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67C2-2122-4057-BC05-87E1F872EAE0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0F74-9685-4565-A286-914F21663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5903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67C2-2122-4057-BC05-87E1F872EAE0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0F74-9685-4565-A286-914F21663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788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67C2-2122-4057-BC05-87E1F872EAE0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0F74-9685-4565-A286-914F21663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000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67C2-2122-4057-BC05-87E1F872EAE0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0F74-9685-4565-A286-914F21663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2352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67C2-2122-4057-BC05-87E1F872EAE0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0F74-9685-4565-A286-914F21663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4697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67C2-2122-4057-BC05-87E1F872EAE0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0F74-9685-4565-A286-914F21663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9173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67C2-2122-4057-BC05-87E1F872EAE0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0F74-9685-4565-A286-914F21663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893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67C2-2122-4057-BC05-87E1F872EAE0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0F74-9685-4565-A286-914F21663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1616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67C2-2122-4057-BC05-87E1F872EAE0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0F74-9685-4565-A286-914F21663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783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67C2-2122-4057-BC05-87E1F872EAE0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0F74-9685-4565-A286-914F21663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01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967C2-2122-4057-BC05-87E1F872EAE0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50F74-9685-4565-A286-914F21663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129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967C2-2122-4057-BC05-87E1F872EAE0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50F74-9685-4565-A286-914F21663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6002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-1" y="5762567"/>
            <a:ext cx="12191999" cy="1095433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Solid Floors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3" y="-256920"/>
            <a:ext cx="12192000" cy="610528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569958" y="3896642"/>
            <a:ext cx="4327595" cy="1065390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 your own CPD</a:t>
            </a:r>
          </a:p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 a level above your pay grade!</a:t>
            </a:r>
          </a:p>
        </p:txBody>
      </p:sp>
      <p:sp>
        <p:nvSpPr>
          <p:cNvPr id="9" name="Right Arrow 8"/>
          <p:cNvSpPr/>
          <p:nvPr/>
        </p:nvSpPr>
        <p:spPr>
          <a:xfrm rot="16200000">
            <a:off x="9372089" y="5157016"/>
            <a:ext cx="723332" cy="504967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>
            <a:off x="1851546" y="5884196"/>
            <a:ext cx="2770496" cy="849058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Culture &amp; Ethos</a:t>
            </a:r>
          </a:p>
        </p:txBody>
      </p:sp>
      <p:sp>
        <p:nvSpPr>
          <p:cNvPr id="11" name="Right Arrow 10"/>
          <p:cNvSpPr/>
          <p:nvPr/>
        </p:nvSpPr>
        <p:spPr>
          <a:xfrm rot="10800000" flipV="1">
            <a:off x="7569958" y="5848369"/>
            <a:ext cx="2770496" cy="880478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Impact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8200" y="74261"/>
            <a:ext cx="4015853" cy="788899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Success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38200" y="2886783"/>
            <a:ext cx="3988557" cy="788899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Talent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38201" y="4306889"/>
            <a:ext cx="4029500" cy="788899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Hard Work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38200" y="1480522"/>
            <a:ext cx="4015853" cy="788899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Opportunity       </a:t>
            </a:r>
            <a:endParaRPr lang="en-GB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Plus 21"/>
          <p:cNvSpPr/>
          <p:nvPr/>
        </p:nvSpPr>
        <p:spPr>
          <a:xfrm>
            <a:off x="3004782" y="3747578"/>
            <a:ext cx="464024" cy="487412"/>
          </a:xfrm>
          <a:prstGeom prst="mathPlus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Plus 22"/>
          <p:cNvSpPr/>
          <p:nvPr/>
        </p:nvSpPr>
        <p:spPr>
          <a:xfrm>
            <a:off x="3052546" y="2315070"/>
            <a:ext cx="464024" cy="487412"/>
          </a:xfrm>
          <a:prstGeom prst="mathPlus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Equal 23"/>
          <p:cNvSpPr/>
          <p:nvPr/>
        </p:nvSpPr>
        <p:spPr>
          <a:xfrm>
            <a:off x="2953601" y="993110"/>
            <a:ext cx="634621" cy="424529"/>
          </a:xfrm>
          <a:prstGeom prst="mathEqual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469945" y="1229879"/>
            <a:ext cx="474181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Talent Development</a:t>
            </a:r>
          </a:p>
        </p:txBody>
      </p:sp>
      <p:sp>
        <p:nvSpPr>
          <p:cNvPr id="8" name="AutoShape 2" descr="Image result for northern schools trust logo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7C5DEF-6B17-4F45-874D-A8591422C8FA}"/>
              </a:ext>
            </a:extLst>
          </p:cNvPr>
          <p:cNvSpPr/>
          <p:nvPr/>
        </p:nvSpPr>
        <p:spPr>
          <a:xfrm>
            <a:off x="7792278" y="74261"/>
            <a:ext cx="4227443" cy="9508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3612FAD-C434-4F19-A717-6E9067069C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203" y="207210"/>
            <a:ext cx="3943350" cy="10287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/>
          <a:srcRect l="26610" t="43317" r="51117" b="28606"/>
          <a:stretch/>
        </p:blipFill>
        <p:spPr>
          <a:xfrm>
            <a:off x="3867937" y="1550669"/>
            <a:ext cx="918053" cy="65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863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2" grpId="0" animBg="1"/>
      <p:bldP spid="23" grpId="0" animBg="1"/>
      <p:bldP spid="2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2914" y="3597840"/>
            <a:ext cx="1982496" cy="28884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217" y="3590749"/>
            <a:ext cx="3646026" cy="36460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604" y="226842"/>
            <a:ext cx="7182394" cy="1578175"/>
          </a:xfrm>
        </p:spPr>
        <p:txBody>
          <a:bodyPr>
            <a:normAutofit fontScale="90000"/>
          </a:bodyPr>
          <a:lstStyle/>
          <a:p>
            <a:r>
              <a:rPr lang="en-GB" dirty="0"/>
              <a:t>E</a:t>
            </a:r>
            <a:r>
              <a:rPr lang="en-GB" dirty="0" smtClean="0"/>
              <a:t>quality </a:t>
            </a:r>
            <a:r>
              <a:rPr lang="en-GB" dirty="0" smtClean="0"/>
              <a:t>&amp; equity for </a:t>
            </a:r>
            <a:r>
              <a:rPr lang="en-GB" dirty="0" smtClean="0"/>
              <a:t>all is important to us, including active and </a:t>
            </a:r>
            <a:r>
              <a:rPr lang="en-GB" dirty="0"/>
              <a:t>impactful </a:t>
            </a:r>
            <a:r>
              <a:rPr lang="en-GB" dirty="0" err="1" smtClean="0"/>
              <a:t>allyship</a:t>
            </a:r>
            <a:r>
              <a:rPr lang="en-GB" dirty="0" smtClean="0"/>
              <a:t>  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461" y="3597840"/>
            <a:ext cx="2206444" cy="22064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017" y="1793549"/>
            <a:ext cx="2465455" cy="24654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049" y="4331294"/>
            <a:ext cx="2552542" cy="255254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6324" y="1604551"/>
            <a:ext cx="2358101" cy="23581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9038BF8-14CC-4B55-B5F5-4826135AD1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555" y="207209"/>
            <a:ext cx="3943350" cy="10287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9"/>
          <a:srcRect l="26610" t="43317" r="51117" b="28606"/>
          <a:stretch/>
        </p:blipFill>
        <p:spPr>
          <a:xfrm>
            <a:off x="8775960" y="1245282"/>
            <a:ext cx="2897945" cy="2053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975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40</Words>
  <Application>Microsoft Office PowerPoint</Application>
  <PresentationFormat>Widescreen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Equality &amp; equity for all is important to us, including active and impactful allyship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POttley-O'connor</dc:creator>
  <cp:lastModifiedBy>POttley-O'connor</cp:lastModifiedBy>
  <cp:revision>9</cp:revision>
  <cp:lastPrinted>2020-09-21T12:15:46Z</cp:lastPrinted>
  <dcterms:created xsi:type="dcterms:W3CDTF">2020-09-08T11:10:07Z</dcterms:created>
  <dcterms:modified xsi:type="dcterms:W3CDTF">2021-02-08T12:10:04Z</dcterms:modified>
</cp:coreProperties>
</file>