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61"/>
    <p:restoredTop sz="94486"/>
  </p:normalViewPr>
  <p:slideViewPr>
    <p:cSldViewPr snapToGrid="0" snapToObjects="1">
      <p:cViewPr varScale="1">
        <p:scale>
          <a:sx n="62" d="100"/>
          <a:sy n="62" d="100"/>
        </p:scale>
        <p:origin x="132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24264-1E23-D448-92AD-E3E9E30A6403}" type="datetimeFigureOut">
              <a:rPr lang="en-US" smtClean="0"/>
              <a:t>1/31/2024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4399C-560A-B941-A8AD-61B827A4938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27757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24264-1E23-D448-92AD-E3E9E30A6403}" type="datetimeFigureOut">
              <a:rPr lang="en-US" smtClean="0"/>
              <a:t>1/31/2024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4399C-560A-B941-A8AD-61B827A4938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04565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24264-1E23-D448-92AD-E3E9E30A6403}" type="datetimeFigureOut">
              <a:rPr lang="en-US" smtClean="0"/>
              <a:t>1/31/2024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4399C-560A-B941-A8AD-61B827A4938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2299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24264-1E23-D448-92AD-E3E9E30A6403}" type="datetimeFigureOut">
              <a:rPr lang="en-US" smtClean="0"/>
              <a:t>1/31/2024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4399C-560A-B941-A8AD-61B827A4938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4224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24264-1E23-D448-92AD-E3E9E30A6403}" type="datetimeFigureOut">
              <a:rPr lang="en-US" smtClean="0"/>
              <a:t>1/31/2024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4399C-560A-B941-A8AD-61B827A4938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00306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24264-1E23-D448-92AD-E3E9E30A6403}" type="datetimeFigureOut">
              <a:rPr lang="en-US" smtClean="0"/>
              <a:t>1/31/2024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4399C-560A-B941-A8AD-61B827A4938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58922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24264-1E23-D448-92AD-E3E9E30A6403}" type="datetimeFigureOut">
              <a:rPr lang="en-US" smtClean="0"/>
              <a:t>1/31/2024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4399C-560A-B941-A8AD-61B827A4938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60427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24264-1E23-D448-92AD-E3E9E30A6403}" type="datetimeFigureOut">
              <a:rPr lang="en-US" smtClean="0"/>
              <a:t>1/31/2024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4399C-560A-B941-A8AD-61B827A4938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359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24264-1E23-D448-92AD-E3E9E30A6403}" type="datetimeFigureOut">
              <a:rPr lang="en-US" smtClean="0"/>
              <a:t>1/31/2024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4399C-560A-B941-A8AD-61B827A4938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92205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24264-1E23-D448-92AD-E3E9E30A6403}" type="datetimeFigureOut">
              <a:rPr lang="en-US" smtClean="0"/>
              <a:t>1/31/2024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4399C-560A-B941-A8AD-61B827A4938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7160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24264-1E23-D448-92AD-E3E9E30A6403}" type="datetimeFigureOut">
              <a:rPr lang="en-US" smtClean="0"/>
              <a:t>1/31/2024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4399C-560A-B941-A8AD-61B827A4938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92022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D24264-1E23-D448-92AD-E3E9E30A6403}" type="datetimeFigureOut">
              <a:rPr lang="en-US" smtClean="0"/>
              <a:t>1/31/2024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04399C-560A-B941-A8AD-61B827A4938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29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9F0D545-3B4D-9240-AAB3-130066D3F0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3056728"/>
              </p:ext>
            </p:extLst>
          </p:nvPr>
        </p:nvGraphicFramePr>
        <p:xfrm>
          <a:off x="119920" y="71021"/>
          <a:ext cx="8904159" cy="666544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705569">
                  <a:extLst>
                    <a:ext uri="{9D8B030D-6E8A-4147-A177-3AD203B41FA5}">
                      <a16:colId xmlns:a16="http://schemas.microsoft.com/office/drawing/2014/main" val="1119268392"/>
                    </a:ext>
                  </a:extLst>
                </a:gridCol>
                <a:gridCol w="5198590">
                  <a:extLst>
                    <a:ext uri="{9D8B030D-6E8A-4147-A177-3AD203B41FA5}">
                      <a16:colId xmlns:a16="http://schemas.microsoft.com/office/drawing/2014/main" val="1324965597"/>
                    </a:ext>
                  </a:extLst>
                </a:gridCol>
              </a:tblGrid>
              <a:tr h="1188545">
                <a:tc gridSpan="2">
                  <a:txBody>
                    <a:bodyPr/>
                    <a:lstStyle/>
                    <a:p>
                      <a:r>
                        <a:rPr lang="en-US" sz="1200" dirty="0"/>
                        <a:t>1) Copy the question.                                                                  2) Circle the command word </a:t>
                      </a:r>
                    </a:p>
                    <a:p>
                      <a:r>
                        <a:rPr lang="en-US" sz="1200" dirty="0"/>
                        <a:t>3) Underline important parts of the question                         4) Write what the main words mean above or below each word.</a:t>
                      </a:r>
                    </a:p>
                    <a:p>
                      <a:endParaRPr lang="en-US" sz="1500" dirty="0"/>
                    </a:p>
                    <a:p>
                      <a:endParaRPr lang="en-US" sz="1500" dirty="0"/>
                    </a:p>
                    <a:p>
                      <a:endParaRPr lang="en-US" sz="15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3551816"/>
                  </a:ext>
                </a:extLst>
              </a:tr>
              <a:tr h="41898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/>
                        <a:t>Number of marks/minutes:  </a:t>
                      </a:r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r>
                        <a:rPr lang="en-US" sz="1500" dirty="0"/>
                        <a:t>Plan: (bullet points / mind map, etc.)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731846"/>
                  </a:ext>
                </a:extLst>
              </a:tr>
              <a:tr h="333426">
                <a:tc>
                  <a:txBody>
                    <a:bodyPr/>
                    <a:lstStyle/>
                    <a:p>
                      <a:r>
                        <a:rPr lang="en-US" sz="1500" dirty="0"/>
                        <a:t>Circle the maximum level: 1   2   3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9938856"/>
                  </a:ext>
                </a:extLst>
              </a:tr>
              <a:tr h="1861850">
                <a:tc>
                  <a:txBody>
                    <a:bodyPr/>
                    <a:lstStyle/>
                    <a:p>
                      <a:r>
                        <a:rPr lang="en-US" sz="1200" dirty="0"/>
                        <a:t>L3 (6/9 marks) Name of the Case Study/Example(s): </a:t>
                      </a:r>
                    </a:p>
                    <a:p>
                      <a:endParaRPr lang="en-US" sz="1200" dirty="0"/>
                    </a:p>
                    <a:p>
                      <a:endParaRPr lang="en-US" sz="1200" dirty="0"/>
                    </a:p>
                    <a:p>
                      <a:r>
                        <a:rPr lang="en-US" sz="1200" dirty="0"/>
                        <a:t>2-4 specific facts: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8502497"/>
                  </a:ext>
                </a:extLst>
              </a:tr>
              <a:tr h="2862642">
                <a:tc>
                  <a:txBody>
                    <a:bodyPr/>
                    <a:lstStyle/>
                    <a:p>
                      <a:r>
                        <a:rPr lang="en-US" sz="1200" dirty="0"/>
                        <a:t>Figure.  Circle if there is a figure:           Yes           No Suggestions:</a:t>
                      </a:r>
                    </a:p>
                    <a:p>
                      <a:r>
                        <a:rPr lang="en-US" sz="1200" dirty="0"/>
                        <a:t>-Text: Put the text in my own words</a:t>
                      </a:r>
                    </a:p>
                    <a:p>
                      <a:r>
                        <a:rPr lang="en-US" sz="1200" dirty="0"/>
                        <a:t>-Graph: What is the trend?</a:t>
                      </a:r>
                    </a:p>
                    <a:p>
                      <a:r>
                        <a:rPr lang="en-US" sz="1200" dirty="0"/>
                        <a:t>-Image: </a:t>
                      </a:r>
                      <a:r>
                        <a:rPr lang="en-US" sz="1200"/>
                        <a:t>What are </a:t>
                      </a:r>
                      <a:r>
                        <a:rPr lang="en-US" sz="1200" dirty="0"/>
                        <a:t>the </a:t>
                      </a:r>
                      <a:r>
                        <a:rPr lang="en-US" sz="1200"/>
                        <a:t>important features?</a:t>
                      </a:r>
                      <a:endParaRPr lang="en-US" sz="12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8448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02360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168</TotalTime>
  <Words>118</Words>
  <Application>Microsoft Office PowerPoint</Application>
  <PresentationFormat>On-screen Show (4:3)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McKinlay, Victoria</dc:creator>
  <cp:lastModifiedBy>Mrs V McKinlay</cp:lastModifiedBy>
  <cp:revision>7</cp:revision>
  <dcterms:created xsi:type="dcterms:W3CDTF">2019-11-03T08:03:44Z</dcterms:created>
  <dcterms:modified xsi:type="dcterms:W3CDTF">2024-01-31T23:58:30Z</dcterms:modified>
</cp:coreProperties>
</file>