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1"/>
  </p:sldMasterIdLst>
  <p:notesMasterIdLst>
    <p:notesMasterId r:id="rId77"/>
  </p:notesMasterIdLst>
  <p:handoutMasterIdLst>
    <p:handoutMasterId r:id="rId78"/>
  </p:handoutMasterIdLst>
  <p:sldIdLst>
    <p:sldId id="256" r:id="rId2"/>
    <p:sldId id="274" r:id="rId3"/>
    <p:sldId id="257" r:id="rId4"/>
    <p:sldId id="637" r:id="rId5"/>
    <p:sldId id="533" r:id="rId6"/>
    <p:sldId id="464" r:id="rId7"/>
    <p:sldId id="393" r:id="rId8"/>
    <p:sldId id="511" r:id="rId9"/>
    <p:sldId id="510" r:id="rId10"/>
    <p:sldId id="431" r:id="rId11"/>
    <p:sldId id="577" r:id="rId12"/>
    <p:sldId id="513" r:id="rId13"/>
    <p:sldId id="516" r:id="rId14"/>
    <p:sldId id="433" r:id="rId15"/>
    <p:sldId id="435" r:id="rId16"/>
    <p:sldId id="515" r:id="rId17"/>
    <p:sldId id="640" r:id="rId18"/>
    <p:sldId id="523" r:id="rId19"/>
    <p:sldId id="509" r:id="rId20"/>
    <p:sldId id="489" r:id="rId21"/>
    <p:sldId id="517" r:id="rId22"/>
    <p:sldId id="519" r:id="rId23"/>
    <p:sldId id="520" r:id="rId24"/>
    <p:sldId id="647" r:id="rId25"/>
    <p:sldId id="592" r:id="rId26"/>
    <p:sldId id="593" r:id="rId27"/>
    <p:sldId id="645" r:id="rId28"/>
    <p:sldId id="646" r:id="rId29"/>
    <p:sldId id="641" r:id="rId30"/>
    <p:sldId id="648" r:id="rId31"/>
    <p:sldId id="651" r:id="rId32"/>
    <p:sldId id="652" r:id="rId33"/>
    <p:sldId id="649" r:id="rId34"/>
    <p:sldId id="650" r:id="rId35"/>
    <p:sldId id="460" r:id="rId36"/>
    <p:sldId id="642" r:id="rId37"/>
    <p:sldId id="653" r:id="rId38"/>
    <p:sldId id="654" r:id="rId39"/>
    <p:sldId id="655" r:id="rId40"/>
    <p:sldId id="656" r:id="rId41"/>
    <p:sldId id="657" r:id="rId42"/>
    <p:sldId id="658" r:id="rId43"/>
    <p:sldId id="660" r:id="rId44"/>
    <p:sldId id="665" r:id="rId45"/>
    <p:sldId id="662" r:id="rId46"/>
    <p:sldId id="666" r:id="rId47"/>
    <p:sldId id="659" r:id="rId48"/>
    <p:sldId id="539" r:id="rId49"/>
    <p:sldId id="667" r:id="rId50"/>
    <p:sldId id="547" r:id="rId51"/>
    <p:sldId id="548" r:id="rId52"/>
    <p:sldId id="549" r:id="rId53"/>
    <p:sldId id="550" r:id="rId54"/>
    <p:sldId id="563" r:id="rId55"/>
    <p:sldId id="564" r:id="rId56"/>
    <p:sldId id="440" r:id="rId57"/>
    <p:sldId id="427" r:id="rId58"/>
    <p:sldId id="569" r:id="rId59"/>
    <p:sldId id="495" r:id="rId60"/>
    <p:sldId id="457" r:id="rId61"/>
    <p:sldId id="540" r:id="rId62"/>
    <p:sldId id="528" r:id="rId63"/>
    <p:sldId id="524" r:id="rId64"/>
    <p:sldId id="530" r:id="rId65"/>
    <p:sldId id="570" r:id="rId66"/>
    <p:sldId id="571" r:id="rId67"/>
    <p:sldId id="572" r:id="rId68"/>
    <p:sldId id="573" r:id="rId69"/>
    <p:sldId id="670" r:id="rId70"/>
    <p:sldId id="668" r:id="rId71"/>
    <p:sldId id="669" r:id="rId72"/>
    <p:sldId id="671" r:id="rId73"/>
    <p:sldId id="672" r:id="rId74"/>
    <p:sldId id="355" r:id="rId75"/>
    <p:sldId id="356" r:id="rId76"/>
  </p:sldIdLst>
  <p:sldSz cx="9144000" cy="6858000" type="screen4x3"/>
  <p:notesSz cx="6805613" cy="99441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B59857A7-F430-4EE6-B994-F510B0AE8F4E}">
          <p14:sldIdLst>
            <p14:sldId id="256"/>
            <p14:sldId id="274"/>
            <p14:sldId id="257"/>
            <p14:sldId id="637"/>
            <p14:sldId id="533"/>
            <p14:sldId id="464"/>
            <p14:sldId id="393"/>
            <p14:sldId id="511"/>
            <p14:sldId id="510"/>
            <p14:sldId id="431"/>
            <p14:sldId id="577"/>
            <p14:sldId id="513"/>
            <p14:sldId id="516"/>
            <p14:sldId id="433"/>
            <p14:sldId id="435"/>
            <p14:sldId id="515"/>
            <p14:sldId id="640"/>
            <p14:sldId id="523"/>
            <p14:sldId id="509"/>
            <p14:sldId id="489"/>
            <p14:sldId id="517"/>
            <p14:sldId id="519"/>
            <p14:sldId id="520"/>
            <p14:sldId id="647"/>
            <p14:sldId id="592"/>
            <p14:sldId id="593"/>
            <p14:sldId id="645"/>
            <p14:sldId id="646"/>
            <p14:sldId id="641"/>
            <p14:sldId id="648"/>
            <p14:sldId id="651"/>
            <p14:sldId id="652"/>
            <p14:sldId id="649"/>
            <p14:sldId id="650"/>
            <p14:sldId id="460"/>
            <p14:sldId id="642"/>
            <p14:sldId id="653"/>
            <p14:sldId id="654"/>
            <p14:sldId id="655"/>
            <p14:sldId id="656"/>
            <p14:sldId id="657"/>
            <p14:sldId id="658"/>
            <p14:sldId id="660"/>
            <p14:sldId id="665"/>
            <p14:sldId id="662"/>
            <p14:sldId id="666"/>
            <p14:sldId id="659"/>
            <p14:sldId id="539"/>
            <p14:sldId id="667"/>
            <p14:sldId id="547"/>
            <p14:sldId id="548"/>
            <p14:sldId id="549"/>
            <p14:sldId id="550"/>
            <p14:sldId id="563"/>
            <p14:sldId id="564"/>
            <p14:sldId id="440"/>
            <p14:sldId id="427"/>
            <p14:sldId id="569"/>
            <p14:sldId id="495"/>
            <p14:sldId id="457"/>
            <p14:sldId id="540"/>
            <p14:sldId id="528"/>
            <p14:sldId id="524"/>
            <p14:sldId id="530"/>
            <p14:sldId id="570"/>
            <p14:sldId id="571"/>
            <p14:sldId id="572"/>
            <p14:sldId id="573"/>
            <p14:sldId id="670"/>
            <p14:sldId id="668"/>
            <p14:sldId id="669"/>
            <p14:sldId id="671"/>
            <p14:sldId id="672"/>
            <p14:sldId id="355"/>
            <p14:sldId id="356"/>
          </p14:sldIdLst>
        </p14:section>
      </p14:sectionLst>
    </p:ext>
    <p:ext uri="{EFAFB233-063F-42B5-8137-9DF3F51BA10A}">
      <p15:sldGuideLst xmlns:p15="http://schemas.microsoft.com/office/powerpoint/2012/main">
        <p15:guide id="1" orient="horz" pos="2157">
          <p15:clr>
            <a:srgbClr val="A4A3A4"/>
          </p15:clr>
        </p15:guide>
        <p15:guide id="2" orient="horz" pos="4230">
          <p15:clr>
            <a:srgbClr val="A4A3A4"/>
          </p15:clr>
        </p15:guide>
        <p15:guide id="3" pos="344">
          <p15:clr>
            <a:srgbClr val="A4A3A4"/>
          </p15:clr>
        </p15:guide>
      </p15:sldGuideLst>
    </p:ext>
    <p:ext uri="{2D200454-40CA-4A62-9FC3-DE9A4176ACB9}">
      <p15:notesGuideLst xmlns:p15="http://schemas.microsoft.com/office/powerpoint/2012/main">
        <p15:guide id="1" orient="horz" pos="3132" userDrawn="1">
          <p15:clr>
            <a:srgbClr val="A4A3A4"/>
          </p15:clr>
        </p15:guide>
        <p15:guide id="2" pos="2143"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arshall, Katie" initials="MK" lastIdx="1" clrIdx="0"/>
  <p:cmAuthor id="1" name="MacGabhann, Eoin" initials="EMG" lastIdx="2"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BDC15"/>
    <a:srgbClr val="D2C8E1"/>
    <a:srgbClr val="9784BE"/>
    <a:srgbClr val="418C87"/>
    <a:srgbClr val="325F78"/>
    <a:srgbClr val="783C2D"/>
    <a:srgbClr val="4B9646"/>
    <a:srgbClr val="4B4B4B"/>
    <a:srgbClr val="3273AF"/>
    <a:srgbClr val="DC7D28"/>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576" autoAdjust="0"/>
    <p:restoredTop sz="88889" autoAdjust="0"/>
  </p:normalViewPr>
  <p:slideViewPr>
    <p:cSldViewPr snapToGrid="0" snapToObjects="1" showGuides="1">
      <p:cViewPr varScale="1">
        <p:scale>
          <a:sx n="81" d="100"/>
          <a:sy n="81" d="100"/>
        </p:scale>
        <p:origin x="1824" y="84"/>
      </p:cViewPr>
      <p:guideLst>
        <p:guide orient="horz" pos="2157"/>
        <p:guide orient="horz" pos="4230"/>
        <p:guide pos="344"/>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Grid="0" snapToObjects="1">
      <p:cViewPr varScale="1">
        <p:scale>
          <a:sx n="90" d="100"/>
          <a:sy n="90" d="100"/>
        </p:scale>
        <p:origin x="-1908" y="-126"/>
      </p:cViewPr>
      <p:guideLst>
        <p:guide orient="horz" pos="3132"/>
        <p:guide pos="2143"/>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commentAuthors" Target="commentAuthor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handoutMaster" Target="handoutMasters/handoutMaster1.xml"/><Relationship Id="rId8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7A1899A-7EA4-4D78-B17B-60F10E7EFEB1}" type="doc">
      <dgm:prSet loTypeId="urn:microsoft.com/office/officeart/2005/8/layout/pyramid4" loCatId="relationship" qsTypeId="urn:microsoft.com/office/officeart/2005/8/quickstyle/simple1" qsCatId="simple" csTypeId="urn:microsoft.com/office/officeart/2005/8/colors/accent1_2" csCatId="accent1" phldr="1"/>
      <dgm:spPr/>
      <dgm:t>
        <a:bodyPr/>
        <a:lstStyle/>
        <a:p>
          <a:endParaRPr lang="en-GB"/>
        </a:p>
      </dgm:t>
    </dgm:pt>
    <dgm:pt modelId="{C2A021D5-357F-486B-A5BE-1D2F9F39785D}">
      <dgm:prSet phldrT="[Text]" custT="1"/>
      <dgm:spPr/>
      <dgm:t>
        <a:bodyPr/>
        <a:lstStyle/>
        <a:p>
          <a:endParaRPr lang="en-GB" sz="1800" b="0" dirty="0"/>
        </a:p>
        <a:p>
          <a:r>
            <a:rPr lang="en-GB" sz="1600" b="0" dirty="0"/>
            <a:t>The role of Government</a:t>
          </a:r>
        </a:p>
      </dgm:t>
    </dgm:pt>
    <dgm:pt modelId="{F65DA6E4-6D5D-4979-B835-2688E3A9AF9B}" type="parTrans" cxnId="{B707D7B7-6F53-4FBA-8026-85EF5345017E}">
      <dgm:prSet/>
      <dgm:spPr/>
      <dgm:t>
        <a:bodyPr/>
        <a:lstStyle/>
        <a:p>
          <a:endParaRPr lang="en-GB" sz="1800"/>
        </a:p>
      </dgm:t>
    </dgm:pt>
    <dgm:pt modelId="{736375CA-AFD6-4873-A8F6-EF2C0C7CB3CE}" type="sibTrans" cxnId="{B707D7B7-6F53-4FBA-8026-85EF5345017E}">
      <dgm:prSet/>
      <dgm:spPr/>
      <dgm:t>
        <a:bodyPr/>
        <a:lstStyle/>
        <a:p>
          <a:endParaRPr lang="en-GB" sz="1800"/>
        </a:p>
      </dgm:t>
    </dgm:pt>
    <dgm:pt modelId="{705DC96A-CEEC-44F9-94A0-CE7B00310D96}">
      <dgm:prSet phldrT="[Text]" custT="1"/>
      <dgm:spPr/>
      <dgm:t>
        <a:bodyPr/>
        <a:lstStyle/>
        <a:p>
          <a:r>
            <a:rPr lang="en-GB" sz="1800" b="0" dirty="0"/>
            <a:t>Communication</a:t>
          </a:r>
        </a:p>
      </dgm:t>
    </dgm:pt>
    <dgm:pt modelId="{30F2C49C-1BDE-4325-8C13-BAB758A58FA1}" type="parTrans" cxnId="{45E80E8C-A634-43FA-9735-8C8C6F377765}">
      <dgm:prSet/>
      <dgm:spPr/>
      <dgm:t>
        <a:bodyPr/>
        <a:lstStyle/>
        <a:p>
          <a:endParaRPr lang="en-GB" sz="1800"/>
        </a:p>
      </dgm:t>
    </dgm:pt>
    <dgm:pt modelId="{C6704FEF-26C8-4915-8B7C-A930D6FA3B5B}" type="sibTrans" cxnId="{45E80E8C-A634-43FA-9735-8C8C6F377765}">
      <dgm:prSet/>
      <dgm:spPr/>
      <dgm:t>
        <a:bodyPr/>
        <a:lstStyle/>
        <a:p>
          <a:endParaRPr lang="en-GB" sz="1800"/>
        </a:p>
      </dgm:t>
    </dgm:pt>
    <dgm:pt modelId="{ED3F4B5B-608B-4ACB-9E23-514D5E7B9B5A}">
      <dgm:prSet phldrT="[Text]" custT="1"/>
      <dgm:spPr/>
      <dgm:t>
        <a:bodyPr/>
        <a:lstStyle/>
        <a:p>
          <a:r>
            <a:rPr lang="en-GB" sz="1800" b="0" dirty="0"/>
            <a:t>Judgement– </a:t>
          </a:r>
        </a:p>
        <a:p>
          <a:r>
            <a:rPr lang="en-GB" sz="1800" b="0" dirty="0"/>
            <a:t>‘Main factor</a:t>
          </a:r>
          <a:r>
            <a:rPr lang="en-GB" sz="1800" b="1" dirty="0"/>
            <a:t>’</a:t>
          </a:r>
        </a:p>
      </dgm:t>
    </dgm:pt>
    <dgm:pt modelId="{C5A0EF4F-FB33-493F-85E9-F7C1B2540EB0}" type="parTrans" cxnId="{C510908C-B569-405E-991E-FFEEC87D752F}">
      <dgm:prSet/>
      <dgm:spPr/>
      <dgm:t>
        <a:bodyPr/>
        <a:lstStyle/>
        <a:p>
          <a:endParaRPr lang="en-GB" sz="1800"/>
        </a:p>
      </dgm:t>
    </dgm:pt>
    <dgm:pt modelId="{A9A5CE4B-08A0-4219-9ABF-33AA691AB39E}" type="sibTrans" cxnId="{C510908C-B569-405E-991E-FFEEC87D752F}">
      <dgm:prSet/>
      <dgm:spPr/>
      <dgm:t>
        <a:bodyPr/>
        <a:lstStyle/>
        <a:p>
          <a:endParaRPr lang="en-GB" sz="1800"/>
        </a:p>
      </dgm:t>
    </dgm:pt>
    <dgm:pt modelId="{BC3F5DD4-518A-42E3-8073-CD9B3DA0C311}">
      <dgm:prSet phldrT="[Text]" custT="1"/>
      <dgm:spPr/>
      <dgm:t>
        <a:bodyPr/>
        <a:lstStyle/>
        <a:p>
          <a:r>
            <a:rPr lang="en-GB" sz="1800" b="0" dirty="0"/>
            <a:t>The role of the individual</a:t>
          </a:r>
        </a:p>
      </dgm:t>
    </dgm:pt>
    <dgm:pt modelId="{A9D6BC84-2803-4E70-AA75-B15B75512D70}" type="parTrans" cxnId="{C182D422-7F42-45C3-9F4C-8DDBC48ACD00}">
      <dgm:prSet/>
      <dgm:spPr/>
      <dgm:t>
        <a:bodyPr/>
        <a:lstStyle/>
        <a:p>
          <a:endParaRPr lang="en-GB" sz="1800"/>
        </a:p>
      </dgm:t>
    </dgm:pt>
    <dgm:pt modelId="{6C03BEC7-74B3-4A87-BA09-365AED7F93BF}" type="sibTrans" cxnId="{C182D422-7F42-45C3-9F4C-8DDBC48ACD00}">
      <dgm:prSet/>
      <dgm:spPr/>
      <dgm:t>
        <a:bodyPr/>
        <a:lstStyle/>
        <a:p>
          <a:endParaRPr lang="en-GB" sz="1800"/>
        </a:p>
      </dgm:t>
    </dgm:pt>
    <dgm:pt modelId="{9051432C-D1EB-4E79-A43B-F048233CDE84}" type="pres">
      <dgm:prSet presAssocID="{67A1899A-7EA4-4D78-B17B-60F10E7EFEB1}" presName="compositeShape" presStyleCnt="0">
        <dgm:presLayoutVars>
          <dgm:chMax val="9"/>
          <dgm:dir/>
          <dgm:resizeHandles val="exact"/>
        </dgm:presLayoutVars>
      </dgm:prSet>
      <dgm:spPr/>
      <dgm:t>
        <a:bodyPr/>
        <a:lstStyle/>
        <a:p>
          <a:endParaRPr lang="en-US"/>
        </a:p>
      </dgm:t>
    </dgm:pt>
    <dgm:pt modelId="{DB42B6F1-1C20-4CE3-97D0-CD336A6EA623}" type="pres">
      <dgm:prSet presAssocID="{67A1899A-7EA4-4D78-B17B-60F10E7EFEB1}" presName="triangle1" presStyleLbl="node1" presStyleIdx="0" presStyleCnt="4">
        <dgm:presLayoutVars>
          <dgm:bulletEnabled val="1"/>
        </dgm:presLayoutVars>
      </dgm:prSet>
      <dgm:spPr/>
      <dgm:t>
        <a:bodyPr/>
        <a:lstStyle/>
        <a:p>
          <a:endParaRPr lang="en-US"/>
        </a:p>
      </dgm:t>
    </dgm:pt>
    <dgm:pt modelId="{9462201D-6FF7-4655-B09F-9FB8B4D09095}" type="pres">
      <dgm:prSet presAssocID="{67A1899A-7EA4-4D78-B17B-60F10E7EFEB1}" presName="triangle2" presStyleLbl="node1" presStyleIdx="1" presStyleCnt="4">
        <dgm:presLayoutVars>
          <dgm:bulletEnabled val="1"/>
        </dgm:presLayoutVars>
      </dgm:prSet>
      <dgm:spPr/>
      <dgm:t>
        <a:bodyPr/>
        <a:lstStyle/>
        <a:p>
          <a:endParaRPr lang="en-US"/>
        </a:p>
      </dgm:t>
    </dgm:pt>
    <dgm:pt modelId="{FF03E446-5EB2-4617-A5A5-EB17FA8D8EBC}" type="pres">
      <dgm:prSet presAssocID="{67A1899A-7EA4-4D78-B17B-60F10E7EFEB1}" presName="triangle3" presStyleLbl="node1" presStyleIdx="2" presStyleCnt="4">
        <dgm:presLayoutVars>
          <dgm:bulletEnabled val="1"/>
        </dgm:presLayoutVars>
      </dgm:prSet>
      <dgm:spPr/>
      <dgm:t>
        <a:bodyPr/>
        <a:lstStyle/>
        <a:p>
          <a:endParaRPr lang="en-US"/>
        </a:p>
      </dgm:t>
    </dgm:pt>
    <dgm:pt modelId="{9071AE58-7BCF-4BA7-843C-D852F9C59D3E}" type="pres">
      <dgm:prSet presAssocID="{67A1899A-7EA4-4D78-B17B-60F10E7EFEB1}" presName="triangle4" presStyleLbl="node1" presStyleIdx="3" presStyleCnt="4" custLinFactNeighborX="0" custLinFactNeighborY="0">
        <dgm:presLayoutVars>
          <dgm:bulletEnabled val="1"/>
        </dgm:presLayoutVars>
      </dgm:prSet>
      <dgm:spPr/>
      <dgm:t>
        <a:bodyPr/>
        <a:lstStyle/>
        <a:p>
          <a:endParaRPr lang="en-US"/>
        </a:p>
      </dgm:t>
    </dgm:pt>
  </dgm:ptLst>
  <dgm:cxnLst>
    <dgm:cxn modelId="{45E80E8C-A634-43FA-9735-8C8C6F377765}" srcId="{67A1899A-7EA4-4D78-B17B-60F10E7EFEB1}" destId="{705DC96A-CEEC-44F9-94A0-CE7B00310D96}" srcOrd="1" destOrd="0" parTransId="{30F2C49C-1BDE-4325-8C13-BAB758A58FA1}" sibTransId="{C6704FEF-26C8-4915-8B7C-A930D6FA3B5B}"/>
    <dgm:cxn modelId="{A5DCFE48-1E58-42F7-9E8E-3CC14AC1DA20}" type="presOf" srcId="{ED3F4B5B-608B-4ACB-9E23-514D5E7B9B5A}" destId="{FF03E446-5EB2-4617-A5A5-EB17FA8D8EBC}" srcOrd="0" destOrd="0" presId="urn:microsoft.com/office/officeart/2005/8/layout/pyramid4"/>
    <dgm:cxn modelId="{B9DAF7D5-9800-4022-8EAE-BB0AD48DA3BD}" type="presOf" srcId="{C2A021D5-357F-486B-A5BE-1D2F9F39785D}" destId="{DB42B6F1-1C20-4CE3-97D0-CD336A6EA623}" srcOrd="0" destOrd="0" presId="urn:microsoft.com/office/officeart/2005/8/layout/pyramid4"/>
    <dgm:cxn modelId="{AF37D32F-D909-40E9-9CD0-7C4CB191A6A8}" type="presOf" srcId="{67A1899A-7EA4-4D78-B17B-60F10E7EFEB1}" destId="{9051432C-D1EB-4E79-A43B-F048233CDE84}" srcOrd="0" destOrd="0" presId="urn:microsoft.com/office/officeart/2005/8/layout/pyramid4"/>
    <dgm:cxn modelId="{B707D7B7-6F53-4FBA-8026-85EF5345017E}" srcId="{67A1899A-7EA4-4D78-B17B-60F10E7EFEB1}" destId="{C2A021D5-357F-486B-A5BE-1D2F9F39785D}" srcOrd="0" destOrd="0" parTransId="{F65DA6E4-6D5D-4979-B835-2688E3A9AF9B}" sibTransId="{736375CA-AFD6-4873-A8F6-EF2C0C7CB3CE}"/>
    <dgm:cxn modelId="{44AE2F6E-27DA-48E4-9A21-A1FD002AD13A}" type="presOf" srcId="{705DC96A-CEEC-44F9-94A0-CE7B00310D96}" destId="{9462201D-6FF7-4655-B09F-9FB8B4D09095}" srcOrd="0" destOrd="0" presId="urn:microsoft.com/office/officeart/2005/8/layout/pyramid4"/>
    <dgm:cxn modelId="{C510908C-B569-405E-991E-FFEEC87D752F}" srcId="{67A1899A-7EA4-4D78-B17B-60F10E7EFEB1}" destId="{ED3F4B5B-608B-4ACB-9E23-514D5E7B9B5A}" srcOrd="2" destOrd="0" parTransId="{C5A0EF4F-FB33-493F-85E9-F7C1B2540EB0}" sibTransId="{A9A5CE4B-08A0-4219-9ABF-33AA691AB39E}"/>
    <dgm:cxn modelId="{C182D422-7F42-45C3-9F4C-8DDBC48ACD00}" srcId="{67A1899A-7EA4-4D78-B17B-60F10E7EFEB1}" destId="{BC3F5DD4-518A-42E3-8073-CD9B3DA0C311}" srcOrd="3" destOrd="0" parTransId="{A9D6BC84-2803-4E70-AA75-B15B75512D70}" sibTransId="{6C03BEC7-74B3-4A87-BA09-365AED7F93BF}"/>
    <dgm:cxn modelId="{E245553E-8E1A-4C61-8F28-974C1116028C}" type="presOf" srcId="{BC3F5DD4-518A-42E3-8073-CD9B3DA0C311}" destId="{9071AE58-7BCF-4BA7-843C-D852F9C59D3E}" srcOrd="0" destOrd="0" presId="urn:microsoft.com/office/officeart/2005/8/layout/pyramid4"/>
    <dgm:cxn modelId="{792D087E-3018-4CB3-A955-55B4DD9F3652}" type="presParOf" srcId="{9051432C-D1EB-4E79-A43B-F048233CDE84}" destId="{DB42B6F1-1C20-4CE3-97D0-CD336A6EA623}" srcOrd="0" destOrd="0" presId="urn:microsoft.com/office/officeart/2005/8/layout/pyramid4"/>
    <dgm:cxn modelId="{AB3F614C-36BA-48B5-ACA1-FEE03AD3A5CF}" type="presParOf" srcId="{9051432C-D1EB-4E79-A43B-F048233CDE84}" destId="{9462201D-6FF7-4655-B09F-9FB8B4D09095}" srcOrd="1" destOrd="0" presId="urn:microsoft.com/office/officeart/2005/8/layout/pyramid4"/>
    <dgm:cxn modelId="{DBADBC90-DF40-4963-B620-2EC631FF40C0}" type="presParOf" srcId="{9051432C-D1EB-4E79-A43B-F048233CDE84}" destId="{FF03E446-5EB2-4617-A5A5-EB17FA8D8EBC}" srcOrd="2" destOrd="0" presId="urn:microsoft.com/office/officeart/2005/8/layout/pyramid4"/>
    <dgm:cxn modelId="{E11E7CB9-BE58-4322-B382-DD7CED7E5A31}" type="presParOf" srcId="{9051432C-D1EB-4E79-A43B-F048233CDE84}" destId="{9071AE58-7BCF-4BA7-843C-D852F9C59D3E}" srcOrd="3" destOrd="0" presId="urn:microsoft.com/office/officeart/2005/8/layout/pyramid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7A1899A-7EA4-4D78-B17B-60F10E7EFEB1}" type="doc">
      <dgm:prSet loTypeId="urn:microsoft.com/office/officeart/2005/8/layout/pyramid4" loCatId="relationship" qsTypeId="urn:microsoft.com/office/officeart/2005/8/quickstyle/simple1" qsCatId="simple" csTypeId="urn:microsoft.com/office/officeart/2005/8/colors/accent1_2" csCatId="accent1" phldr="1"/>
      <dgm:spPr/>
      <dgm:t>
        <a:bodyPr/>
        <a:lstStyle/>
        <a:p>
          <a:endParaRPr lang="en-GB"/>
        </a:p>
      </dgm:t>
    </dgm:pt>
    <dgm:pt modelId="{C2A021D5-357F-486B-A5BE-1D2F9F39785D}">
      <dgm:prSet phldrT="[Text]" custT="1"/>
      <dgm:spPr/>
      <dgm:t>
        <a:bodyPr/>
        <a:lstStyle/>
        <a:p>
          <a:r>
            <a:rPr lang="en-GB" sz="1800" b="0" dirty="0"/>
            <a:t>Cuban missile crisis</a:t>
          </a:r>
          <a:endParaRPr lang="en-GB" sz="1600" b="0" dirty="0"/>
        </a:p>
      </dgm:t>
    </dgm:pt>
    <dgm:pt modelId="{F65DA6E4-6D5D-4979-B835-2688E3A9AF9B}" type="parTrans" cxnId="{B707D7B7-6F53-4FBA-8026-85EF5345017E}">
      <dgm:prSet/>
      <dgm:spPr/>
      <dgm:t>
        <a:bodyPr/>
        <a:lstStyle/>
        <a:p>
          <a:endParaRPr lang="en-GB" sz="1800"/>
        </a:p>
      </dgm:t>
    </dgm:pt>
    <dgm:pt modelId="{736375CA-AFD6-4873-A8F6-EF2C0C7CB3CE}" type="sibTrans" cxnId="{B707D7B7-6F53-4FBA-8026-85EF5345017E}">
      <dgm:prSet/>
      <dgm:spPr/>
      <dgm:t>
        <a:bodyPr/>
        <a:lstStyle/>
        <a:p>
          <a:endParaRPr lang="en-GB" sz="1800"/>
        </a:p>
      </dgm:t>
    </dgm:pt>
    <dgm:pt modelId="{705DC96A-CEEC-44F9-94A0-CE7B00310D96}">
      <dgm:prSet phldrT="[Text]" custT="1"/>
      <dgm:spPr/>
      <dgm:t>
        <a:bodyPr/>
        <a:lstStyle/>
        <a:p>
          <a:r>
            <a:rPr lang="en-GB" sz="1800" b="0" dirty="0"/>
            <a:t>Building the Berlin Wall</a:t>
          </a:r>
        </a:p>
      </dgm:t>
    </dgm:pt>
    <dgm:pt modelId="{30F2C49C-1BDE-4325-8C13-BAB758A58FA1}" type="parTrans" cxnId="{45E80E8C-A634-43FA-9735-8C8C6F377765}">
      <dgm:prSet/>
      <dgm:spPr/>
      <dgm:t>
        <a:bodyPr/>
        <a:lstStyle/>
        <a:p>
          <a:endParaRPr lang="en-GB" sz="1800"/>
        </a:p>
      </dgm:t>
    </dgm:pt>
    <dgm:pt modelId="{C6704FEF-26C8-4915-8B7C-A930D6FA3B5B}" type="sibTrans" cxnId="{45E80E8C-A634-43FA-9735-8C8C6F377765}">
      <dgm:prSet/>
      <dgm:spPr/>
      <dgm:t>
        <a:bodyPr/>
        <a:lstStyle/>
        <a:p>
          <a:endParaRPr lang="en-GB" sz="1800"/>
        </a:p>
      </dgm:t>
    </dgm:pt>
    <dgm:pt modelId="{ED3F4B5B-608B-4ACB-9E23-514D5E7B9B5A}">
      <dgm:prSet phldrT="[Text]" custT="1"/>
      <dgm:spPr/>
      <dgm:t>
        <a:bodyPr/>
        <a:lstStyle/>
        <a:p>
          <a:pPr algn="ctr"/>
          <a:endParaRPr lang="en-GB" sz="1800" b="0" dirty="0"/>
        </a:p>
        <a:p>
          <a:pPr algn="ctr"/>
          <a:r>
            <a:rPr lang="en-GB" sz="1800" b="0" dirty="0"/>
            <a:t>Judgement</a:t>
          </a:r>
        </a:p>
        <a:p>
          <a:pPr algn="ctr"/>
          <a:r>
            <a:rPr lang="en-GB" sz="1800" b="0" dirty="0"/>
            <a:t>– </a:t>
          </a:r>
        </a:p>
        <a:p>
          <a:pPr algn="ctr"/>
          <a:r>
            <a:rPr lang="en-GB" sz="1800" b="0" dirty="0"/>
            <a:t>‘Main cause</a:t>
          </a:r>
          <a:r>
            <a:rPr lang="en-GB" sz="1800" b="1" dirty="0"/>
            <a:t>’</a:t>
          </a:r>
        </a:p>
      </dgm:t>
    </dgm:pt>
    <dgm:pt modelId="{C5A0EF4F-FB33-493F-85E9-F7C1B2540EB0}" type="parTrans" cxnId="{C510908C-B569-405E-991E-FFEEC87D752F}">
      <dgm:prSet/>
      <dgm:spPr/>
      <dgm:t>
        <a:bodyPr/>
        <a:lstStyle/>
        <a:p>
          <a:endParaRPr lang="en-GB" sz="1800"/>
        </a:p>
      </dgm:t>
    </dgm:pt>
    <dgm:pt modelId="{A9A5CE4B-08A0-4219-9ABF-33AA691AB39E}" type="sibTrans" cxnId="{C510908C-B569-405E-991E-FFEEC87D752F}">
      <dgm:prSet/>
      <dgm:spPr/>
      <dgm:t>
        <a:bodyPr/>
        <a:lstStyle/>
        <a:p>
          <a:endParaRPr lang="en-GB" sz="1800"/>
        </a:p>
      </dgm:t>
    </dgm:pt>
    <dgm:pt modelId="{BC3F5DD4-518A-42E3-8073-CD9B3DA0C311}">
      <dgm:prSet phldrT="[Text]" custT="1"/>
      <dgm:spPr/>
      <dgm:t>
        <a:bodyPr/>
        <a:lstStyle/>
        <a:p>
          <a:r>
            <a:rPr lang="en-GB" sz="1800" b="0" dirty="0"/>
            <a:t>The Prague Spring</a:t>
          </a:r>
        </a:p>
      </dgm:t>
    </dgm:pt>
    <dgm:pt modelId="{A9D6BC84-2803-4E70-AA75-B15B75512D70}" type="parTrans" cxnId="{C182D422-7F42-45C3-9F4C-8DDBC48ACD00}">
      <dgm:prSet/>
      <dgm:spPr/>
      <dgm:t>
        <a:bodyPr/>
        <a:lstStyle/>
        <a:p>
          <a:endParaRPr lang="en-GB" sz="1800"/>
        </a:p>
      </dgm:t>
    </dgm:pt>
    <dgm:pt modelId="{6C03BEC7-74B3-4A87-BA09-365AED7F93BF}" type="sibTrans" cxnId="{C182D422-7F42-45C3-9F4C-8DDBC48ACD00}">
      <dgm:prSet/>
      <dgm:spPr/>
      <dgm:t>
        <a:bodyPr/>
        <a:lstStyle/>
        <a:p>
          <a:endParaRPr lang="en-GB" sz="1800"/>
        </a:p>
      </dgm:t>
    </dgm:pt>
    <dgm:pt modelId="{9051432C-D1EB-4E79-A43B-F048233CDE84}" type="pres">
      <dgm:prSet presAssocID="{67A1899A-7EA4-4D78-B17B-60F10E7EFEB1}" presName="compositeShape" presStyleCnt="0">
        <dgm:presLayoutVars>
          <dgm:chMax val="9"/>
          <dgm:dir/>
          <dgm:resizeHandles val="exact"/>
        </dgm:presLayoutVars>
      </dgm:prSet>
      <dgm:spPr/>
      <dgm:t>
        <a:bodyPr/>
        <a:lstStyle/>
        <a:p>
          <a:endParaRPr lang="en-US"/>
        </a:p>
      </dgm:t>
    </dgm:pt>
    <dgm:pt modelId="{DB42B6F1-1C20-4CE3-97D0-CD336A6EA623}" type="pres">
      <dgm:prSet presAssocID="{67A1899A-7EA4-4D78-B17B-60F10E7EFEB1}" presName="triangle1" presStyleLbl="node1" presStyleIdx="0" presStyleCnt="4" custScaleX="115139" custScaleY="101599">
        <dgm:presLayoutVars>
          <dgm:bulletEnabled val="1"/>
        </dgm:presLayoutVars>
      </dgm:prSet>
      <dgm:spPr/>
      <dgm:t>
        <a:bodyPr/>
        <a:lstStyle/>
        <a:p>
          <a:endParaRPr lang="en-US"/>
        </a:p>
      </dgm:t>
    </dgm:pt>
    <dgm:pt modelId="{9462201D-6FF7-4655-B09F-9FB8B4D09095}" type="pres">
      <dgm:prSet presAssocID="{67A1899A-7EA4-4D78-B17B-60F10E7EFEB1}" presName="triangle2" presStyleLbl="node1" presStyleIdx="1" presStyleCnt="4" custScaleX="116454" custScaleY="98528" custLinFactNeighborX="-7967" custLinFactNeighborY="548">
        <dgm:presLayoutVars>
          <dgm:bulletEnabled val="1"/>
        </dgm:presLayoutVars>
      </dgm:prSet>
      <dgm:spPr/>
      <dgm:t>
        <a:bodyPr/>
        <a:lstStyle/>
        <a:p>
          <a:endParaRPr lang="en-US"/>
        </a:p>
      </dgm:t>
    </dgm:pt>
    <dgm:pt modelId="{FF03E446-5EB2-4617-A5A5-EB17FA8D8EBC}" type="pres">
      <dgm:prSet presAssocID="{67A1899A-7EA4-4D78-B17B-60F10E7EFEB1}" presName="triangle3" presStyleLbl="node1" presStyleIdx="2" presStyleCnt="4" custScaleX="115933">
        <dgm:presLayoutVars>
          <dgm:bulletEnabled val="1"/>
        </dgm:presLayoutVars>
      </dgm:prSet>
      <dgm:spPr/>
      <dgm:t>
        <a:bodyPr/>
        <a:lstStyle/>
        <a:p>
          <a:endParaRPr lang="en-US"/>
        </a:p>
      </dgm:t>
    </dgm:pt>
    <dgm:pt modelId="{9071AE58-7BCF-4BA7-843C-D852F9C59D3E}" type="pres">
      <dgm:prSet presAssocID="{67A1899A-7EA4-4D78-B17B-60F10E7EFEB1}" presName="triangle4" presStyleLbl="node1" presStyleIdx="3" presStyleCnt="4" custScaleX="118043" custScaleY="98528" custLinFactNeighborX="8362" custLinFactNeighborY="548">
        <dgm:presLayoutVars>
          <dgm:bulletEnabled val="1"/>
        </dgm:presLayoutVars>
      </dgm:prSet>
      <dgm:spPr/>
      <dgm:t>
        <a:bodyPr/>
        <a:lstStyle/>
        <a:p>
          <a:endParaRPr lang="en-US"/>
        </a:p>
      </dgm:t>
    </dgm:pt>
  </dgm:ptLst>
  <dgm:cxnLst>
    <dgm:cxn modelId="{45E80E8C-A634-43FA-9735-8C8C6F377765}" srcId="{67A1899A-7EA4-4D78-B17B-60F10E7EFEB1}" destId="{705DC96A-CEEC-44F9-94A0-CE7B00310D96}" srcOrd="1" destOrd="0" parTransId="{30F2C49C-1BDE-4325-8C13-BAB758A58FA1}" sibTransId="{C6704FEF-26C8-4915-8B7C-A930D6FA3B5B}"/>
    <dgm:cxn modelId="{A5DCFE48-1E58-42F7-9E8E-3CC14AC1DA20}" type="presOf" srcId="{ED3F4B5B-608B-4ACB-9E23-514D5E7B9B5A}" destId="{FF03E446-5EB2-4617-A5A5-EB17FA8D8EBC}" srcOrd="0" destOrd="0" presId="urn:microsoft.com/office/officeart/2005/8/layout/pyramid4"/>
    <dgm:cxn modelId="{B9DAF7D5-9800-4022-8EAE-BB0AD48DA3BD}" type="presOf" srcId="{C2A021D5-357F-486B-A5BE-1D2F9F39785D}" destId="{DB42B6F1-1C20-4CE3-97D0-CD336A6EA623}" srcOrd="0" destOrd="0" presId="urn:microsoft.com/office/officeart/2005/8/layout/pyramid4"/>
    <dgm:cxn modelId="{AF37D32F-D909-40E9-9CD0-7C4CB191A6A8}" type="presOf" srcId="{67A1899A-7EA4-4D78-B17B-60F10E7EFEB1}" destId="{9051432C-D1EB-4E79-A43B-F048233CDE84}" srcOrd="0" destOrd="0" presId="urn:microsoft.com/office/officeart/2005/8/layout/pyramid4"/>
    <dgm:cxn modelId="{B707D7B7-6F53-4FBA-8026-85EF5345017E}" srcId="{67A1899A-7EA4-4D78-B17B-60F10E7EFEB1}" destId="{C2A021D5-357F-486B-A5BE-1D2F9F39785D}" srcOrd="0" destOrd="0" parTransId="{F65DA6E4-6D5D-4979-B835-2688E3A9AF9B}" sibTransId="{736375CA-AFD6-4873-A8F6-EF2C0C7CB3CE}"/>
    <dgm:cxn modelId="{44AE2F6E-27DA-48E4-9A21-A1FD002AD13A}" type="presOf" srcId="{705DC96A-CEEC-44F9-94A0-CE7B00310D96}" destId="{9462201D-6FF7-4655-B09F-9FB8B4D09095}" srcOrd="0" destOrd="0" presId="urn:microsoft.com/office/officeart/2005/8/layout/pyramid4"/>
    <dgm:cxn modelId="{C510908C-B569-405E-991E-FFEEC87D752F}" srcId="{67A1899A-7EA4-4D78-B17B-60F10E7EFEB1}" destId="{ED3F4B5B-608B-4ACB-9E23-514D5E7B9B5A}" srcOrd="2" destOrd="0" parTransId="{C5A0EF4F-FB33-493F-85E9-F7C1B2540EB0}" sibTransId="{A9A5CE4B-08A0-4219-9ABF-33AA691AB39E}"/>
    <dgm:cxn modelId="{C182D422-7F42-45C3-9F4C-8DDBC48ACD00}" srcId="{67A1899A-7EA4-4D78-B17B-60F10E7EFEB1}" destId="{BC3F5DD4-518A-42E3-8073-CD9B3DA0C311}" srcOrd="3" destOrd="0" parTransId="{A9D6BC84-2803-4E70-AA75-B15B75512D70}" sibTransId="{6C03BEC7-74B3-4A87-BA09-365AED7F93BF}"/>
    <dgm:cxn modelId="{E245553E-8E1A-4C61-8F28-974C1116028C}" type="presOf" srcId="{BC3F5DD4-518A-42E3-8073-CD9B3DA0C311}" destId="{9071AE58-7BCF-4BA7-843C-D852F9C59D3E}" srcOrd="0" destOrd="0" presId="urn:microsoft.com/office/officeart/2005/8/layout/pyramid4"/>
    <dgm:cxn modelId="{792D087E-3018-4CB3-A955-55B4DD9F3652}" type="presParOf" srcId="{9051432C-D1EB-4E79-A43B-F048233CDE84}" destId="{DB42B6F1-1C20-4CE3-97D0-CD336A6EA623}" srcOrd="0" destOrd="0" presId="urn:microsoft.com/office/officeart/2005/8/layout/pyramid4"/>
    <dgm:cxn modelId="{AB3F614C-36BA-48B5-ACA1-FEE03AD3A5CF}" type="presParOf" srcId="{9051432C-D1EB-4E79-A43B-F048233CDE84}" destId="{9462201D-6FF7-4655-B09F-9FB8B4D09095}" srcOrd="1" destOrd="0" presId="urn:microsoft.com/office/officeart/2005/8/layout/pyramid4"/>
    <dgm:cxn modelId="{DBADBC90-DF40-4963-B620-2EC631FF40C0}" type="presParOf" srcId="{9051432C-D1EB-4E79-A43B-F048233CDE84}" destId="{FF03E446-5EB2-4617-A5A5-EB17FA8D8EBC}" srcOrd="2" destOrd="0" presId="urn:microsoft.com/office/officeart/2005/8/layout/pyramid4"/>
    <dgm:cxn modelId="{E11E7CB9-BE58-4322-B382-DD7CED7E5A31}" type="presParOf" srcId="{9051432C-D1EB-4E79-A43B-F048233CDE84}" destId="{9071AE58-7BCF-4BA7-843C-D852F9C59D3E}" srcOrd="3" destOrd="0" presId="urn:microsoft.com/office/officeart/2005/8/layout/pyramid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91665CF-6CA1-4ED1-B108-76B9C11DD153}" type="doc">
      <dgm:prSet loTypeId="urn:microsoft.com/office/officeart/2005/8/layout/radial1" loCatId="relationship" qsTypeId="urn:microsoft.com/office/officeart/2005/8/quickstyle/simple1" qsCatId="simple" csTypeId="urn:microsoft.com/office/officeart/2005/8/colors/accent1_2" csCatId="accent1" phldr="1"/>
      <dgm:spPr/>
      <dgm:t>
        <a:bodyPr/>
        <a:lstStyle/>
        <a:p>
          <a:endParaRPr lang="en-GB"/>
        </a:p>
      </dgm:t>
    </dgm:pt>
    <dgm:pt modelId="{46D903C8-F58A-4D04-9439-F2C5D6C5A4B5}">
      <dgm:prSet phldrT="[Text]" custT="1"/>
      <dgm:spPr/>
      <dgm:t>
        <a:bodyPr/>
        <a:lstStyle/>
        <a:p>
          <a:r>
            <a:rPr lang="en-GB" sz="2400" b="1" dirty="0"/>
            <a:t>Complex Thinking Differentiated by </a:t>
          </a:r>
        </a:p>
      </dgm:t>
    </dgm:pt>
    <dgm:pt modelId="{4FEB114C-983D-4F02-8D49-01D3BEC5DC21}" type="parTrans" cxnId="{B61C7F69-D949-4E58-B99A-A4A2536FFDB8}">
      <dgm:prSet/>
      <dgm:spPr/>
      <dgm:t>
        <a:bodyPr/>
        <a:lstStyle/>
        <a:p>
          <a:endParaRPr lang="en-GB"/>
        </a:p>
      </dgm:t>
    </dgm:pt>
    <dgm:pt modelId="{A8FE16D7-BE35-489D-8E83-D629D4939470}" type="sibTrans" cxnId="{B61C7F69-D949-4E58-B99A-A4A2536FFDB8}">
      <dgm:prSet/>
      <dgm:spPr/>
      <dgm:t>
        <a:bodyPr/>
        <a:lstStyle/>
        <a:p>
          <a:endParaRPr lang="en-GB"/>
        </a:p>
      </dgm:t>
    </dgm:pt>
    <dgm:pt modelId="{A7780DFB-B93A-4E3F-AC2C-165A21D3C626}">
      <dgm:prSet phldrT="[Text]"/>
      <dgm:spPr>
        <a:solidFill>
          <a:srgbClr val="C84B32"/>
        </a:solidFill>
      </dgm:spPr>
      <dgm:t>
        <a:bodyPr/>
        <a:lstStyle/>
        <a:p>
          <a:r>
            <a:rPr lang="en-GB" dirty="0"/>
            <a:t>Time</a:t>
          </a:r>
        </a:p>
      </dgm:t>
    </dgm:pt>
    <dgm:pt modelId="{98A61A7B-66B3-4260-B121-D7E9AA6DE524}" type="parTrans" cxnId="{45184ECA-63F2-4FB1-94A1-B5FFC9494A3E}">
      <dgm:prSet/>
      <dgm:spPr/>
      <dgm:t>
        <a:bodyPr/>
        <a:lstStyle/>
        <a:p>
          <a:endParaRPr lang="en-GB"/>
        </a:p>
      </dgm:t>
    </dgm:pt>
    <dgm:pt modelId="{A1DAB1B3-3D79-4D23-B80D-CF003DF66F55}" type="sibTrans" cxnId="{45184ECA-63F2-4FB1-94A1-B5FFC9494A3E}">
      <dgm:prSet/>
      <dgm:spPr/>
      <dgm:t>
        <a:bodyPr/>
        <a:lstStyle/>
        <a:p>
          <a:endParaRPr lang="en-GB"/>
        </a:p>
      </dgm:t>
    </dgm:pt>
    <dgm:pt modelId="{51BED86C-15E2-420C-B9F3-11EDFF3EDD74}">
      <dgm:prSet phldrT="[Text]"/>
      <dgm:spPr>
        <a:solidFill>
          <a:schemeClr val="accent6">
            <a:lumMod val="75000"/>
          </a:schemeClr>
        </a:solidFill>
      </dgm:spPr>
      <dgm:t>
        <a:bodyPr/>
        <a:lstStyle/>
        <a:p>
          <a:r>
            <a:rPr lang="en-GB" dirty="0"/>
            <a:t>Place</a:t>
          </a:r>
        </a:p>
      </dgm:t>
    </dgm:pt>
    <dgm:pt modelId="{30D1936A-ED12-45F9-91A1-2E23DF30C744}" type="parTrans" cxnId="{09CC7B0B-D1B4-4BDC-A56C-A023CC00F32C}">
      <dgm:prSet/>
      <dgm:spPr/>
      <dgm:t>
        <a:bodyPr/>
        <a:lstStyle/>
        <a:p>
          <a:endParaRPr lang="en-GB"/>
        </a:p>
      </dgm:t>
    </dgm:pt>
    <dgm:pt modelId="{8115052B-C7EB-42E7-936B-2F22457BA848}" type="sibTrans" cxnId="{09CC7B0B-D1B4-4BDC-A56C-A023CC00F32C}">
      <dgm:prSet/>
      <dgm:spPr/>
      <dgm:t>
        <a:bodyPr/>
        <a:lstStyle/>
        <a:p>
          <a:endParaRPr lang="en-GB"/>
        </a:p>
      </dgm:t>
    </dgm:pt>
    <dgm:pt modelId="{1EF29129-003B-4ADC-90F4-9833F5EA86D9}">
      <dgm:prSet phldrT="[Text]"/>
      <dgm:spPr>
        <a:solidFill>
          <a:srgbClr val="412878"/>
        </a:solidFill>
      </dgm:spPr>
      <dgm:t>
        <a:bodyPr/>
        <a:lstStyle/>
        <a:p>
          <a:r>
            <a:rPr lang="en-GB" dirty="0"/>
            <a:t>Scope</a:t>
          </a:r>
        </a:p>
      </dgm:t>
    </dgm:pt>
    <dgm:pt modelId="{D1000640-6646-4A86-8EE5-C2DC7F3E34B5}" type="parTrans" cxnId="{5A67F8A9-EA1D-4326-972D-27FDE65A3675}">
      <dgm:prSet/>
      <dgm:spPr/>
      <dgm:t>
        <a:bodyPr/>
        <a:lstStyle/>
        <a:p>
          <a:endParaRPr lang="en-GB"/>
        </a:p>
      </dgm:t>
    </dgm:pt>
    <dgm:pt modelId="{5DE7B340-3424-48C8-8C1B-2502278EF161}" type="sibTrans" cxnId="{5A67F8A9-EA1D-4326-972D-27FDE65A3675}">
      <dgm:prSet/>
      <dgm:spPr/>
      <dgm:t>
        <a:bodyPr/>
        <a:lstStyle/>
        <a:p>
          <a:endParaRPr lang="en-GB"/>
        </a:p>
      </dgm:t>
    </dgm:pt>
    <dgm:pt modelId="{DCD5F3F8-FDF0-46AD-A833-1DBEB8FF83D7}">
      <dgm:prSet phldrT="[Text]"/>
      <dgm:spPr>
        <a:solidFill>
          <a:schemeClr val="accent3">
            <a:lumMod val="50000"/>
          </a:schemeClr>
        </a:solidFill>
      </dgm:spPr>
      <dgm:t>
        <a:bodyPr/>
        <a:lstStyle/>
        <a:p>
          <a:r>
            <a:rPr lang="en-GB" dirty="0"/>
            <a:t>People</a:t>
          </a:r>
        </a:p>
      </dgm:t>
    </dgm:pt>
    <dgm:pt modelId="{621737F4-21C8-44B0-BE2A-1858891D234C}" type="parTrans" cxnId="{BD6E474E-B70E-4128-AEF1-C7B25A22A3B8}">
      <dgm:prSet/>
      <dgm:spPr/>
      <dgm:t>
        <a:bodyPr/>
        <a:lstStyle/>
        <a:p>
          <a:endParaRPr lang="en-GB"/>
        </a:p>
      </dgm:t>
    </dgm:pt>
    <dgm:pt modelId="{CFFFC9F0-A6EF-446A-A561-2413E0590758}" type="sibTrans" cxnId="{BD6E474E-B70E-4128-AEF1-C7B25A22A3B8}">
      <dgm:prSet/>
      <dgm:spPr/>
      <dgm:t>
        <a:bodyPr/>
        <a:lstStyle/>
        <a:p>
          <a:endParaRPr lang="en-GB"/>
        </a:p>
      </dgm:t>
    </dgm:pt>
    <dgm:pt modelId="{E490DD78-439B-4B13-B102-588BF103F2B4}" type="pres">
      <dgm:prSet presAssocID="{891665CF-6CA1-4ED1-B108-76B9C11DD153}" presName="cycle" presStyleCnt="0">
        <dgm:presLayoutVars>
          <dgm:chMax val="1"/>
          <dgm:dir/>
          <dgm:animLvl val="ctr"/>
          <dgm:resizeHandles val="exact"/>
        </dgm:presLayoutVars>
      </dgm:prSet>
      <dgm:spPr/>
      <dgm:t>
        <a:bodyPr/>
        <a:lstStyle/>
        <a:p>
          <a:endParaRPr lang="en-US"/>
        </a:p>
      </dgm:t>
    </dgm:pt>
    <dgm:pt modelId="{01A70E7D-305E-42C3-A705-3CD074128164}" type="pres">
      <dgm:prSet presAssocID="{46D903C8-F58A-4D04-9439-F2C5D6C5A4B5}" presName="centerShape" presStyleLbl="node0" presStyleIdx="0" presStyleCnt="1" custScaleX="284161" custScaleY="160318"/>
      <dgm:spPr/>
      <dgm:t>
        <a:bodyPr/>
        <a:lstStyle/>
        <a:p>
          <a:endParaRPr lang="en-US"/>
        </a:p>
      </dgm:t>
    </dgm:pt>
    <dgm:pt modelId="{5B09FAF9-5D21-4532-89C6-27593E1BAF01}" type="pres">
      <dgm:prSet presAssocID="{98A61A7B-66B3-4260-B121-D7E9AA6DE524}" presName="Name9" presStyleLbl="parChTrans1D2" presStyleIdx="0" presStyleCnt="4"/>
      <dgm:spPr/>
      <dgm:t>
        <a:bodyPr/>
        <a:lstStyle/>
        <a:p>
          <a:endParaRPr lang="en-US"/>
        </a:p>
      </dgm:t>
    </dgm:pt>
    <dgm:pt modelId="{AF2DBC05-DC5E-4A90-BBA4-04A81F8C0FF7}" type="pres">
      <dgm:prSet presAssocID="{98A61A7B-66B3-4260-B121-D7E9AA6DE524}" presName="connTx" presStyleLbl="parChTrans1D2" presStyleIdx="0" presStyleCnt="4"/>
      <dgm:spPr/>
      <dgm:t>
        <a:bodyPr/>
        <a:lstStyle/>
        <a:p>
          <a:endParaRPr lang="en-US"/>
        </a:p>
      </dgm:t>
    </dgm:pt>
    <dgm:pt modelId="{2912B717-7C45-4240-85B6-2292B147EABC}" type="pres">
      <dgm:prSet presAssocID="{A7780DFB-B93A-4E3F-AC2C-165A21D3C626}" presName="node" presStyleLbl="node1" presStyleIdx="0" presStyleCnt="4" custRadScaleRad="183848" custRadScaleInc="-131990">
        <dgm:presLayoutVars>
          <dgm:bulletEnabled val="1"/>
        </dgm:presLayoutVars>
      </dgm:prSet>
      <dgm:spPr/>
      <dgm:t>
        <a:bodyPr/>
        <a:lstStyle/>
        <a:p>
          <a:endParaRPr lang="en-US"/>
        </a:p>
      </dgm:t>
    </dgm:pt>
    <dgm:pt modelId="{8D96B568-C156-407F-8619-010BF71AF42B}" type="pres">
      <dgm:prSet presAssocID="{30D1936A-ED12-45F9-91A1-2E23DF30C744}" presName="Name9" presStyleLbl="parChTrans1D2" presStyleIdx="1" presStyleCnt="4"/>
      <dgm:spPr/>
      <dgm:t>
        <a:bodyPr/>
        <a:lstStyle/>
        <a:p>
          <a:endParaRPr lang="en-US"/>
        </a:p>
      </dgm:t>
    </dgm:pt>
    <dgm:pt modelId="{BC2FC407-44D0-4F41-90E3-460B3F408F36}" type="pres">
      <dgm:prSet presAssocID="{30D1936A-ED12-45F9-91A1-2E23DF30C744}" presName="connTx" presStyleLbl="parChTrans1D2" presStyleIdx="1" presStyleCnt="4"/>
      <dgm:spPr/>
      <dgm:t>
        <a:bodyPr/>
        <a:lstStyle/>
        <a:p>
          <a:endParaRPr lang="en-US"/>
        </a:p>
      </dgm:t>
    </dgm:pt>
    <dgm:pt modelId="{63602937-C4BB-4853-AD8D-8334A1A54B7B}" type="pres">
      <dgm:prSet presAssocID="{51BED86C-15E2-420C-B9F3-11EDFF3EDD74}" presName="node" presStyleLbl="node1" presStyleIdx="1" presStyleCnt="4" custRadScaleRad="183596" custRadScaleInc="-69450">
        <dgm:presLayoutVars>
          <dgm:bulletEnabled val="1"/>
        </dgm:presLayoutVars>
      </dgm:prSet>
      <dgm:spPr/>
      <dgm:t>
        <a:bodyPr/>
        <a:lstStyle/>
        <a:p>
          <a:endParaRPr lang="en-US"/>
        </a:p>
      </dgm:t>
    </dgm:pt>
    <dgm:pt modelId="{98A48F23-3390-4425-9E51-C2412F39D6CF}" type="pres">
      <dgm:prSet presAssocID="{D1000640-6646-4A86-8EE5-C2DC7F3E34B5}" presName="Name9" presStyleLbl="parChTrans1D2" presStyleIdx="2" presStyleCnt="4"/>
      <dgm:spPr/>
      <dgm:t>
        <a:bodyPr/>
        <a:lstStyle/>
        <a:p>
          <a:endParaRPr lang="en-US"/>
        </a:p>
      </dgm:t>
    </dgm:pt>
    <dgm:pt modelId="{7B5EFF08-4CFE-4EFB-A1D1-7BB7875DB2E8}" type="pres">
      <dgm:prSet presAssocID="{D1000640-6646-4A86-8EE5-C2DC7F3E34B5}" presName="connTx" presStyleLbl="parChTrans1D2" presStyleIdx="2" presStyleCnt="4"/>
      <dgm:spPr/>
      <dgm:t>
        <a:bodyPr/>
        <a:lstStyle/>
        <a:p>
          <a:endParaRPr lang="en-US"/>
        </a:p>
      </dgm:t>
    </dgm:pt>
    <dgm:pt modelId="{136E3E58-7852-4D07-B035-BCD7120D8AB9}" type="pres">
      <dgm:prSet presAssocID="{1EF29129-003B-4ADC-90F4-9833F5EA86D9}" presName="node" presStyleLbl="node1" presStyleIdx="2" presStyleCnt="4" custRadScaleRad="182253" custRadScaleInc="-131246">
        <dgm:presLayoutVars>
          <dgm:bulletEnabled val="1"/>
        </dgm:presLayoutVars>
      </dgm:prSet>
      <dgm:spPr/>
      <dgm:t>
        <a:bodyPr/>
        <a:lstStyle/>
        <a:p>
          <a:endParaRPr lang="en-US"/>
        </a:p>
      </dgm:t>
    </dgm:pt>
    <dgm:pt modelId="{5E8EE453-9729-4991-89EB-1F29069F1CC2}" type="pres">
      <dgm:prSet presAssocID="{621737F4-21C8-44B0-BE2A-1858891D234C}" presName="Name9" presStyleLbl="parChTrans1D2" presStyleIdx="3" presStyleCnt="4"/>
      <dgm:spPr/>
      <dgm:t>
        <a:bodyPr/>
        <a:lstStyle/>
        <a:p>
          <a:endParaRPr lang="en-US"/>
        </a:p>
      </dgm:t>
    </dgm:pt>
    <dgm:pt modelId="{5527EE9A-24F5-4DB4-91DB-DB775C4E506F}" type="pres">
      <dgm:prSet presAssocID="{621737F4-21C8-44B0-BE2A-1858891D234C}" presName="connTx" presStyleLbl="parChTrans1D2" presStyleIdx="3" presStyleCnt="4"/>
      <dgm:spPr/>
      <dgm:t>
        <a:bodyPr/>
        <a:lstStyle/>
        <a:p>
          <a:endParaRPr lang="en-US"/>
        </a:p>
      </dgm:t>
    </dgm:pt>
    <dgm:pt modelId="{35F47589-21BB-4BF8-B38F-9C78F945F4E4}" type="pres">
      <dgm:prSet presAssocID="{DCD5F3F8-FDF0-46AD-A833-1DBEB8FF83D7}" presName="node" presStyleLbl="node1" presStyleIdx="3" presStyleCnt="4" custRadScaleRad="189274" custRadScaleInc="-65695">
        <dgm:presLayoutVars>
          <dgm:bulletEnabled val="1"/>
        </dgm:presLayoutVars>
      </dgm:prSet>
      <dgm:spPr/>
      <dgm:t>
        <a:bodyPr/>
        <a:lstStyle/>
        <a:p>
          <a:endParaRPr lang="en-US"/>
        </a:p>
      </dgm:t>
    </dgm:pt>
  </dgm:ptLst>
  <dgm:cxnLst>
    <dgm:cxn modelId="{45BF8260-84BB-484B-8F86-7C5213452274}" type="presOf" srcId="{DCD5F3F8-FDF0-46AD-A833-1DBEB8FF83D7}" destId="{35F47589-21BB-4BF8-B38F-9C78F945F4E4}" srcOrd="0" destOrd="0" presId="urn:microsoft.com/office/officeart/2005/8/layout/radial1"/>
    <dgm:cxn modelId="{5A67F8A9-EA1D-4326-972D-27FDE65A3675}" srcId="{46D903C8-F58A-4D04-9439-F2C5D6C5A4B5}" destId="{1EF29129-003B-4ADC-90F4-9833F5EA86D9}" srcOrd="2" destOrd="0" parTransId="{D1000640-6646-4A86-8EE5-C2DC7F3E34B5}" sibTransId="{5DE7B340-3424-48C8-8C1B-2502278EF161}"/>
    <dgm:cxn modelId="{B61C7F69-D949-4E58-B99A-A4A2536FFDB8}" srcId="{891665CF-6CA1-4ED1-B108-76B9C11DD153}" destId="{46D903C8-F58A-4D04-9439-F2C5D6C5A4B5}" srcOrd="0" destOrd="0" parTransId="{4FEB114C-983D-4F02-8D49-01D3BEC5DC21}" sibTransId="{A8FE16D7-BE35-489D-8E83-D629D4939470}"/>
    <dgm:cxn modelId="{4C057367-7090-405F-AAC3-B274936BBEB0}" type="presOf" srcId="{D1000640-6646-4A86-8EE5-C2DC7F3E34B5}" destId="{98A48F23-3390-4425-9E51-C2412F39D6CF}" srcOrd="0" destOrd="0" presId="urn:microsoft.com/office/officeart/2005/8/layout/radial1"/>
    <dgm:cxn modelId="{99AFCE87-599B-4709-BEAF-461F120BCF88}" type="presOf" srcId="{30D1936A-ED12-45F9-91A1-2E23DF30C744}" destId="{8D96B568-C156-407F-8619-010BF71AF42B}" srcOrd="0" destOrd="0" presId="urn:microsoft.com/office/officeart/2005/8/layout/radial1"/>
    <dgm:cxn modelId="{E64AA1A6-0E6A-47C0-8C22-EC56B32C0F4B}" type="presOf" srcId="{621737F4-21C8-44B0-BE2A-1858891D234C}" destId="{5527EE9A-24F5-4DB4-91DB-DB775C4E506F}" srcOrd="1" destOrd="0" presId="urn:microsoft.com/office/officeart/2005/8/layout/radial1"/>
    <dgm:cxn modelId="{45184ECA-63F2-4FB1-94A1-B5FFC9494A3E}" srcId="{46D903C8-F58A-4D04-9439-F2C5D6C5A4B5}" destId="{A7780DFB-B93A-4E3F-AC2C-165A21D3C626}" srcOrd="0" destOrd="0" parTransId="{98A61A7B-66B3-4260-B121-D7E9AA6DE524}" sibTransId="{A1DAB1B3-3D79-4D23-B80D-CF003DF66F55}"/>
    <dgm:cxn modelId="{907EDCD1-8986-4B8D-BE88-00931FA32CA8}" type="presOf" srcId="{1EF29129-003B-4ADC-90F4-9833F5EA86D9}" destId="{136E3E58-7852-4D07-B035-BCD7120D8AB9}" srcOrd="0" destOrd="0" presId="urn:microsoft.com/office/officeart/2005/8/layout/radial1"/>
    <dgm:cxn modelId="{4E0859C0-45A2-4727-9AAA-653495D98D75}" type="presOf" srcId="{98A61A7B-66B3-4260-B121-D7E9AA6DE524}" destId="{5B09FAF9-5D21-4532-89C6-27593E1BAF01}" srcOrd="0" destOrd="0" presId="urn:microsoft.com/office/officeart/2005/8/layout/radial1"/>
    <dgm:cxn modelId="{FEBE2D0B-8F38-414E-8D11-4236ECCB094C}" type="presOf" srcId="{D1000640-6646-4A86-8EE5-C2DC7F3E34B5}" destId="{7B5EFF08-4CFE-4EFB-A1D1-7BB7875DB2E8}" srcOrd="1" destOrd="0" presId="urn:microsoft.com/office/officeart/2005/8/layout/radial1"/>
    <dgm:cxn modelId="{BD6E474E-B70E-4128-AEF1-C7B25A22A3B8}" srcId="{46D903C8-F58A-4D04-9439-F2C5D6C5A4B5}" destId="{DCD5F3F8-FDF0-46AD-A833-1DBEB8FF83D7}" srcOrd="3" destOrd="0" parTransId="{621737F4-21C8-44B0-BE2A-1858891D234C}" sibTransId="{CFFFC9F0-A6EF-446A-A561-2413E0590758}"/>
    <dgm:cxn modelId="{871D8D70-A15A-4967-8271-0960D25E9A9C}" type="presOf" srcId="{A7780DFB-B93A-4E3F-AC2C-165A21D3C626}" destId="{2912B717-7C45-4240-85B6-2292B147EABC}" srcOrd="0" destOrd="0" presId="urn:microsoft.com/office/officeart/2005/8/layout/radial1"/>
    <dgm:cxn modelId="{7EB9776A-8F6E-45D2-AD0D-874D2AE4EC15}" type="presOf" srcId="{46D903C8-F58A-4D04-9439-F2C5D6C5A4B5}" destId="{01A70E7D-305E-42C3-A705-3CD074128164}" srcOrd="0" destOrd="0" presId="urn:microsoft.com/office/officeart/2005/8/layout/radial1"/>
    <dgm:cxn modelId="{7E985887-57B8-43B0-BF3F-5BED5B786DF5}" type="presOf" srcId="{891665CF-6CA1-4ED1-B108-76B9C11DD153}" destId="{E490DD78-439B-4B13-B102-588BF103F2B4}" srcOrd="0" destOrd="0" presId="urn:microsoft.com/office/officeart/2005/8/layout/radial1"/>
    <dgm:cxn modelId="{290E458E-C956-45E0-80B7-50EC46B5A948}" type="presOf" srcId="{30D1936A-ED12-45F9-91A1-2E23DF30C744}" destId="{BC2FC407-44D0-4F41-90E3-460B3F408F36}" srcOrd="1" destOrd="0" presId="urn:microsoft.com/office/officeart/2005/8/layout/radial1"/>
    <dgm:cxn modelId="{AC702631-34A6-4DEF-87B3-85422A93A1D6}" type="presOf" srcId="{51BED86C-15E2-420C-B9F3-11EDFF3EDD74}" destId="{63602937-C4BB-4853-AD8D-8334A1A54B7B}" srcOrd="0" destOrd="0" presId="urn:microsoft.com/office/officeart/2005/8/layout/radial1"/>
    <dgm:cxn modelId="{A3F28A2C-E3B9-4723-8EDE-CA58E7C98049}" type="presOf" srcId="{98A61A7B-66B3-4260-B121-D7E9AA6DE524}" destId="{AF2DBC05-DC5E-4A90-BBA4-04A81F8C0FF7}" srcOrd="1" destOrd="0" presId="urn:microsoft.com/office/officeart/2005/8/layout/radial1"/>
    <dgm:cxn modelId="{2B015196-EA2E-4DBE-B4A7-166B30321A15}" type="presOf" srcId="{621737F4-21C8-44B0-BE2A-1858891D234C}" destId="{5E8EE453-9729-4991-89EB-1F29069F1CC2}" srcOrd="0" destOrd="0" presId="urn:microsoft.com/office/officeart/2005/8/layout/radial1"/>
    <dgm:cxn modelId="{09CC7B0B-D1B4-4BDC-A56C-A023CC00F32C}" srcId="{46D903C8-F58A-4D04-9439-F2C5D6C5A4B5}" destId="{51BED86C-15E2-420C-B9F3-11EDFF3EDD74}" srcOrd="1" destOrd="0" parTransId="{30D1936A-ED12-45F9-91A1-2E23DF30C744}" sibTransId="{8115052B-C7EB-42E7-936B-2F22457BA848}"/>
    <dgm:cxn modelId="{742321BD-A2AC-4BB9-99BD-62D53DE20C7E}" type="presParOf" srcId="{E490DD78-439B-4B13-B102-588BF103F2B4}" destId="{01A70E7D-305E-42C3-A705-3CD074128164}" srcOrd="0" destOrd="0" presId="urn:microsoft.com/office/officeart/2005/8/layout/radial1"/>
    <dgm:cxn modelId="{0DC456E3-EA2B-4053-94DB-E72FC6842443}" type="presParOf" srcId="{E490DD78-439B-4B13-B102-588BF103F2B4}" destId="{5B09FAF9-5D21-4532-89C6-27593E1BAF01}" srcOrd="1" destOrd="0" presId="urn:microsoft.com/office/officeart/2005/8/layout/radial1"/>
    <dgm:cxn modelId="{AE7F5674-1398-4735-B25A-3308C133CB7E}" type="presParOf" srcId="{5B09FAF9-5D21-4532-89C6-27593E1BAF01}" destId="{AF2DBC05-DC5E-4A90-BBA4-04A81F8C0FF7}" srcOrd="0" destOrd="0" presId="urn:microsoft.com/office/officeart/2005/8/layout/radial1"/>
    <dgm:cxn modelId="{AE9C7BC9-02D7-45C1-891B-86A3E8C1C7FE}" type="presParOf" srcId="{E490DD78-439B-4B13-B102-588BF103F2B4}" destId="{2912B717-7C45-4240-85B6-2292B147EABC}" srcOrd="2" destOrd="0" presId="urn:microsoft.com/office/officeart/2005/8/layout/radial1"/>
    <dgm:cxn modelId="{93273FF1-5E7D-4949-B000-0E656D3E024D}" type="presParOf" srcId="{E490DD78-439B-4B13-B102-588BF103F2B4}" destId="{8D96B568-C156-407F-8619-010BF71AF42B}" srcOrd="3" destOrd="0" presId="urn:microsoft.com/office/officeart/2005/8/layout/radial1"/>
    <dgm:cxn modelId="{F6CB0CAF-66E9-43B7-878D-D7EFA5D9B62B}" type="presParOf" srcId="{8D96B568-C156-407F-8619-010BF71AF42B}" destId="{BC2FC407-44D0-4F41-90E3-460B3F408F36}" srcOrd="0" destOrd="0" presId="urn:microsoft.com/office/officeart/2005/8/layout/radial1"/>
    <dgm:cxn modelId="{829C811E-C9B4-4465-920A-57A5D4810444}" type="presParOf" srcId="{E490DD78-439B-4B13-B102-588BF103F2B4}" destId="{63602937-C4BB-4853-AD8D-8334A1A54B7B}" srcOrd="4" destOrd="0" presId="urn:microsoft.com/office/officeart/2005/8/layout/radial1"/>
    <dgm:cxn modelId="{F112C11C-2A11-4B99-BFA2-2F60CCFCEE92}" type="presParOf" srcId="{E490DD78-439B-4B13-B102-588BF103F2B4}" destId="{98A48F23-3390-4425-9E51-C2412F39D6CF}" srcOrd="5" destOrd="0" presId="urn:microsoft.com/office/officeart/2005/8/layout/radial1"/>
    <dgm:cxn modelId="{56547ECB-81B0-43C2-BD0B-4A7F7CE927E6}" type="presParOf" srcId="{98A48F23-3390-4425-9E51-C2412F39D6CF}" destId="{7B5EFF08-4CFE-4EFB-A1D1-7BB7875DB2E8}" srcOrd="0" destOrd="0" presId="urn:microsoft.com/office/officeart/2005/8/layout/radial1"/>
    <dgm:cxn modelId="{01304E4A-7785-41D4-8A98-79723A0894FC}" type="presParOf" srcId="{E490DD78-439B-4B13-B102-588BF103F2B4}" destId="{136E3E58-7852-4D07-B035-BCD7120D8AB9}" srcOrd="6" destOrd="0" presId="urn:microsoft.com/office/officeart/2005/8/layout/radial1"/>
    <dgm:cxn modelId="{CAE3EB54-6042-4C7F-8AB2-0D1FD9367FE9}" type="presParOf" srcId="{E490DD78-439B-4B13-B102-588BF103F2B4}" destId="{5E8EE453-9729-4991-89EB-1F29069F1CC2}" srcOrd="7" destOrd="0" presId="urn:microsoft.com/office/officeart/2005/8/layout/radial1"/>
    <dgm:cxn modelId="{E6003B21-BE4E-4303-8476-341325BF9E4B}" type="presParOf" srcId="{5E8EE453-9729-4991-89EB-1F29069F1CC2}" destId="{5527EE9A-24F5-4DB4-91DB-DB775C4E506F}" srcOrd="0" destOrd="0" presId="urn:microsoft.com/office/officeart/2005/8/layout/radial1"/>
    <dgm:cxn modelId="{F98E708C-D365-4020-8642-D28D5C1C6501}" type="presParOf" srcId="{E490DD78-439B-4B13-B102-588BF103F2B4}" destId="{35F47589-21BB-4BF8-B38F-9C78F945F4E4}" srcOrd="8" destOrd="0" presId="urn:microsoft.com/office/officeart/2005/8/layout/radial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42B6F1-1C20-4CE3-97D0-CD336A6EA623}">
      <dsp:nvSpPr>
        <dsp:cNvPr id="0" name=""/>
        <dsp:cNvSpPr/>
      </dsp:nvSpPr>
      <dsp:spPr>
        <a:xfrm>
          <a:off x="1417595" y="0"/>
          <a:ext cx="2563931" cy="2563931"/>
        </a:xfrm>
        <a:prstGeom prst="triangl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endParaRPr lang="en-GB" sz="1800" b="0" kern="1200" dirty="0"/>
        </a:p>
        <a:p>
          <a:pPr lvl="0" algn="ctr" defTabSz="800100">
            <a:lnSpc>
              <a:spcPct val="90000"/>
            </a:lnSpc>
            <a:spcBef>
              <a:spcPct val="0"/>
            </a:spcBef>
            <a:spcAft>
              <a:spcPct val="35000"/>
            </a:spcAft>
          </a:pPr>
          <a:r>
            <a:rPr lang="en-GB" sz="1600" b="0" kern="1200" dirty="0"/>
            <a:t>The role of Government</a:t>
          </a:r>
        </a:p>
      </dsp:txBody>
      <dsp:txXfrm>
        <a:off x="2058578" y="1281966"/>
        <a:ext cx="1281965" cy="1281965"/>
      </dsp:txXfrm>
    </dsp:sp>
    <dsp:sp modelId="{9462201D-6FF7-4655-B09F-9FB8B4D09095}">
      <dsp:nvSpPr>
        <dsp:cNvPr id="0" name=""/>
        <dsp:cNvSpPr/>
      </dsp:nvSpPr>
      <dsp:spPr>
        <a:xfrm>
          <a:off x="135629" y="2563931"/>
          <a:ext cx="2563931" cy="2563931"/>
        </a:xfrm>
        <a:prstGeom prst="triangl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GB" sz="1800" b="0" kern="1200" dirty="0"/>
            <a:t>Communication</a:t>
          </a:r>
        </a:p>
      </dsp:txBody>
      <dsp:txXfrm>
        <a:off x="776612" y="3845897"/>
        <a:ext cx="1281965" cy="1281965"/>
      </dsp:txXfrm>
    </dsp:sp>
    <dsp:sp modelId="{FF03E446-5EB2-4617-A5A5-EB17FA8D8EBC}">
      <dsp:nvSpPr>
        <dsp:cNvPr id="0" name=""/>
        <dsp:cNvSpPr/>
      </dsp:nvSpPr>
      <dsp:spPr>
        <a:xfrm rot="10800000">
          <a:off x="1417595" y="2563931"/>
          <a:ext cx="2563931" cy="2563931"/>
        </a:xfrm>
        <a:prstGeom prst="triangl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GB" sz="1800" b="0" kern="1200" dirty="0"/>
            <a:t>Judgement– </a:t>
          </a:r>
        </a:p>
        <a:p>
          <a:pPr lvl="0" algn="ctr" defTabSz="800100">
            <a:lnSpc>
              <a:spcPct val="90000"/>
            </a:lnSpc>
            <a:spcBef>
              <a:spcPct val="0"/>
            </a:spcBef>
            <a:spcAft>
              <a:spcPct val="35000"/>
            </a:spcAft>
          </a:pPr>
          <a:r>
            <a:rPr lang="en-GB" sz="1800" b="0" kern="1200" dirty="0"/>
            <a:t>‘Main factor</a:t>
          </a:r>
          <a:r>
            <a:rPr lang="en-GB" sz="1800" b="1" kern="1200" dirty="0"/>
            <a:t>’</a:t>
          </a:r>
        </a:p>
      </dsp:txBody>
      <dsp:txXfrm rot="10800000">
        <a:off x="2058578" y="2563931"/>
        <a:ext cx="1281965" cy="1281965"/>
      </dsp:txXfrm>
    </dsp:sp>
    <dsp:sp modelId="{9071AE58-7BCF-4BA7-843C-D852F9C59D3E}">
      <dsp:nvSpPr>
        <dsp:cNvPr id="0" name=""/>
        <dsp:cNvSpPr/>
      </dsp:nvSpPr>
      <dsp:spPr>
        <a:xfrm>
          <a:off x="2699561" y="2563931"/>
          <a:ext cx="2563931" cy="2563931"/>
        </a:xfrm>
        <a:prstGeom prst="triangl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GB" sz="1800" b="0" kern="1200" dirty="0"/>
            <a:t>The role of the individual</a:t>
          </a:r>
        </a:p>
      </dsp:txBody>
      <dsp:txXfrm>
        <a:off x="3340544" y="3845897"/>
        <a:ext cx="1281965" cy="128196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42B6F1-1C20-4CE3-97D0-CD336A6EA623}">
      <dsp:nvSpPr>
        <dsp:cNvPr id="0" name=""/>
        <dsp:cNvSpPr/>
      </dsp:nvSpPr>
      <dsp:spPr>
        <a:xfrm>
          <a:off x="1588582" y="-9480"/>
          <a:ext cx="2730661" cy="2409544"/>
        </a:xfrm>
        <a:prstGeom prst="triangl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GB" sz="1800" b="0" kern="1200" dirty="0"/>
            <a:t>Cuban missile crisis</a:t>
          </a:r>
          <a:endParaRPr lang="en-GB" sz="1600" b="0" kern="1200" dirty="0"/>
        </a:p>
      </dsp:txBody>
      <dsp:txXfrm>
        <a:off x="2271247" y="1195292"/>
        <a:ext cx="1365331" cy="1204772"/>
      </dsp:txXfrm>
    </dsp:sp>
    <dsp:sp modelId="{9462201D-6FF7-4655-B09F-9FB8B4D09095}">
      <dsp:nvSpPr>
        <dsp:cNvPr id="0" name=""/>
        <dsp:cNvSpPr/>
      </dsp:nvSpPr>
      <dsp:spPr>
        <a:xfrm>
          <a:off x="198231" y="2406532"/>
          <a:ext cx="2761848" cy="2336711"/>
        </a:xfrm>
        <a:prstGeom prst="triangl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GB" sz="1800" b="0" kern="1200" dirty="0"/>
            <a:t>Building the Berlin Wall</a:t>
          </a:r>
        </a:p>
      </dsp:txBody>
      <dsp:txXfrm>
        <a:off x="888693" y="3574888"/>
        <a:ext cx="1380924" cy="1168355"/>
      </dsp:txXfrm>
    </dsp:sp>
    <dsp:sp modelId="{FF03E446-5EB2-4617-A5A5-EB17FA8D8EBC}">
      <dsp:nvSpPr>
        <dsp:cNvPr id="0" name=""/>
        <dsp:cNvSpPr/>
      </dsp:nvSpPr>
      <dsp:spPr>
        <a:xfrm rot="10800000">
          <a:off x="1579167" y="2381102"/>
          <a:ext cx="2749492" cy="2371622"/>
        </a:xfrm>
        <a:prstGeom prst="triangl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endParaRPr lang="en-GB" sz="1800" b="0" kern="1200" dirty="0"/>
        </a:p>
        <a:p>
          <a:pPr lvl="0" algn="ctr" defTabSz="800100">
            <a:lnSpc>
              <a:spcPct val="90000"/>
            </a:lnSpc>
            <a:spcBef>
              <a:spcPct val="0"/>
            </a:spcBef>
            <a:spcAft>
              <a:spcPct val="35000"/>
            </a:spcAft>
          </a:pPr>
          <a:r>
            <a:rPr lang="en-GB" sz="1800" b="0" kern="1200" dirty="0"/>
            <a:t>Judgement</a:t>
          </a:r>
        </a:p>
        <a:p>
          <a:pPr lvl="0" algn="ctr" defTabSz="800100">
            <a:lnSpc>
              <a:spcPct val="90000"/>
            </a:lnSpc>
            <a:spcBef>
              <a:spcPct val="0"/>
            </a:spcBef>
            <a:spcAft>
              <a:spcPct val="35000"/>
            </a:spcAft>
          </a:pPr>
          <a:r>
            <a:rPr lang="en-GB" sz="1800" b="0" kern="1200" dirty="0"/>
            <a:t>– </a:t>
          </a:r>
        </a:p>
        <a:p>
          <a:pPr lvl="0" algn="ctr" defTabSz="800100">
            <a:lnSpc>
              <a:spcPct val="90000"/>
            </a:lnSpc>
            <a:spcBef>
              <a:spcPct val="0"/>
            </a:spcBef>
            <a:spcAft>
              <a:spcPct val="35000"/>
            </a:spcAft>
          </a:pPr>
          <a:r>
            <a:rPr lang="en-GB" sz="1800" b="0" kern="1200" dirty="0"/>
            <a:t>‘Main cause</a:t>
          </a:r>
          <a:r>
            <a:rPr lang="en-GB" sz="1800" b="1" kern="1200" dirty="0"/>
            <a:t>’</a:t>
          </a:r>
        </a:p>
      </dsp:txBody>
      <dsp:txXfrm rot="10800000">
        <a:off x="2266540" y="2381102"/>
        <a:ext cx="1374746" cy="1185811"/>
      </dsp:txXfrm>
    </dsp:sp>
    <dsp:sp modelId="{9071AE58-7BCF-4BA7-843C-D852F9C59D3E}">
      <dsp:nvSpPr>
        <dsp:cNvPr id="0" name=""/>
        <dsp:cNvSpPr/>
      </dsp:nvSpPr>
      <dsp:spPr>
        <a:xfrm>
          <a:off x="2938272" y="2406532"/>
          <a:ext cx="2799533" cy="2336711"/>
        </a:xfrm>
        <a:prstGeom prst="triangl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GB" sz="1800" b="0" kern="1200" dirty="0"/>
            <a:t>The Prague Spring</a:t>
          </a:r>
        </a:p>
      </dsp:txBody>
      <dsp:txXfrm>
        <a:off x="3638155" y="3574888"/>
        <a:ext cx="1399767" cy="116835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A70E7D-305E-42C3-A705-3CD074128164}">
      <dsp:nvSpPr>
        <dsp:cNvPr id="0" name=""/>
        <dsp:cNvSpPr/>
      </dsp:nvSpPr>
      <dsp:spPr>
        <a:xfrm>
          <a:off x="1869441" y="1382001"/>
          <a:ext cx="3870956" cy="2183916"/>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GB" sz="2400" b="1" kern="1200" dirty="0"/>
            <a:t>Complex Thinking Differentiated by </a:t>
          </a:r>
        </a:p>
      </dsp:txBody>
      <dsp:txXfrm>
        <a:off x="2436329" y="1701828"/>
        <a:ext cx="2737180" cy="1544262"/>
      </dsp:txXfrm>
    </dsp:sp>
    <dsp:sp modelId="{5B09FAF9-5D21-4532-89C6-27593E1BAF01}">
      <dsp:nvSpPr>
        <dsp:cNvPr id="0" name=""/>
        <dsp:cNvSpPr/>
      </dsp:nvSpPr>
      <dsp:spPr>
        <a:xfrm rot="12636270">
          <a:off x="1511791" y="1405763"/>
          <a:ext cx="1028934" cy="32221"/>
        </a:xfrm>
        <a:custGeom>
          <a:avLst/>
          <a:gdLst/>
          <a:ahLst/>
          <a:cxnLst/>
          <a:rect l="0" t="0" r="0" b="0"/>
          <a:pathLst>
            <a:path>
              <a:moveTo>
                <a:pt x="0" y="16110"/>
              </a:moveTo>
              <a:lnTo>
                <a:pt x="1028934" y="1611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GB" sz="500" kern="1200"/>
        </a:p>
      </dsp:txBody>
      <dsp:txXfrm rot="10800000">
        <a:off x="2000535" y="1396150"/>
        <a:ext cx="51446" cy="51446"/>
      </dsp:txXfrm>
    </dsp:sp>
    <dsp:sp modelId="{2912B717-7C45-4240-85B6-2292B147EABC}">
      <dsp:nvSpPr>
        <dsp:cNvPr id="0" name=""/>
        <dsp:cNvSpPr/>
      </dsp:nvSpPr>
      <dsp:spPr>
        <a:xfrm>
          <a:off x="316093" y="132069"/>
          <a:ext cx="1362240" cy="1362240"/>
        </a:xfrm>
        <a:prstGeom prst="ellipse">
          <a:avLst/>
        </a:prstGeom>
        <a:solidFill>
          <a:srgbClr val="C84B3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r>
            <a:rPr lang="en-GB" sz="2300" kern="1200" dirty="0"/>
            <a:t>Time</a:t>
          </a:r>
        </a:p>
      </dsp:txBody>
      <dsp:txXfrm>
        <a:off x="515588" y="331564"/>
        <a:ext cx="963250" cy="963250"/>
      </dsp:txXfrm>
    </dsp:sp>
    <dsp:sp modelId="{8D96B568-C156-407F-8619-010BF71AF42B}">
      <dsp:nvSpPr>
        <dsp:cNvPr id="0" name=""/>
        <dsp:cNvSpPr/>
      </dsp:nvSpPr>
      <dsp:spPr>
        <a:xfrm rot="19724850">
          <a:off x="5047642" y="1389611"/>
          <a:ext cx="1035012" cy="32221"/>
        </a:xfrm>
        <a:custGeom>
          <a:avLst/>
          <a:gdLst/>
          <a:ahLst/>
          <a:cxnLst/>
          <a:rect l="0" t="0" r="0" b="0"/>
          <a:pathLst>
            <a:path>
              <a:moveTo>
                <a:pt x="0" y="16110"/>
              </a:moveTo>
              <a:lnTo>
                <a:pt x="1035012" y="1611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GB" sz="500" kern="1200"/>
        </a:p>
      </dsp:txBody>
      <dsp:txXfrm>
        <a:off x="5539273" y="1379846"/>
        <a:ext cx="51750" cy="51750"/>
      </dsp:txXfrm>
    </dsp:sp>
    <dsp:sp modelId="{63602937-C4BB-4853-AD8D-8334A1A54B7B}">
      <dsp:nvSpPr>
        <dsp:cNvPr id="0" name=""/>
        <dsp:cNvSpPr/>
      </dsp:nvSpPr>
      <dsp:spPr>
        <a:xfrm>
          <a:off x="5908721" y="102741"/>
          <a:ext cx="1362240" cy="1362240"/>
        </a:xfrm>
        <a:prstGeom prst="ellipse">
          <a:avLst/>
        </a:prstGeom>
        <a:solidFill>
          <a:schemeClr val="accent6">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r>
            <a:rPr lang="en-GB" sz="2300" kern="1200" dirty="0"/>
            <a:t>Place</a:t>
          </a:r>
        </a:p>
      </dsp:txBody>
      <dsp:txXfrm>
        <a:off x="6108216" y="302236"/>
        <a:ext cx="963250" cy="963250"/>
      </dsp:txXfrm>
    </dsp:sp>
    <dsp:sp modelId="{98A48F23-3390-4425-9E51-C2412F39D6CF}">
      <dsp:nvSpPr>
        <dsp:cNvPr id="0" name=""/>
        <dsp:cNvSpPr/>
      </dsp:nvSpPr>
      <dsp:spPr>
        <a:xfrm rot="1856358">
          <a:off x="5059876" y="3511631"/>
          <a:ext cx="1006095" cy="32221"/>
        </a:xfrm>
        <a:custGeom>
          <a:avLst/>
          <a:gdLst/>
          <a:ahLst/>
          <a:cxnLst/>
          <a:rect l="0" t="0" r="0" b="0"/>
          <a:pathLst>
            <a:path>
              <a:moveTo>
                <a:pt x="0" y="16110"/>
              </a:moveTo>
              <a:lnTo>
                <a:pt x="1006095" y="1611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GB" sz="500" kern="1200"/>
        </a:p>
      </dsp:txBody>
      <dsp:txXfrm>
        <a:off x="5537771" y="3502589"/>
        <a:ext cx="50304" cy="50304"/>
      </dsp:txXfrm>
    </dsp:sp>
    <dsp:sp modelId="{136E3E58-7852-4D07-B035-BCD7120D8AB9}">
      <dsp:nvSpPr>
        <dsp:cNvPr id="0" name=""/>
        <dsp:cNvSpPr/>
      </dsp:nvSpPr>
      <dsp:spPr>
        <a:xfrm>
          <a:off x="5897479" y="3455437"/>
          <a:ext cx="1362240" cy="1362240"/>
        </a:xfrm>
        <a:prstGeom prst="ellipse">
          <a:avLst/>
        </a:prstGeom>
        <a:solidFill>
          <a:srgbClr val="412878"/>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r>
            <a:rPr lang="en-GB" sz="2300" kern="1200" dirty="0"/>
            <a:t>Scope</a:t>
          </a:r>
        </a:p>
      </dsp:txBody>
      <dsp:txXfrm>
        <a:off x="6096974" y="3654932"/>
        <a:ext cx="963250" cy="963250"/>
      </dsp:txXfrm>
    </dsp:sp>
    <dsp:sp modelId="{5E8EE453-9729-4991-89EB-1F29069F1CC2}">
      <dsp:nvSpPr>
        <dsp:cNvPr id="0" name=""/>
        <dsp:cNvSpPr/>
      </dsp:nvSpPr>
      <dsp:spPr>
        <a:xfrm rot="9026235">
          <a:off x="1404062" y="3505400"/>
          <a:ext cx="1108075" cy="32221"/>
        </a:xfrm>
        <a:custGeom>
          <a:avLst/>
          <a:gdLst/>
          <a:ahLst/>
          <a:cxnLst/>
          <a:rect l="0" t="0" r="0" b="0"/>
          <a:pathLst>
            <a:path>
              <a:moveTo>
                <a:pt x="0" y="16110"/>
              </a:moveTo>
              <a:lnTo>
                <a:pt x="1108075" y="1611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GB" sz="500" kern="1200"/>
        </a:p>
      </dsp:txBody>
      <dsp:txXfrm rot="10800000">
        <a:off x="1930398" y="3493809"/>
        <a:ext cx="55403" cy="55403"/>
      </dsp:txXfrm>
    </dsp:sp>
    <dsp:sp modelId="{35F47589-21BB-4BF8-B38F-9C78F945F4E4}">
      <dsp:nvSpPr>
        <dsp:cNvPr id="0" name=""/>
        <dsp:cNvSpPr/>
      </dsp:nvSpPr>
      <dsp:spPr>
        <a:xfrm>
          <a:off x="202620" y="3449789"/>
          <a:ext cx="1362240" cy="1362240"/>
        </a:xfrm>
        <a:prstGeom prst="ellipse">
          <a:avLst/>
        </a:prstGeom>
        <a:solidFill>
          <a:schemeClr val="accent3">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r>
            <a:rPr lang="en-GB" sz="2300" kern="1200" dirty="0"/>
            <a:t>People</a:t>
          </a:r>
        </a:p>
      </dsp:txBody>
      <dsp:txXfrm>
        <a:off x="402115" y="3649284"/>
        <a:ext cx="963250" cy="963250"/>
      </dsp:txXfrm>
    </dsp:sp>
  </dsp:spTree>
</dsp:drawing>
</file>

<file path=ppt/diagrams/layout1.xml><?xml version="1.0" encoding="utf-8"?>
<dgm:layoutDef xmlns:dgm="http://schemas.openxmlformats.org/drawingml/2006/diagram" xmlns:a="http://schemas.openxmlformats.org/drawingml/2006/main" uniqueId="urn:microsoft.com/office/officeart/2005/8/layout/pyramid4">
  <dgm:title val=""/>
  <dgm:desc val=""/>
  <dgm:catLst>
    <dgm:cat type="pyramid" pri="4000"/>
    <dgm:cat type="relationship" pri="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useDef="1">
    <dgm:dataModel>
      <dgm:ptLst/>
      <dgm:bg/>
      <dgm:whole/>
    </dgm:dataModel>
  </dgm:styleData>
  <dgm:clrData useDef="1">
    <dgm:dataModel>
      <dgm:ptLst/>
      <dgm:bg/>
      <dgm:whole/>
    </dgm:dataModel>
  </dgm:clrData>
  <dgm:layoutNode name="compositeShape">
    <dgm:varLst>
      <dgm:chMax val="9"/>
      <dgm:dir/>
      <dgm:resizeHandles val="exact"/>
    </dgm:varLst>
    <dgm:alg type="composite">
      <dgm:param type="ar" val="1"/>
    </dgm:alg>
    <dgm:shape xmlns:r="http://schemas.openxmlformats.org/officeDocument/2006/relationships" r:blip="">
      <dgm:adjLst/>
    </dgm:shape>
    <dgm:presOf/>
    <dgm:choose name="Name0">
      <dgm:if name="Name1" axis="ch" ptType="node" func="cnt" op="lte" val="4">
        <dgm:choose name="Name2">
          <dgm:if name="Name3" axis="ch" ptType="node" func="cnt" op="equ" val="1">
            <dgm:constrLst>
              <dgm:constr type="primFontSz" for="ch" ptType="node" op="equ" val="65"/>
              <dgm:constr type="t" for="ch" forName="triangle1"/>
              <dgm:constr type="l" for="ch" forName="triangle1"/>
              <dgm:constr type="h" for="ch" forName="triangle1" refType="h"/>
              <dgm:constr type="w" for="ch" forName="triangle1" refType="h"/>
            </dgm:constrLst>
          </dgm:if>
          <dgm:else name="Name4">
            <dgm:constrLst>
              <dgm:constr type="primFontSz" for="ch" ptType="node" op="equ" val="65"/>
              <dgm:constr type="t" for="ch" forName="triangle1"/>
              <dgm:constr type="l" for="ch" forName="triangle1" refType="h" fact="0.25"/>
              <dgm:constr type="h" for="ch" forName="triangle1" refType="h" fact="0.5"/>
              <dgm:constr type="w" for="ch" forName="triangle1" refType="h" fact="0.5"/>
              <dgm:constr type="t" for="ch" forName="triangle2" refType="h" fact="0.5"/>
              <dgm:constr type="l" for="ch" forName="triangle2"/>
              <dgm:constr type="h" for="ch" forName="triangle2" refType="h" fact="0.5"/>
              <dgm:constr type="w" for="ch" forName="triangle2" refType="h" fact="0.5"/>
              <dgm:constr type="t" for="ch" forName="triangle3" refType="h" fact="0.5"/>
              <dgm:constr type="l" for="ch" forName="triangle3" refType="h" fact="0.25"/>
              <dgm:constr type="h" for="ch" forName="triangle3" refType="h" fact="0.5"/>
              <dgm:constr type="w" for="ch" forName="triangle3" refType="h" fact="0.5"/>
              <dgm:constr type="t" for="ch" forName="triangle4" refType="h" fact="0.5"/>
              <dgm:constr type="l" for="ch" forName="triangle4" refType="h" fact="0.5"/>
              <dgm:constr type="h" for="ch" forName="triangle4" refType="h" fact="0.5"/>
              <dgm:constr type="w" for="ch" forName="triangle4" refType="h" fact="0.5"/>
            </dgm:constrLst>
          </dgm:else>
        </dgm:choose>
      </dgm:if>
      <dgm:else name="Name5">
        <dgm:constrLst>
          <dgm:constr type="primFontSz" for="ch" ptType="node" op="equ" val="65"/>
          <dgm:constr type="t" for="ch" forName="triangle1"/>
          <dgm:constr type="l" for="ch" forName="triangle1" refType="h" fact="0.33"/>
          <dgm:constr type="h" for="ch" forName="triangle1" refType="h" fact="0.33"/>
          <dgm:constr type="w" for="ch" forName="triangle1" refType="h" fact="0.33"/>
          <dgm:constr type="t" for="ch" forName="triangle2" refType="h" fact="0.33"/>
          <dgm:constr type="l" for="ch" forName="triangle2" refType="h" fact="0.165"/>
          <dgm:constr type="h" for="ch" forName="triangle2" refType="h" fact="0.33"/>
          <dgm:constr type="w" for="ch" forName="triangle2" refType="h" fact="0.33"/>
          <dgm:constr type="t" for="ch" forName="triangle3" refType="h" fact="0.33"/>
          <dgm:constr type="l" for="ch" forName="triangle3" refType="h" fact="0.33"/>
          <dgm:constr type="h" for="ch" forName="triangle3" refType="h" fact="0.33"/>
          <dgm:constr type="w" for="ch" forName="triangle3" refType="h" fact="0.33"/>
          <dgm:constr type="t" for="ch" forName="triangle4" refType="h" fact="0.33"/>
          <dgm:constr type="l" for="ch" forName="triangle4" refType="h" fact="0.495"/>
          <dgm:constr type="h" for="ch" forName="triangle4" refType="h" fact="0.33"/>
          <dgm:constr type="w" for="ch" forName="triangle4" refType="h" fact="0.33"/>
          <dgm:constr type="t" for="ch" forName="triangle5" refType="h" fact="0.66"/>
          <dgm:constr type="l" for="ch" forName="triangle5"/>
          <dgm:constr type="h" for="ch" forName="triangle5" refType="h" fact="0.33"/>
          <dgm:constr type="w" for="ch" forName="triangle5" refType="h" fact="0.33"/>
          <dgm:constr type="t" for="ch" forName="triangle6" refType="h" fact="0.66"/>
          <dgm:constr type="l" for="ch" forName="triangle6" refType="h" fact="0.165"/>
          <dgm:constr type="h" for="ch" forName="triangle6" refType="h" fact="0.33"/>
          <dgm:constr type="w" for="ch" forName="triangle6" refType="h" fact="0.33"/>
          <dgm:constr type="t" for="ch" forName="triangle7" refType="h" fact="0.66"/>
          <dgm:constr type="l" for="ch" forName="triangle7" refType="h" fact="0.33"/>
          <dgm:constr type="h" for="ch" forName="triangle7" refType="h" fact="0.33"/>
          <dgm:constr type="w" for="ch" forName="triangle7" refType="h" fact="0.33"/>
          <dgm:constr type="t" for="ch" forName="triangle8" refType="h" fact="0.66"/>
          <dgm:constr type="l" for="ch" forName="triangle8" refType="h" fact="0.495"/>
          <dgm:constr type="h" for="ch" forName="triangle8" refType="h" fact="0.33"/>
          <dgm:constr type="w" for="ch" forName="triangle8" refType="h" fact="0.33"/>
          <dgm:constr type="t" for="ch" forName="triangle9" refType="h" fact="0.66"/>
          <dgm:constr type="l" for="ch" forName="triangle9" refType="h" fact="0.66"/>
          <dgm:constr type="h" for="ch" forName="triangle9" refType="h" fact="0.33"/>
          <dgm:constr type="w" for="ch" forName="triangle9" refType="h" fact="0.33"/>
        </dgm:constrLst>
      </dgm:else>
    </dgm:choose>
    <dgm:ruleLst/>
    <dgm:choose name="Name6">
      <dgm:if name="Name7" axis="ch" ptType="node" func="cnt" op="gte" val="1">
        <dgm:layoutNode name="triangle1" styleLbl="node1">
          <dgm:varLst>
            <dgm:bulletEnabled val="1"/>
          </dgm:varLst>
          <dgm:alg type="tx">
            <dgm:param type="txAnchorVertCh" val="mid"/>
          </dgm:alg>
          <dgm:shape xmlns:r="http://schemas.openxmlformats.org/officeDocument/2006/relationships" type="triangle"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8"/>
    </dgm:choose>
    <dgm:choose name="Name9">
      <dgm:if name="Name10" axis="ch" ptType="node" func="cnt" op="gte" val="2">
        <dgm:layoutNode name="triangle2" styleLbl="node1">
          <dgm:varLst>
            <dgm:bulletEnabled val="1"/>
          </dgm:varLst>
          <dgm:alg type="tx">
            <dgm:param type="txAnchorVertCh" val="mid"/>
          </dgm:alg>
          <dgm:shape xmlns:r="http://schemas.openxmlformats.org/officeDocument/2006/relationships" type="triangle" r:blip="">
            <dgm:adjLst/>
          </dgm:shape>
          <dgm:choose name="Name11">
            <dgm:if name="Name12" func="var" arg="dir" op="equ" val="norm">
              <dgm:presOf axis="ch desOrSelf" ptType="node node" st="2 1" cnt="1 0"/>
            </dgm:if>
            <dgm:else name="Name13">
              <dgm:presOf axis="ch desOrSelf" ptType="node node" st="4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3" styleLbl="node1">
          <dgm:varLst>
            <dgm:bulletEnabled val="1"/>
          </dgm:varLst>
          <dgm:alg type="tx">
            <dgm:param type="txAnchorVertCh" val="mid"/>
          </dgm:alg>
          <dgm:shape xmlns:r="http://schemas.openxmlformats.org/officeDocument/2006/relationships" rot="180" type="triangle"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4" styleLbl="node1">
          <dgm:varLst>
            <dgm:bulletEnabled val="1"/>
          </dgm:varLst>
          <dgm:alg type="tx">
            <dgm:param type="txAnchorVertCh" val="mid"/>
          </dgm:alg>
          <dgm:shape xmlns:r="http://schemas.openxmlformats.org/officeDocument/2006/relationships" type="triangle" r:blip="">
            <dgm:adjLst/>
          </dgm:shape>
          <dgm:choose name="Name14">
            <dgm:if name="Name15" func="var" arg="dir" op="equ" val="norm">
              <dgm:presOf axis="ch desOrSelf" ptType="node node" st="4 1" cnt="1 0"/>
            </dgm:if>
            <dgm:else name="Name16">
              <dgm:presOf axis="ch desOrSelf" ptType="node node" st="2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7"/>
    </dgm:choose>
    <dgm:choose name="Name18">
      <dgm:if name="Name19" axis="ch" ptType="node" func="cnt" op="gte" val="5">
        <dgm:layoutNode name="triangle5" styleLbl="node1">
          <dgm:varLst>
            <dgm:bulletEnabled val="1"/>
          </dgm:varLst>
          <dgm:alg type="tx">
            <dgm:param type="txAnchorVertCh" val="mid"/>
          </dgm:alg>
          <dgm:shape xmlns:r="http://schemas.openxmlformats.org/officeDocument/2006/relationships" type="triangle" r:blip="">
            <dgm:adjLst/>
          </dgm:shape>
          <dgm:choose name="Name20">
            <dgm:if name="Name21" func="var" arg="dir" op="equ" val="norm">
              <dgm:presOf axis="ch desOrSelf" ptType="node node" st="5 1" cnt="1 0"/>
            </dgm:if>
            <dgm:else name="Name22">
              <dgm:presOf axis="ch desOrSelf" ptType="node node" st="9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6" styleLbl="node1">
          <dgm:varLst>
            <dgm:bulletEnabled val="1"/>
          </dgm:varLst>
          <dgm:alg type="tx">
            <dgm:param type="txAnchorVertCh" val="mid"/>
          </dgm:alg>
          <dgm:shape xmlns:r="http://schemas.openxmlformats.org/officeDocument/2006/relationships" rot="180" type="triangle" r:blip="">
            <dgm:adjLst/>
          </dgm:shape>
          <dgm:choose name="Name23">
            <dgm:if name="Name24" func="var" arg="dir" op="equ" val="norm">
              <dgm:presOf axis="ch desOrSelf" ptType="node node" st="6 1" cnt="1 0"/>
            </dgm:if>
            <dgm:else name="Name25">
              <dgm:presOf axis="ch desOrSelf" ptType="node node" st="8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7" styleLbl="node1">
          <dgm:varLst>
            <dgm:bulletEnabled val="1"/>
          </dgm:varLst>
          <dgm:alg type="tx">
            <dgm:param type="txAnchorVertCh" val="mid"/>
          </dgm:alg>
          <dgm:shape xmlns:r="http://schemas.openxmlformats.org/officeDocument/2006/relationships" type="triangle" r:blip="">
            <dgm:adjLst/>
          </dgm:shape>
          <dgm:presOf axis="ch desOrSelf" ptType="node node" st="7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8" styleLbl="node1">
          <dgm:varLst>
            <dgm:bulletEnabled val="1"/>
          </dgm:varLst>
          <dgm:alg type="tx">
            <dgm:param type="txAnchorVertCh" val="mid"/>
          </dgm:alg>
          <dgm:shape xmlns:r="http://schemas.openxmlformats.org/officeDocument/2006/relationships" rot="180" type="triangle" r:blip="">
            <dgm:adjLst/>
          </dgm:shape>
          <dgm:choose name="Name26">
            <dgm:if name="Name27" func="var" arg="dir" op="equ" val="norm">
              <dgm:presOf axis="ch desOrSelf" ptType="node node" st="8 1" cnt="1 0"/>
            </dgm:if>
            <dgm:else name="Name28">
              <dgm:presOf axis="ch desOrSelf" ptType="node node" st="6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9" styleLbl="node1">
          <dgm:varLst>
            <dgm:bulletEnabled val="1"/>
          </dgm:varLst>
          <dgm:alg type="tx">
            <dgm:param type="txAnchorVertCh" val="mid"/>
          </dgm:alg>
          <dgm:shape xmlns:r="http://schemas.openxmlformats.org/officeDocument/2006/relationships" type="triangle" r:blip="">
            <dgm:adjLst/>
          </dgm:shape>
          <dgm:choose name="Name29">
            <dgm:if name="Name30" func="var" arg="dir" op="equ" val="norm">
              <dgm:presOf axis="ch desOrSelf" ptType="node node" st="9 1" cnt="1 0"/>
            </dgm:if>
            <dgm:else name="Name31">
              <dgm:presOf axis="ch desOrSelf" ptType="node node" st="5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2"/>
    </dgm:choose>
  </dgm:layoutNode>
</dgm:layoutDef>
</file>

<file path=ppt/diagrams/layout2.xml><?xml version="1.0" encoding="utf-8"?>
<dgm:layoutDef xmlns:dgm="http://schemas.openxmlformats.org/drawingml/2006/diagram" xmlns:a="http://schemas.openxmlformats.org/drawingml/2006/main" uniqueId="urn:microsoft.com/office/officeart/2005/8/layout/pyramid4">
  <dgm:title val=""/>
  <dgm:desc val=""/>
  <dgm:catLst>
    <dgm:cat type="pyramid" pri="4000"/>
    <dgm:cat type="relationship" pri="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useDef="1">
    <dgm:dataModel>
      <dgm:ptLst/>
      <dgm:bg/>
      <dgm:whole/>
    </dgm:dataModel>
  </dgm:styleData>
  <dgm:clrData useDef="1">
    <dgm:dataModel>
      <dgm:ptLst/>
      <dgm:bg/>
      <dgm:whole/>
    </dgm:dataModel>
  </dgm:clrData>
  <dgm:layoutNode name="compositeShape">
    <dgm:varLst>
      <dgm:chMax val="9"/>
      <dgm:dir/>
      <dgm:resizeHandles val="exact"/>
    </dgm:varLst>
    <dgm:alg type="composite">
      <dgm:param type="ar" val="1"/>
    </dgm:alg>
    <dgm:shape xmlns:r="http://schemas.openxmlformats.org/officeDocument/2006/relationships" r:blip="">
      <dgm:adjLst/>
    </dgm:shape>
    <dgm:presOf/>
    <dgm:choose name="Name0">
      <dgm:if name="Name1" axis="ch" ptType="node" func="cnt" op="lte" val="4">
        <dgm:choose name="Name2">
          <dgm:if name="Name3" axis="ch" ptType="node" func="cnt" op="equ" val="1">
            <dgm:constrLst>
              <dgm:constr type="primFontSz" for="ch" ptType="node" op="equ" val="65"/>
              <dgm:constr type="t" for="ch" forName="triangle1"/>
              <dgm:constr type="l" for="ch" forName="triangle1"/>
              <dgm:constr type="h" for="ch" forName="triangle1" refType="h"/>
              <dgm:constr type="w" for="ch" forName="triangle1" refType="h"/>
            </dgm:constrLst>
          </dgm:if>
          <dgm:else name="Name4">
            <dgm:constrLst>
              <dgm:constr type="primFontSz" for="ch" ptType="node" op="equ" val="65"/>
              <dgm:constr type="t" for="ch" forName="triangle1"/>
              <dgm:constr type="l" for="ch" forName="triangle1" refType="h" fact="0.25"/>
              <dgm:constr type="h" for="ch" forName="triangle1" refType="h" fact="0.5"/>
              <dgm:constr type="w" for="ch" forName="triangle1" refType="h" fact="0.5"/>
              <dgm:constr type="t" for="ch" forName="triangle2" refType="h" fact="0.5"/>
              <dgm:constr type="l" for="ch" forName="triangle2"/>
              <dgm:constr type="h" for="ch" forName="triangle2" refType="h" fact="0.5"/>
              <dgm:constr type="w" for="ch" forName="triangle2" refType="h" fact="0.5"/>
              <dgm:constr type="t" for="ch" forName="triangle3" refType="h" fact="0.5"/>
              <dgm:constr type="l" for="ch" forName="triangle3" refType="h" fact="0.25"/>
              <dgm:constr type="h" for="ch" forName="triangle3" refType="h" fact="0.5"/>
              <dgm:constr type="w" for="ch" forName="triangle3" refType="h" fact="0.5"/>
              <dgm:constr type="t" for="ch" forName="triangle4" refType="h" fact="0.5"/>
              <dgm:constr type="l" for="ch" forName="triangle4" refType="h" fact="0.5"/>
              <dgm:constr type="h" for="ch" forName="triangle4" refType="h" fact="0.5"/>
              <dgm:constr type="w" for="ch" forName="triangle4" refType="h" fact="0.5"/>
            </dgm:constrLst>
          </dgm:else>
        </dgm:choose>
      </dgm:if>
      <dgm:else name="Name5">
        <dgm:constrLst>
          <dgm:constr type="primFontSz" for="ch" ptType="node" op="equ" val="65"/>
          <dgm:constr type="t" for="ch" forName="triangle1"/>
          <dgm:constr type="l" for="ch" forName="triangle1" refType="h" fact="0.33"/>
          <dgm:constr type="h" for="ch" forName="triangle1" refType="h" fact="0.33"/>
          <dgm:constr type="w" for="ch" forName="triangle1" refType="h" fact="0.33"/>
          <dgm:constr type="t" for="ch" forName="triangle2" refType="h" fact="0.33"/>
          <dgm:constr type="l" for="ch" forName="triangle2" refType="h" fact="0.165"/>
          <dgm:constr type="h" for="ch" forName="triangle2" refType="h" fact="0.33"/>
          <dgm:constr type="w" for="ch" forName="triangle2" refType="h" fact="0.33"/>
          <dgm:constr type="t" for="ch" forName="triangle3" refType="h" fact="0.33"/>
          <dgm:constr type="l" for="ch" forName="triangle3" refType="h" fact="0.33"/>
          <dgm:constr type="h" for="ch" forName="triangle3" refType="h" fact="0.33"/>
          <dgm:constr type="w" for="ch" forName="triangle3" refType="h" fact="0.33"/>
          <dgm:constr type="t" for="ch" forName="triangle4" refType="h" fact="0.33"/>
          <dgm:constr type="l" for="ch" forName="triangle4" refType="h" fact="0.495"/>
          <dgm:constr type="h" for="ch" forName="triangle4" refType="h" fact="0.33"/>
          <dgm:constr type="w" for="ch" forName="triangle4" refType="h" fact="0.33"/>
          <dgm:constr type="t" for="ch" forName="triangle5" refType="h" fact="0.66"/>
          <dgm:constr type="l" for="ch" forName="triangle5"/>
          <dgm:constr type="h" for="ch" forName="triangle5" refType="h" fact="0.33"/>
          <dgm:constr type="w" for="ch" forName="triangle5" refType="h" fact="0.33"/>
          <dgm:constr type="t" for="ch" forName="triangle6" refType="h" fact="0.66"/>
          <dgm:constr type="l" for="ch" forName="triangle6" refType="h" fact="0.165"/>
          <dgm:constr type="h" for="ch" forName="triangle6" refType="h" fact="0.33"/>
          <dgm:constr type="w" for="ch" forName="triangle6" refType="h" fact="0.33"/>
          <dgm:constr type="t" for="ch" forName="triangle7" refType="h" fact="0.66"/>
          <dgm:constr type="l" for="ch" forName="triangle7" refType="h" fact="0.33"/>
          <dgm:constr type="h" for="ch" forName="triangle7" refType="h" fact="0.33"/>
          <dgm:constr type="w" for="ch" forName="triangle7" refType="h" fact="0.33"/>
          <dgm:constr type="t" for="ch" forName="triangle8" refType="h" fact="0.66"/>
          <dgm:constr type="l" for="ch" forName="triangle8" refType="h" fact="0.495"/>
          <dgm:constr type="h" for="ch" forName="triangle8" refType="h" fact="0.33"/>
          <dgm:constr type="w" for="ch" forName="triangle8" refType="h" fact="0.33"/>
          <dgm:constr type="t" for="ch" forName="triangle9" refType="h" fact="0.66"/>
          <dgm:constr type="l" for="ch" forName="triangle9" refType="h" fact="0.66"/>
          <dgm:constr type="h" for="ch" forName="triangle9" refType="h" fact="0.33"/>
          <dgm:constr type="w" for="ch" forName="triangle9" refType="h" fact="0.33"/>
        </dgm:constrLst>
      </dgm:else>
    </dgm:choose>
    <dgm:ruleLst/>
    <dgm:choose name="Name6">
      <dgm:if name="Name7" axis="ch" ptType="node" func="cnt" op="gte" val="1">
        <dgm:layoutNode name="triangle1" styleLbl="node1">
          <dgm:varLst>
            <dgm:bulletEnabled val="1"/>
          </dgm:varLst>
          <dgm:alg type="tx">
            <dgm:param type="txAnchorVertCh" val="mid"/>
          </dgm:alg>
          <dgm:shape xmlns:r="http://schemas.openxmlformats.org/officeDocument/2006/relationships" type="triangle"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8"/>
    </dgm:choose>
    <dgm:choose name="Name9">
      <dgm:if name="Name10" axis="ch" ptType="node" func="cnt" op="gte" val="2">
        <dgm:layoutNode name="triangle2" styleLbl="node1">
          <dgm:varLst>
            <dgm:bulletEnabled val="1"/>
          </dgm:varLst>
          <dgm:alg type="tx">
            <dgm:param type="txAnchorVertCh" val="mid"/>
          </dgm:alg>
          <dgm:shape xmlns:r="http://schemas.openxmlformats.org/officeDocument/2006/relationships" type="triangle" r:blip="">
            <dgm:adjLst/>
          </dgm:shape>
          <dgm:choose name="Name11">
            <dgm:if name="Name12" func="var" arg="dir" op="equ" val="norm">
              <dgm:presOf axis="ch desOrSelf" ptType="node node" st="2 1" cnt="1 0"/>
            </dgm:if>
            <dgm:else name="Name13">
              <dgm:presOf axis="ch desOrSelf" ptType="node node" st="4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3" styleLbl="node1">
          <dgm:varLst>
            <dgm:bulletEnabled val="1"/>
          </dgm:varLst>
          <dgm:alg type="tx">
            <dgm:param type="txAnchorVertCh" val="mid"/>
          </dgm:alg>
          <dgm:shape xmlns:r="http://schemas.openxmlformats.org/officeDocument/2006/relationships" rot="180" type="triangle"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4" styleLbl="node1">
          <dgm:varLst>
            <dgm:bulletEnabled val="1"/>
          </dgm:varLst>
          <dgm:alg type="tx">
            <dgm:param type="txAnchorVertCh" val="mid"/>
          </dgm:alg>
          <dgm:shape xmlns:r="http://schemas.openxmlformats.org/officeDocument/2006/relationships" type="triangle" r:blip="">
            <dgm:adjLst/>
          </dgm:shape>
          <dgm:choose name="Name14">
            <dgm:if name="Name15" func="var" arg="dir" op="equ" val="norm">
              <dgm:presOf axis="ch desOrSelf" ptType="node node" st="4 1" cnt="1 0"/>
            </dgm:if>
            <dgm:else name="Name16">
              <dgm:presOf axis="ch desOrSelf" ptType="node node" st="2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7"/>
    </dgm:choose>
    <dgm:choose name="Name18">
      <dgm:if name="Name19" axis="ch" ptType="node" func="cnt" op="gte" val="5">
        <dgm:layoutNode name="triangle5" styleLbl="node1">
          <dgm:varLst>
            <dgm:bulletEnabled val="1"/>
          </dgm:varLst>
          <dgm:alg type="tx">
            <dgm:param type="txAnchorVertCh" val="mid"/>
          </dgm:alg>
          <dgm:shape xmlns:r="http://schemas.openxmlformats.org/officeDocument/2006/relationships" type="triangle" r:blip="">
            <dgm:adjLst/>
          </dgm:shape>
          <dgm:choose name="Name20">
            <dgm:if name="Name21" func="var" arg="dir" op="equ" val="norm">
              <dgm:presOf axis="ch desOrSelf" ptType="node node" st="5 1" cnt="1 0"/>
            </dgm:if>
            <dgm:else name="Name22">
              <dgm:presOf axis="ch desOrSelf" ptType="node node" st="9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6" styleLbl="node1">
          <dgm:varLst>
            <dgm:bulletEnabled val="1"/>
          </dgm:varLst>
          <dgm:alg type="tx">
            <dgm:param type="txAnchorVertCh" val="mid"/>
          </dgm:alg>
          <dgm:shape xmlns:r="http://schemas.openxmlformats.org/officeDocument/2006/relationships" rot="180" type="triangle" r:blip="">
            <dgm:adjLst/>
          </dgm:shape>
          <dgm:choose name="Name23">
            <dgm:if name="Name24" func="var" arg="dir" op="equ" val="norm">
              <dgm:presOf axis="ch desOrSelf" ptType="node node" st="6 1" cnt="1 0"/>
            </dgm:if>
            <dgm:else name="Name25">
              <dgm:presOf axis="ch desOrSelf" ptType="node node" st="8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7" styleLbl="node1">
          <dgm:varLst>
            <dgm:bulletEnabled val="1"/>
          </dgm:varLst>
          <dgm:alg type="tx">
            <dgm:param type="txAnchorVertCh" val="mid"/>
          </dgm:alg>
          <dgm:shape xmlns:r="http://schemas.openxmlformats.org/officeDocument/2006/relationships" type="triangle" r:blip="">
            <dgm:adjLst/>
          </dgm:shape>
          <dgm:presOf axis="ch desOrSelf" ptType="node node" st="7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8" styleLbl="node1">
          <dgm:varLst>
            <dgm:bulletEnabled val="1"/>
          </dgm:varLst>
          <dgm:alg type="tx">
            <dgm:param type="txAnchorVertCh" val="mid"/>
          </dgm:alg>
          <dgm:shape xmlns:r="http://schemas.openxmlformats.org/officeDocument/2006/relationships" rot="180" type="triangle" r:blip="">
            <dgm:adjLst/>
          </dgm:shape>
          <dgm:choose name="Name26">
            <dgm:if name="Name27" func="var" arg="dir" op="equ" val="norm">
              <dgm:presOf axis="ch desOrSelf" ptType="node node" st="8 1" cnt="1 0"/>
            </dgm:if>
            <dgm:else name="Name28">
              <dgm:presOf axis="ch desOrSelf" ptType="node node" st="6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9" styleLbl="node1">
          <dgm:varLst>
            <dgm:bulletEnabled val="1"/>
          </dgm:varLst>
          <dgm:alg type="tx">
            <dgm:param type="txAnchorVertCh" val="mid"/>
          </dgm:alg>
          <dgm:shape xmlns:r="http://schemas.openxmlformats.org/officeDocument/2006/relationships" type="triangle" r:blip="">
            <dgm:adjLst/>
          </dgm:shape>
          <dgm:choose name="Name29">
            <dgm:if name="Name30" func="var" arg="dir" op="equ" val="norm">
              <dgm:presOf axis="ch desOrSelf" ptType="node node" st="9 1" cnt="1 0"/>
            </dgm:if>
            <dgm:else name="Name31">
              <dgm:presOf axis="ch desOrSelf" ptType="node node" st="5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2"/>
    </dgm:choose>
  </dgm:layoutNode>
</dgm:layoutDef>
</file>

<file path=ppt/diagrams/layout3.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49099" cy="49720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54939" y="0"/>
            <a:ext cx="2949099" cy="497205"/>
          </a:xfrm>
          <a:prstGeom prst="rect">
            <a:avLst/>
          </a:prstGeom>
        </p:spPr>
        <p:txBody>
          <a:bodyPr vert="horz" lIns="91440" tIns="45720" rIns="91440" bIns="45720" rtlCol="0"/>
          <a:lstStyle>
            <a:lvl1pPr algn="r">
              <a:defRPr sz="1200"/>
            </a:lvl1pPr>
          </a:lstStyle>
          <a:p>
            <a:fld id="{ADA457E0-B7E6-E24E-BA12-0ABEC3185120}" type="datetimeFigureOut">
              <a:rPr lang="en-US" smtClean="0"/>
              <a:t>10/1/2021</a:t>
            </a:fld>
            <a:endParaRPr lang="en-US"/>
          </a:p>
        </p:txBody>
      </p:sp>
      <p:sp>
        <p:nvSpPr>
          <p:cNvPr id="4" name="Footer Placeholder 3"/>
          <p:cNvSpPr>
            <a:spLocks noGrp="1"/>
          </p:cNvSpPr>
          <p:nvPr>
            <p:ph type="ftr" sz="quarter" idx="2"/>
          </p:nvPr>
        </p:nvSpPr>
        <p:spPr>
          <a:xfrm>
            <a:off x="1" y="9445170"/>
            <a:ext cx="2949099" cy="49720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54939" y="9445170"/>
            <a:ext cx="2949099" cy="497205"/>
          </a:xfrm>
          <a:prstGeom prst="rect">
            <a:avLst/>
          </a:prstGeom>
        </p:spPr>
        <p:txBody>
          <a:bodyPr vert="horz" lIns="91440" tIns="45720" rIns="91440" bIns="45720" rtlCol="0" anchor="b"/>
          <a:lstStyle>
            <a:lvl1pPr algn="r">
              <a:defRPr sz="1200"/>
            </a:lvl1pPr>
          </a:lstStyle>
          <a:p>
            <a:fld id="{E188A59E-FE67-3043-A00A-EF9E0FCBDE40}" type="slidenum">
              <a:rPr lang="en-US" smtClean="0"/>
              <a:t>‹#›</a:t>
            </a:fld>
            <a:endParaRPr lang="en-US"/>
          </a:p>
        </p:txBody>
      </p:sp>
    </p:spTree>
    <p:extLst>
      <p:ext uri="{BB962C8B-B14F-4D97-AF65-F5344CB8AC3E}">
        <p14:creationId xmlns:p14="http://schemas.microsoft.com/office/powerpoint/2010/main" val="748872257"/>
      </p:ext>
    </p:extLst>
  </p:cSld>
  <p:clrMap bg1="lt1" tx1="dk1" bg2="lt2" tx2="dk2" accent1="accent1" accent2="accent2" accent3="accent3" accent4="accent4" accent5="accent5" accent6="accent6" hlink="hlink" folHlink="folHlink"/>
  <p:hf/>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49099" cy="49720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4939" y="0"/>
            <a:ext cx="2949099" cy="497205"/>
          </a:xfrm>
          <a:prstGeom prst="rect">
            <a:avLst/>
          </a:prstGeom>
        </p:spPr>
        <p:txBody>
          <a:bodyPr vert="horz" lIns="91440" tIns="45720" rIns="91440" bIns="45720" rtlCol="0"/>
          <a:lstStyle>
            <a:lvl1pPr algn="r">
              <a:defRPr sz="1200"/>
            </a:lvl1pPr>
          </a:lstStyle>
          <a:p>
            <a:fld id="{538A8347-8DF1-B348-8F41-6E1345D82D34}" type="datetimeFigureOut">
              <a:rPr lang="en-US" smtClean="0"/>
              <a:t>10/1/2021</a:t>
            </a:fld>
            <a:endParaRPr lang="en-US"/>
          </a:p>
        </p:txBody>
      </p:sp>
      <p:sp>
        <p:nvSpPr>
          <p:cNvPr id="4" name="Slide Image Placeholder 3"/>
          <p:cNvSpPr>
            <a:spLocks noGrp="1" noRot="1" noChangeAspect="1"/>
          </p:cNvSpPr>
          <p:nvPr>
            <p:ph type="sldImg" idx="2"/>
          </p:nvPr>
        </p:nvSpPr>
        <p:spPr>
          <a:xfrm>
            <a:off x="917575" y="746125"/>
            <a:ext cx="4970463" cy="3729038"/>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0562" y="4723448"/>
            <a:ext cx="5444490" cy="447484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9445170"/>
            <a:ext cx="2949099" cy="49720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4939" y="9445170"/>
            <a:ext cx="2949099" cy="497205"/>
          </a:xfrm>
          <a:prstGeom prst="rect">
            <a:avLst/>
          </a:prstGeom>
        </p:spPr>
        <p:txBody>
          <a:bodyPr vert="horz" lIns="91440" tIns="45720" rIns="91440" bIns="45720" rtlCol="0" anchor="b"/>
          <a:lstStyle>
            <a:lvl1pPr algn="r">
              <a:defRPr sz="1200"/>
            </a:lvl1pPr>
          </a:lstStyle>
          <a:p>
            <a:fld id="{D3A5C70C-4F3D-A24C-BE6B-90E4410CB343}" type="slidenum">
              <a:rPr lang="en-US" smtClean="0"/>
              <a:t>‹#›</a:t>
            </a:fld>
            <a:endParaRPr lang="en-US"/>
          </a:p>
        </p:txBody>
      </p:sp>
    </p:spTree>
    <p:extLst>
      <p:ext uri="{BB962C8B-B14F-4D97-AF65-F5344CB8AC3E}">
        <p14:creationId xmlns:p14="http://schemas.microsoft.com/office/powerpoint/2010/main" val="3260845997"/>
      </p:ext>
    </p:extLst>
  </p:cSld>
  <p:clrMap bg1="lt1" tx1="dk1" bg2="lt2" tx2="dk2" accent1="accent1" accent2="accent2" accent3="accent3" accent4="accent4" accent5="accent5" accent6="accent6" hlink="hlink" folHlink="folHlink"/>
  <p:hf/>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idx="10"/>
          </p:nvPr>
        </p:nvSpPr>
        <p:spPr/>
        <p:txBody>
          <a:bodyPr/>
          <a:lstStyle/>
          <a:p>
            <a:endParaRPr lang="en-US"/>
          </a:p>
        </p:txBody>
      </p:sp>
      <p:sp>
        <p:nvSpPr>
          <p:cNvPr id="5" name="Date Placeholder 4"/>
          <p:cNvSpPr>
            <a:spLocks noGrp="1"/>
          </p:cNvSpPr>
          <p:nvPr>
            <p:ph type="dt" idx="11"/>
          </p:nvPr>
        </p:nvSpPr>
        <p:spPr/>
        <p:txBody>
          <a:bodyPr/>
          <a:lstStyle/>
          <a:p>
            <a:fld id="{2DA55F1C-3900-4619-B320-E40A503E8B07}" type="datetime1">
              <a:rPr lang="en-US" smtClean="0"/>
              <a:t>10/1/2021</a:t>
            </a:fld>
            <a:endParaRPr lang="en-US"/>
          </a:p>
        </p:txBody>
      </p:sp>
      <p:sp>
        <p:nvSpPr>
          <p:cNvPr id="6" name="Footer Placeholder 5"/>
          <p:cNvSpPr>
            <a:spLocks noGrp="1"/>
          </p:cNvSpPr>
          <p:nvPr>
            <p:ph type="ftr" sz="quarter" idx="12"/>
          </p:nvPr>
        </p:nvSpPr>
        <p:spPr/>
        <p:txBody>
          <a:bodyPr/>
          <a:lstStyle/>
          <a:p>
            <a:endParaRPr lang="en-US"/>
          </a:p>
        </p:txBody>
      </p:sp>
      <p:sp>
        <p:nvSpPr>
          <p:cNvPr id="7" name="Slide Number Placeholder 6"/>
          <p:cNvSpPr>
            <a:spLocks noGrp="1"/>
          </p:cNvSpPr>
          <p:nvPr>
            <p:ph type="sldNum" sz="quarter" idx="13"/>
          </p:nvPr>
        </p:nvSpPr>
        <p:spPr/>
        <p:txBody>
          <a:bodyPr/>
          <a:lstStyle/>
          <a:p>
            <a:fld id="{D3A5C70C-4F3D-A24C-BE6B-90E4410CB343}" type="slidenum">
              <a:rPr lang="en-US" smtClean="0"/>
              <a:t>3</a:t>
            </a:fld>
            <a:endParaRPr lang="en-US"/>
          </a:p>
        </p:txBody>
      </p:sp>
    </p:spTree>
    <p:extLst>
      <p:ext uri="{BB962C8B-B14F-4D97-AF65-F5344CB8AC3E}">
        <p14:creationId xmlns:p14="http://schemas.microsoft.com/office/powerpoint/2010/main" val="8113205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p:nvPr>
        </p:nvSpPr>
        <p:spPr/>
        <p:txBody>
          <a:bodyPr/>
          <a:lstStyle/>
          <a:p>
            <a:endParaRPr lang="en-US"/>
          </a:p>
        </p:txBody>
      </p:sp>
      <p:sp>
        <p:nvSpPr>
          <p:cNvPr id="5" name="Date Placeholder 4"/>
          <p:cNvSpPr>
            <a:spLocks noGrp="1"/>
          </p:cNvSpPr>
          <p:nvPr>
            <p:ph type="dt" idx="1"/>
          </p:nvPr>
        </p:nvSpPr>
        <p:spPr/>
        <p:txBody>
          <a:bodyPr/>
          <a:lstStyle/>
          <a:p>
            <a:fld id="{A340A1A2-6C7C-41E9-ACCC-38F7E60C65C4}" type="datetime1">
              <a:rPr lang="en-US" smtClean="0"/>
              <a:t>10/1/2021</a:t>
            </a:fld>
            <a:endParaRPr lang="en-US"/>
          </a:p>
        </p:txBody>
      </p:sp>
      <p:sp>
        <p:nvSpPr>
          <p:cNvPr id="6" name="Footer Placeholder 5"/>
          <p:cNvSpPr>
            <a:spLocks noGrp="1"/>
          </p:cNvSpPr>
          <p:nvPr>
            <p:ph type="ftr" sz="quarter" idx="4"/>
          </p:nvPr>
        </p:nvSpPr>
        <p:spPr/>
        <p:txBody>
          <a:bodyPr/>
          <a:lstStyle/>
          <a:p>
            <a:endParaRPr lang="en-US"/>
          </a:p>
        </p:txBody>
      </p:sp>
      <p:sp>
        <p:nvSpPr>
          <p:cNvPr id="7" name="Slide Number Placeholder 6"/>
          <p:cNvSpPr>
            <a:spLocks noGrp="1"/>
          </p:cNvSpPr>
          <p:nvPr>
            <p:ph type="sldNum" sz="quarter" idx="5"/>
          </p:nvPr>
        </p:nvSpPr>
        <p:spPr/>
        <p:txBody>
          <a:bodyPr/>
          <a:lstStyle/>
          <a:p>
            <a:fld id="{D3A5C70C-4F3D-A24C-BE6B-90E4410CB343}" type="slidenum">
              <a:rPr lang="en-US" smtClean="0"/>
              <a:t>12</a:t>
            </a:fld>
            <a:endParaRPr lang="en-US"/>
          </a:p>
        </p:txBody>
      </p:sp>
    </p:spTree>
    <p:extLst>
      <p:ext uri="{BB962C8B-B14F-4D97-AF65-F5344CB8AC3E}">
        <p14:creationId xmlns:p14="http://schemas.microsoft.com/office/powerpoint/2010/main" val="34729482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p:nvPr>
        </p:nvSpPr>
        <p:spPr/>
        <p:txBody>
          <a:bodyPr/>
          <a:lstStyle/>
          <a:p>
            <a:endParaRPr lang="en-US"/>
          </a:p>
        </p:txBody>
      </p:sp>
      <p:sp>
        <p:nvSpPr>
          <p:cNvPr id="5" name="Date Placeholder 4"/>
          <p:cNvSpPr>
            <a:spLocks noGrp="1"/>
          </p:cNvSpPr>
          <p:nvPr>
            <p:ph type="dt" idx="1"/>
          </p:nvPr>
        </p:nvSpPr>
        <p:spPr/>
        <p:txBody>
          <a:bodyPr/>
          <a:lstStyle/>
          <a:p>
            <a:fld id="{A340A1A2-6C7C-41E9-ACCC-38F7E60C65C4}" type="datetime1">
              <a:rPr lang="en-US" smtClean="0"/>
              <a:t>10/1/2021</a:t>
            </a:fld>
            <a:endParaRPr lang="en-US"/>
          </a:p>
        </p:txBody>
      </p:sp>
      <p:sp>
        <p:nvSpPr>
          <p:cNvPr id="6" name="Footer Placeholder 5"/>
          <p:cNvSpPr>
            <a:spLocks noGrp="1"/>
          </p:cNvSpPr>
          <p:nvPr>
            <p:ph type="ftr" sz="quarter" idx="4"/>
          </p:nvPr>
        </p:nvSpPr>
        <p:spPr/>
        <p:txBody>
          <a:bodyPr/>
          <a:lstStyle/>
          <a:p>
            <a:endParaRPr lang="en-US"/>
          </a:p>
        </p:txBody>
      </p:sp>
      <p:sp>
        <p:nvSpPr>
          <p:cNvPr id="7" name="Slide Number Placeholder 6"/>
          <p:cNvSpPr>
            <a:spLocks noGrp="1"/>
          </p:cNvSpPr>
          <p:nvPr>
            <p:ph type="sldNum" sz="quarter" idx="5"/>
          </p:nvPr>
        </p:nvSpPr>
        <p:spPr/>
        <p:txBody>
          <a:bodyPr/>
          <a:lstStyle/>
          <a:p>
            <a:fld id="{D3A5C70C-4F3D-A24C-BE6B-90E4410CB343}" type="slidenum">
              <a:rPr lang="en-US" smtClean="0"/>
              <a:t>13</a:t>
            </a:fld>
            <a:endParaRPr lang="en-US"/>
          </a:p>
        </p:txBody>
      </p:sp>
    </p:spTree>
    <p:extLst>
      <p:ext uri="{BB962C8B-B14F-4D97-AF65-F5344CB8AC3E}">
        <p14:creationId xmlns:p14="http://schemas.microsoft.com/office/powerpoint/2010/main" val="9715881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p:nvPr>
        </p:nvSpPr>
        <p:spPr/>
        <p:txBody>
          <a:bodyPr/>
          <a:lstStyle/>
          <a:p>
            <a:endParaRPr lang="en-US"/>
          </a:p>
        </p:txBody>
      </p:sp>
      <p:sp>
        <p:nvSpPr>
          <p:cNvPr id="5" name="Date Placeholder 4"/>
          <p:cNvSpPr>
            <a:spLocks noGrp="1"/>
          </p:cNvSpPr>
          <p:nvPr>
            <p:ph type="dt" idx="1"/>
          </p:nvPr>
        </p:nvSpPr>
        <p:spPr/>
        <p:txBody>
          <a:bodyPr/>
          <a:lstStyle/>
          <a:p>
            <a:fld id="{A340A1A2-6C7C-41E9-ACCC-38F7E60C65C4}" type="datetime1">
              <a:rPr lang="en-US" smtClean="0"/>
              <a:t>10/1/2021</a:t>
            </a:fld>
            <a:endParaRPr lang="en-US"/>
          </a:p>
        </p:txBody>
      </p:sp>
      <p:sp>
        <p:nvSpPr>
          <p:cNvPr id="6" name="Footer Placeholder 5"/>
          <p:cNvSpPr>
            <a:spLocks noGrp="1"/>
          </p:cNvSpPr>
          <p:nvPr>
            <p:ph type="ftr" sz="quarter" idx="4"/>
          </p:nvPr>
        </p:nvSpPr>
        <p:spPr/>
        <p:txBody>
          <a:bodyPr/>
          <a:lstStyle/>
          <a:p>
            <a:endParaRPr lang="en-US"/>
          </a:p>
        </p:txBody>
      </p:sp>
      <p:sp>
        <p:nvSpPr>
          <p:cNvPr id="7" name="Slide Number Placeholder 6"/>
          <p:cNvSpPr>
            <a:spLocks noGrp="1"/>
          </p:cNvSpPr>
          <p:nvPr>
            <p:ph type="sldNum" sz="quarter" idx="5"/>
          </p:nvPr>
        </p:nvSpPr>
        <p:spPr/>
        <p:txBody>
          <a:bodyPr/>
          <a:lstStyle/>
          <a:p>
            <a:fld id="{D3A5C70C-4F3D-A24C-BE6B-90E4410CB343}" type="slidenum">
              <a:rPr lang="en-US" smtClean="0"/>
              <a:t>14</a:t>
            </a:fld>
            <a:endParaRPr lang="en-US"/>
          </a:p>
        </p:txBody>
      </p:sp>
    </p:spTree>
    <p:extLst>
      <p:ext uri="{BB962C8B-B14F-4D97-AF65-F5344CB8AC3E}">
        <p14:creationId xmlns:p14="http://schemas.microsoft.com/office/powerpoint/2010/main" val="1566936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p:nvPr>
        </p:nvSpPr>
        <p:spPr/>
        <p:txBody>
          <a:bodyPr/>
          <a:lstStyle/>
          <a:p>
            <a:endParaRPr lang="en-US"/>
          </a:p>
        </p:txBody>
      </p:sp>
      <p:sp>
        <p:nvSpPr>
          <p:cNvPr id="5" name="Date Placeholder 4"/>
          <p:cNvSpPr>
            <a:spLocks noGrp="1"/>
          </p:cNvSpPr>
          <p:nvPr>
            <p:ph type="dt" idx="1"/>
          </p:nvPr>
        </p:nvSpPr>
        <p:spPr/>
        <p:txBody>
          <a:bodyPr/>
          <a:lstStyle/>
          <a:p>
            <a:fld id="{2903680F-22B7-410F-88C4-434DF68ABCF5}" type="datetime1">
              <a:rPr lang="en-US" smtClean="0"/>
              <a:t>10/1/2021</a:t>
            </a:fld>
            <a:endParaRPr lang="en-US"/>
          </a:p>
        </p:txBody>
      </p:sp>
      <p:sp>
        <p:nvSpPr>
          <p:cNvPr id="6" name="Footer Placeholder 5"/>
          <p:cNvSpPr>
            <a:spLocks noGrp="1"/>
          </p:cNvSpPr>
          <p:nvPr>
            <p:ph type="ftr" sz="quarter" idx="4"/>
          </p:nvPr>
        </p:nvSpPr>
        <p:spPr/>
        <p:txBody>
          <a:bodyPr/>
          <a:lstStyle/>
          <a:p>
            <a:endParaRPr lang="en-US"/>
          </a:p>
        </p:txBody>
      </p:sp>
      <p:sp>
        <p:nvSpPr>
          <p:cNvPr id="7" name="Slide Number Placeholder 6"/>
          <p:cNvSpPr>
            <a:spLocks noGrp="1"/>
          </p:cNvSpPr>
          <p:nvPr>
            <p:ph type="sldNum" sz="quarter" idx="5"/>
          </p:nvPr>
        </p:nvSpPr>
        <p:spPr/>
        <p:txBody>
          <a:bodyPr/>
          <a:lstStyle/>
          <a:p>
            <a:fld id="{D3A5C70C-4F3D-A24C-BE6B-90E4410CB343}" type="slidenum">
              <a:rPr lang="en-US" smtClean="0"/>
              <a:t>15</a:t>
            </a:fld>
            <a:endParaRPr lang="en-US"/>
          </a:p>
        </p:txBody>
      </p:sp>
    </p:spTree>
    <p:extLst>
      <p:ext uri="{BB962C8B-B14F-4D97-AF65-F5344CB8AC3E}">
        <p14:creationId xmlns:p14="http://schemas.microsoft.com/office/powerpoint/2010/main" val="26160775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endParaRPr lang="en-GB" baseline="0" dirty="0"/>
          </a:p>
          <a:p>
            <a:r>
              <a:rPr lang="en-GB" baseline="0" dirty="0"/>
              <a:t> </a:t>
            </a:r>
            <a:endParaRPr lang="en-GB" dirty="0"/>
          </a:p>
        </p:txBody>
      </p:sp>
      <p:sp>
        <p:nvSpPr>
          <p:cNvPr id="4" name="Slide Number Placeholder 3"/>
          <p:cNvSpPr>
            <a:spLocks noGrp="1"/>
          </p:cNvSpPr>
          <p:nvPr>
            <p:ph type="sldNum" sz="quarter" idx="10"/>
          </p:nvPr>
        </p:nvSpPr>
        <p:spPr/>
        <p:txBody>
          <a:bodyPr/>
          <a:lstStyle/>
          <a:p>
            <a:fld id="{D3A5C70C-4F3D-A24C-BE6B-90E4410CB343}" type="slidenum">
              <a:rPr lang="en-US" smtClean="0"/>
              <a:pPr/>
              <a:t>16</a:t>
            </a:fld>
            <a:endParaRPr lang="en-US"/>
          </a:p>
        </p:txBody>
      </p:sp>
    </p:spTree>
    <p:extLst>
      <p:ext uri="{BB962C8B-B14F-4D97-AF65-F5344CB8AC3E}">
        <p14:creationId xmlns:p14="http://schemas.microsoft.com/office/powerpoint/2010/main" val="28262022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p:nvPr>
        </p:nvSpPr>
        <p:spPr/>
        <p:txBody>
          <a:bodyPr/>
          <a:lstStyle/>
          <a:p>
            <a:endParaRPr lang="en-US"/>
          </a:p>
        </p:txBody>
      </p:sp>
      <p:sp>
        <p:nvSpPr>
          <p:cNvPr id="5" name="Date Placeholder 4"/>
          <p:cNvSpPr>
            <a:spLocks noGrp="1"/>
          </p:cNvSpPr>
          <p:nvPr>
            <p:ph type="dt" idx="1"/>
          </p:nvPr>
        </p:nvSpPr>
        <p:spPr/>
        <p:txBody>
          <a:bodyPr/>
          <a:lstStyle/>
          <a:p>
            <a:fld id="{1B0D39D7-B896-44EC-BCCA-24B863334BA2}" type="datetime1">
              <a:rPr lang="en-US" smtClean="0"/>
              <a:t>10/1/2021</a:t>
            </a:fld>
            <a:endParaRPr lang="en-US"/>
          </a:p>
        </p:txBody>
      </p:sp>
      <p:sp>
        <p:nvSpPr>
          <p:cNvPr id="6" name="Footer Placeholder 5"/>
          <p:cNvSpPr>
            <a:spLocks noGrp="1"/>
          </p:cNvSpPr>
          <p:nvPr>
            <p:ph type="ftr" sz="quarter" idx="4"/>
          </p:nvPr>
        </p:nvSpPr>
        <p:spPr/>
        <p:txBody>
          <a:bodyPr/>
          <a:lstStyle/>
          <a:p>
            <a:endParaRPr lang="en-US"/>
          </a:p>
        </p:txBody>
      </p:sp>
      <p:sp>
        <p:nvSpPr>
          <p:cNvPr id="7" name="Slide Number Placeholder 6"/>
          <p:cNvSpPr>
            <a:spLocks noGrp="1"/>
          </p:cNvSpPr>
          <p:nvPr>
            <p:ph type="sldNum" sz="quarter" idx="5"/>
          </p:nvPr>
        </p:nvSpPr>
        <p:spPr/>
        <p:txBody>
          <a:bodyPr/>
          <a:lstStyle/>
          <a:p>
            <a:fld id="{D3A5C70C-4F3D-A24C-BE6B-90E4410CB343}" type="slidenum">
              <a:rPr lang="en-US" smtClean="0"/>
              <a:t>17</a:t>
            </a:fld>
            <a:endParaRPr lang="en-US"/>
          </a:p>
        </p:txBody>
      </p:sp>
    </p:spTree>
    <p:extLst>
      <p:ext uri="{BB962C8B-B14F-4D97-AF65-F5344CB8AC3E}">
        <p14:creationId xmlns:p14="http://schemas.microsoft.com/office/powerpoint/2010/main" val="16748949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3A5C70C-4F3D-A24C-BE6B-90E4410CB343}" type="slidenum">
              <a:rPr lang="en-US" smtClean="0"/>
              <a:pPr/>
              <a:t>18</a:t>
            </a:fld>
            <a:endParaRPr lang="en-US"/>
          </a:p>
        </p:txBody>
      </p:sp>
    </p:spTree>
    <p:extLst>
      <p:ext uri="{BB962C8B-B14F-4D97-AF65-F5344CB8AC3E}">
        <p14:creationId xmlns:p14="http://schemas.microsoft.com/office/powerpoint/2010/main" val="64745386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3A5C70C-4F3D-A24C-BE6B-90E4410CB343}" type="slidenum">
              <a:rPr lang="en-US" smtClean="0"/>
              <a:pPr/>
              <a:t>19</a:t>
            </a:fld>
            <a:endParaRPr lang="en-US"/>
          </a:p>
        </p:txBody>
      </p:sp>
    </p:spTree>
    <p:extLst>
      <p:ext uri="{BB962C8B-B14F-4D97-AF65-F5344CB8AC3E}">
        <p14:creationId xmlns:p14="http://schemas.microsoft.com/office/powerpoint/2010/main" val="381761817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3A5C70C-4F3D-A24C-BE6B-90E4410CB343}" type="slidenum">
              <a:rPr lang="en-US" smtClean="0"/>
              <a:pPr/>
              <a:t>20</a:t>
            </a:fld>
            <a:endParaRPr lang="en-US"/>
          </a:p>
        </p:txBody>
      </p:sp>
    </p:spTree>
    <p:extLst>
      <p:ext uri="{BB962C8B-B14F-4D97-AF65-F5344CB8AC3E}">
        <p14:creationId xmlns:p14="http://schemas.microsoft.com/office/powerpoint/2010/main" val="30316647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3A5C70C-4F3D-A24C-BE6B-90E4410CB343}" type="slidenum">
              <a:rPr lang="en-US" smtClean="0"/>
              <a:pPr/>
              <a:t>21</a:t>
            </a:fld>
            <a:endParaRPr lang="en-US"/>
          </a:p>
        </p:txBody>
      </p:sp>
    </p:spTree>
    <p:extLst>
      <p:ext uri="{BB962C8B-B14F-4D97-AF65-F5344CB8AC3E}">
        <p14:creationId xmlns:p14="http://schemas.microsoft.com/office/powerpoint/2010/main" val="33403770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idx="10"/>
          </p:nvPr>
        </p:nvSpPr>
        <p:spPr/>
        <p:txBody>
          <a:bodyPr/>
          <a:lstStyle/>
          <a:p>
            <a:endParaRPr lang="en-US"/>
          </a:p>
        </p:txBody>
      </p:sp>
      <p:sp>
        <p:nvSpPr>
          <p:cNvPr id="5" name="Date Placeholder 4"/>
          <p:cNvSpPr>
            <a:spLocks noGrp="1"/>
          </p:cNvSpPr>
          <p:nvPr>
            <p:ph type="dt" idx="11"/>
          </p:nvPr>
        </p:nvSpPr>
        <p:spPr/>
        <p:txBody>
          <a:bodyPr/>
          <a:lstStyle/>
          <a:p>
            <a:fld id="{2DA55F1C-3900-4619-B320-E40A503E8B07}" type="datetime1">
              <a:rPr lang="en-US" smtClean="0"/>
              <a:t>10/1/2021</a:t>
            </a:fld>
            <a:endParaRPr lang="en-US"/>
          </a:p>
        </p:txBody>
      </p:sp>
      <p:sp>
        <p:nvSpPr>
          <p:cNvPr id="6" name="Footer Placeholder 5"/>
          <p:cNvSpPr>
            <a:spLocks noGrp="1"/>
          </p:cNvSpPr>
          <p:nvPr>
            <p:ph type="ftr" sz="quarter" idx="12"/>
          </p:nvPr>
        </p:nvSpPr>
        <p:spPr/>
        <p:txBody>
          <a:bodyPr/>
          <a:lstStyle/>
          <a:p>
            <a:endParaRPr lang="en-US"/>
          </a:p>
        </p:txBody>
      </p:sp>
      <p:sp>
        <p:nvSpPr>
          <p:cNvPr id="7" name="Slide Number Placeholder 6"/>
          <p:cNvSpPr>
            <a:spLocks noGrp="1"/>
          </p:cNvSpPr>
          <p:nvPr>
            <p:ph type="sldNum" sz="quarter" idx="13"/>
          </p:nvPr>
        </p:nvSpPr>
        <p:spPr/>
        <p:txBody>
          <a:bodyPr/>
          <a:lstStyle/>
          <a:p>
            <a:fld id="{D3A5C70C-4F3D-A24C-BE6B-90E4410CB343}" type="slidenum">
              <a:rPr lang="en-US" smtClean="0"/>
              <a:t>4</a:t>
            </a:fld>
            <a:endParaRPr lang="en-US"/>
          </a:p>
        </p:txBody>
      </p:sp>
    </p:spTree>
    <p:extLst>
      <p:ext uri="{BB962C8B-B14F-4D97-AF65-F5344CB8AC3E}">
        <p14:creationId xmlns:p14="http://schemas.microsoft.com/office/powerpoint/2010/main" val="130656754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p:nvPr>
        </p:nvSpPr>
        <p:spPr/>
        <p:txBody>
          <a:bodyPr/>
          <a:lstStyle/>
          <a:p>
            <a:endParaRPr lang="en-US"/>
          </a:p>
        </p:txBody>
      </p:sp>
      <p:sp>
        <p:nvSpPr>
          <p:cNvPr id="5" name="Date Placeholder 4"/>
          <p:cNvSpPr>
            <a:spLocks noGrp="1"/>
          </p:cNvSpPr>
          <p:nvPr>
            <p:ph type="dt" idx="1"/>
          </p:nvPr>
        </p:nvSpPr>
        <p:spPr/>
        <p:txBody>
          <a:bodyPr/>
          <a:lstStyle/>
          <a:p>
            <a:fld id="{A340A1A2-6C7C-41E9-ACCC-38F7E60C65C4}" type="datetime1">
              <a:rPr lang="en-US" smtClean="0"/>
              <a:t>10/1/2021</a:t>
            </a:fld>
            <a:endParaRPr lang="en-US"/>
          </a:p>
        </p:txBody>
      </p:sp>
      <p:sp>
        <p:nvSpPr>
          <p:cNvPr id="6" name="Footer Placeholder 5"/>
          <p:cNvSpPr>
            <a:spLocks noGrp="1"/>
          </p:cNvSpPr>
          <p:nvPr>
            <p:ph type="ftr" sz="quarter" idx="4"/>
          </p:nvPr>
        </p:nvSpPr>
        <p:spPr/>
        <p:txBody>
          <a:bodyPr/>
          <a:lstStyle/>
          <a:p>
            <a:endParaRPr lang="en-US"/>
          </a:p>
        </p:txBody>
      </p:sp>
      <p:sp>
        <p:nvSpPr>
          <p:cNvPr id="7" name="Slide Number Placeholder 6"/>
          <p:cNvSpPr>
            <a:spLocks noGrp="1"/>
          </p:cNvSpPr>
          <p:nvPr>
            <p:ph type="sldNum" sz="quarter" idx="5"/>
          </p:nvPr>
        </p:nvSpPr>
        <p:spPr/>
        <p:txBody>
          <a:bodyPr/>
          <a:lstStyle/>
          <a:p>
            <a:fld id="{D3A5C70C-4F3D-A24C-BE6B-90E4410CB343}" type="slidenum">
              <a:rPr lang="en-US" smtClean="0"/>
              <a:t>22</a:t>
            </a:fld>
            <a:endParaRPr lang="en-US"/>
          </a:p>
        </p:txBody>
      </p:sp>
    </p:spTree>
    <p:extLst>
      <p:ext uri="{BB962C8B-B14F-4D97-AF65-F5344CB8AC3E}">
        <p14:creationId xmlns:p14="http://schemas.microsoft.com/office/powerpoint/2010/main" val="191388655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p:nvPr>
        </p:nvSpPr>
        <p:spPr/>
        <p:txBody>
          <a:bodyPr/>
          <a:lstStyle/>
          <a:p>
            <a:endParaRPr lang="en-US"/>
          </a:p>
        </p:txBody>
      </p:sp>
      <p:sp>
        <p:nvSpPr>
          <p:cNvPr id="5" name="Date Placeholder 4"/>
          <p:cNvSpPr>
            <a:spLocks noGrp="1"/>
          </p:cNvSpPr>
          <p:nvPr>
            <p:ph type="dt" idx="1"/>
          </p:nvPr>
        </p:nvSpPr>
        <p:spPr/>
        <p:txBody>
          <a:bodyPr/>
          <a:lstStyle/>
          <a:p>
            <a:fld id="{A340A1A2-6C7C-41E9-ACCC-38F7E60C65C4}" type="datetime1">
              <a:rPr lang="en-US" smtClean="0"/>
              <a:t>10/1/2021</a:t>
            </a:fld>
            <a:endParaRPr lang="en-US"/>
          </a:p>
        </p:txBody>
      </p:sp>
      <p:sp>
        <p:nvSpPr>
          <p:cNvPr id="6" name="Footer Placeholder 5"/>
          <p:cNvSpPr>
            <a:spLocks noGrp="1"/>
          </p:cNvSpPr>
          <p:nvPr>
            <p:ph type="ftr" sz="quarter" idx="4"/>
          </p:nvPr>
        </p:nvSpPr>
        <p:spPr/>
        <p:txBody>
          <a:bodyPr/>
          <a:lstStyle/>
          <a:p>
            <a:endParaRPr lang="en-US"/>
          </a:p>
        </p:txBody>
      </p:sp>
      <p:sp>
        <p:nvSpPr>
          <p:cNvPr id="7" name="Slide Number Placeholder 6"/>
          <p:cNvSpPr>
            <a:spLocks noGrp="1"/>
          </p:cNvSpPr>
          <p:nvPr>
            <p:ph type="sldNum" sz="quarter" idx="5"/>
          </p:nvPr>
        </p:nvSpPr>
        <p:spPr/>
        <p:txBody>
          <a:bodyPr/>
          <a:lstStyle/>
          <a:p>
            <a:fld id="{D3A5C70C-4F3D-A24C-BE6B-90E4410CB343}" type="slidenum">
              <a:rPr lang="en-US" smtClean="0"/>
              <a:t>23</a:t>
            </a:fld>
            <a:endParaRPr lang="en-US"/>
          </a:p>
        </p:txBody>
      </p:sp>
    </p:spTree>
    <p:extLst>
      <p:ext uri="{BB962C8B-B14F-4D97-AF65-F5344CB8AC3E}">
        <p14:creationId xmlns:p14="http://schemas.microsoft.com/office/powerpoint/2010/main" val="94606525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3A5C70C-4F3D-A24C-BE6B-90E4410CB343}" type="slidenum">
              <a:rPr lang="en-US" smtClean="0"/>
              <a:pPr/>
              <a:t>24</a:t>
            </a:fld>
            <a:endParaRPr lang="en-US"/>
          </a:p>
        </p:txBody>
      </p:sp>
    </p:spTree>
    <p:extLst>
      <p:ext uri="{BB962C8B-B14F-4D97-AF65-F5344CB8AC3E}">
        <p14:creationId xmlns:p14="http://schemas.microsoft.com/office/powerpoint/2010/main" val="1258460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p:nvPr>
        </p:nvSpPr>
        <p:spPr/>
        <p:txBody>
          <a:bodyPr/>
          <a:lstStyle/>
          <a:p>
            <a:endParaRPr lang="en-US"/>
          </a:p>
        </p:txBody>
      </p:sp>
      <p:sp>
        <p:nvSpPr>
          <p:cNvPr id="5" name="Date Placeholder 4"/>
          <p:cNvSpPr>
            <a:spLocks noGrp="1"/>
          </p:cNvSpPr>
          <p:nvPr>
            <p:ph type="dt" idx="1"/>
          </p:nvPr>
        </p:nvSpPr>
        <p:spPr/>
        <p:txBody>
          <a:bodyPr/>
          <a:lstStyle/>
          <a:p>
            <a:fld id="{2903680F-22B7-410F-88C4-434DF68ABCF5}" type="datetime1">
              <a:rPr lang="en-US" smtClean="0"/>
              <a:t>10/1/2021</a:t>
            </a:fld>
            <a:endParaRPr lang="en-US"/>
          </a:p>
        </p:txBody>
      </p:sp>
      <p:sp>
        <p:nvSpPr>
          <p:cNvPr id="6" name="Footer Placeholder 5"/>
          <p:cNvSpPr>
            <a:spLocks noGrp="1"/>
          </p:cNvSpPr>
          <p:nvPr>
            <p:ph type="ftr" sz="quarter" idx="4"/>
          </p:nvPr>
        </p:nvSpPr>
        <p:spPr/>
        <p:txBody>
          <a:bodyPr/>
          <a:lstStyle/>
          <a:p>
            <a:endParaRPr lang="en-US"/>
          </a:p>
        </p:txBody>
      </p:sp>
      <p:sp>
        <p:nvSpPr>
          <p:cNvPr id="7" name="Slide Number Placeholder 6"/>
          <p:cNvSpPr>
            <a:spLocks noGrp="1"/>
          </p:cNvSpPr>
          <p:nvPr>
            <p:ph type="sldNum" sz="quarter" idx="5"/>
          </p:nvPr>
        </p:nvSpPr>
        <p:spPr/>
        <p:txBody>
          <a:bodyPr/>
          <a:lstStyle/>
          <a:p>
            <a:fld id="{D3A5C70C-4F3D-A24C-BE6B-90E4410CB343}" type="slidenum">
              <a:rPr lang="en-US" smtClean="0"/>
              <a:t>27</a:t>
            </a:fld>
            <a:endParaRPr lang="en-US"/>
          </a:p>
        </p:txBody>
      </p:sp>
    </p:spTree>
    <p:extLst>
      <p:ext uri="{BB962C8B-B14F-4D97-AF65-F5344CB8AC3E}">
        <p14:creationId xmlns:p14="http://schemas.microsoft.com/office/powerpoint/2010/main" val="53453111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p:nvPr>
        </p:nvSpPr>
        <p:spPr/>
        <p:txBody>
          <a:bodyPr/>
          <a:lstStyle/>
          <a:p>
            <a:endParaRPr lang="en-US"/>
          </a:p>
        </p:txBody>
      </p:sp>
      <p:sp>
        <p:nvSpPr>
          <p:cNvPr id="5" name="Date Placeholder 4"/>
          <p:cNvSpPr>
            <a:spLocks noGrp="1"/>
          </p:cNvSpPr>
          <p:nvPr>
            <p:ph type="dt" idx="1"/>
          </p:nvPr>
        </p:nvSpPr>
        <p:spPr/>
        <p:txBody>
          <a:bodyPr/>
          <a:lstStyle/>
          <a:p>
            <a:fld id="{2903680F-22B7-410F-88C4-434DF68ABCF5}" type="datetime1">
              <a:rPr lang="en-US" smtClean="0"/>
              <a:t>10/1/2021</a:t>
            </a:fld>
            <a:endParaRPr lang="en-US"/>
          </a:p>
        </p:txBody>
      </p:sp>
      <p:sp>
        <p:nvSpPr>
          <p:cNvPr id="6" name="Footer Placeholder 5"/>
          <p:cNvSpPr>
            <a:spLocks noGrp="1"/>
          </p:cNvSpPr>
          <p:nvPr>
            <p:ph type="ftr" sz="quarter" idx="4"/>
          </p:nvPr>
        </p:nvSpPr>
        <p:spPr/>
        <p:txBody>
          <a:bodyPr/>
          <a:lstStyle/>
          <a:p>
            <a:endParaRPr lang="en-US"/>
          </a:p>
        </p:txBody>
      </p:sp>
      <p:sp>
        <p:nvSpPr>
          <p:cNvPr id="7" name="Slide Number Placeholder 6"/>
          <p:cNvSpPr>
            <a:spLocks noGrp="1"/>
          </p:cNvSpPr>
          <p:nvPr>
            <p:ph type="sldNum" sz="quarter" idx="5"/>
          </p:nvPr>
        </p:nvSpPr>
        <p:spPr/>
        <p:txBody>
          <a:bodyPr/>
          <a:lstStyle/>
          <a:p>
            <a:fld id="{D3A5C70C-4F3D-A24C-BE6B-90E4410CB343}" type="slidenum">
              <a:rPr lang="en-US" smtClean="0"/>
              <a:t>28</a:t>
            </a:fld>
            <a:endParaRPr lang="en-US"/>
          </a:p>
        </p:txBody>
      </p:sp>
    </p:spTree>
    <p:extLst>
      <p:ext uri="{BB962C8B-B14F-4D97-AF65-F5344CB8AC3E}">
        <p14:creationId xmlns:p14="http://schemas.microsoft.com/office/powerpoint/2010/main" val="376590710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p:nvPr>
        </p:nvSpPr>
        <p:spPr/>
        <p:txBody>
          <a:bodyPr/>
          <a:lstStyle/>
          <a:p>
            <a:endParaRPr lang="en-US"/>
          </a:p>
        </p:txBody>
      </p:sp>
      <p:sp>
        <p:nvSpPr>
          <p:cNvPr id="5" name="Date Placeholder 4"/>
          <p:cNvSpPr>
            <a:spLocks noGrp="1"/>
          </p:cNvSpPr>
          <p:nvPr>
            <p:ph type="dt" idx="1"/>
          </p:nvPr>
        </p:nvSpPr>
        <p:spPr/>
        <p:txBody>
          <a:bodyPr/>
          <a:lstStyle/>
          <a:p>
            <a:fld id="{1B0D39D7-B896-44EC-BCCA-24B863334BA2}" type="datetime1">
              <a:rPr lang="en-US" smtClean="0"/>
              <a:t>10/1/2021</a:t>
            </a:fld>
            <a:endParaRPr lang="en-US"/>
          </a:p>
        </p:txBody>
      </p:sp>
      <p:sp>
        <p:nvSpPr>
          <p:cNvPr id="6" name="Footer Placeholder 5"/>
          <p:cNvSpPr>
            <a:spLocks noGrp="1"/>
          </p:cNvSpPr>
          <p:nvPr>
            <p:ph type="ftr" sz="quarter" idx="4"/>
          </p:nvPr>
        </p:nvSpPr>
        <p:spPr/>
        <p:txBody>
          <a:bodyPr/>
          <a:lstStyle/>
          <a:p>
            <a:endParaRPr lang="en-US"/>
          </a:p>
        </p:txBody>
      </p:sp>
      <p:sp>
        <p:nvSpPr>
          <p:cNvPr id="7" name="Slide Number Placeholder 6"/>
          <p:cNvSpPr>
            <a:spLocks noGrp="1"/>
          </p:cNvSpPr>
          <p:nvPr>
            <p:ph type="sldNum" sz="quarter" idx="5"/>
          </p:nvPr>
        </p:nvSpPr>
        <p:spPr/>
        <p:txBody>
          <a:bodyPr/>
          <a:lstStyle/>
          <a:p>
            <a:fld id="{D3A5C70C-4F3D-A24C-BE6B-90E4410CB343}" type="slidenum">
              <a:rPr lang="en-US" smtClean="0"/>
              <a:t>29</a:t>
            </a:fld>
            <a:endParaRPr lang="en-US"/>
          </a:p>
        </p:txBody>
      </p:sp>
    </p:spTree>
    <p:extLst>
      <p:ext uri="{BB962C8B-B14F-4D97-AF65-F5344CB8AC3E}">
        <p14:creationId xmlns:p14="http://schemas.microsoft.com/office/powerpoint/2010/main" val="96336401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p:nvPr>
        </p:nvSpPr>
        <p:spPr/>
        <p:txBody>
          <a:bodyPr/>
          <a:lstStyle/>
          <a:p>
            <a:endParaRPr lang="en-US"/>
          </a:p>
        </p:txBody>
      </p:sp>
      <p:sp>
        <p:nvSpPr>
          <p:cNvPr id="5" name="Date Placeholder 4"/>
          <p:cNvSpPr>
            <a:spLocks noGrp="1"/>
          </p:cNvSpPr>
          <p:nvPr>
            <p:ph type="dt" idx="1"/>
          </p:nvPr>
        </p:nvSpPr>
        <p:spPr/>
        <p:txBody>
          <a:bodyPr/>
          <a:lstStyle/>
          <a:p>
            <a:fld id="{1B0D39D7-B896-44EC-BCCA-24B863334BA2}" type="datetime1">
              <a:rPr lang="en-US" smtClean="0"/>
              <a:t>10/1/2021</a:t>
            </a:fld>
            <a:endParaRPr lang="en-US"/>
          </a:p>
        </p:txBody>
      </p:sp>
      <p:sp>
        <p:nvSpPr>
          <p:cNvPr id="6" name="Footer Placeholder 5"/>
          <p:cNvSpPr>
            <a:spLocks noGrp="1"/>
          </p:cNvSpPr>
          <p:nvPr>
            <p:ph type="ftr" sz="quarter" idx="4"/>
          </p:nvPr>
        </p:nvSpPr>
        <p:spPr/>
        <p:txBody>
          <a:bodyPr/>
          <a:lstStyle/>
          <a:p>
            <a:endParaRPr lang="en-US"/>
          </a:p>
        </p:txBody>
      </p:sp>
      <p:sp>
        <p:nvSpPr>
          <p:cNvPr id="7" name="Slide Number Placeholder 6"/>
          <p:cNvSpPr>
            <a:spLocks noGrp="1"/>
          </p:cNvSpPr>
          <p:nvPr>
            <p:ph type="sldNum" sz="quarter" idx="5"/>
          </p:nvPr>
        </p:nvSpPr>
        <p:spPr/>
        <p:txBody>
          <a:bodyPr/>
          <a:lstStyle/>
          <a:p>
            <a:fld id="{D3A5C70C-4F3D-A24C-BE6B-90E4410CB343}" type="slidenum">
              <a:rPr lang="en-US" smtClean="0"/>
              <a:t>30</a:t>
            </a:fld>
            <a:endParaRPr lang="en-US"/>
          </a:p>
        </p:txBody>
      </p:sp>
    </p:spTree>
    <p:extLst>
      <p:ext uri="{BB962C8B-B14F-4D97-AF65-F5344CB8AC3E}">
        <p14:creationId xmlns:p14="http://schemas.microsoft.com/office/powerpoint/2010/main" val="262055406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p:nvPr>
        </p:nvSpPr>
        <p:spPr/>
        <p:txBody>
          <a:bodyPr/>
          <a:lstStyle/>
          <a:p>
            <a:endParaRPr lang="en-US"/>
          </a:p>
        </p:txBody>
      </p:sp>
      <p:sp>
        <p:nvSpPr>
          <p:cNvPr id="5" name="Date Placeholder 4"/>
          <p:cNvSpPr>
            <a:spLocks noGrp="1"/>
          </p:cNvSpPr>
          <p:nvPr>
            <p:ph type="dt" idx="1"/>
          </p:nvPr>
        </p:nvSpPr>
        <p:spPr/>
        <p:txBody>
          <a:bodyPr/>
          <a:lstStyle/>
          <a:p>
            <a:fld id="{2903680F-22B7-410F-88C4-434DF68ABCF5}" type="datetime1">
              <a:rPr lang="en-US" smtClean="0"/>
              <a:t>10/1/2021</a:t>
            </a:fld>
            <a:endParaRPr lang="en-US"/>
          </a:p>
        </p:txBody>
      </p:sp>
      <p:sp>
        <p:nvSpPr>
          <p:cNvPr id="6" name="Footer Placeholder 5"/>
          <p:cNvSpPr>
            <a:spLocks noGrp="1"/>
          </p:cNvSpPr>
          <p:nvPr>
            <p:ph type="ftr" sz="quarter" idx="4"/>
          </p:nvPr>
        </p:nvSpPr>
        <p:spPr/>
        <p:txBody>
          <a:bodyPr/>
          <a:lstStyle/>
          <a:p>
            <a:endParaRPr lang="en-US"/>
          </a:p>
        </p:txBody>
      </p:sp>
      <p:sp>
        <p:nvSpPr>
          <p:cNvPr id="7" name="Slide Number Placeholder 6"/>
          <p:cNvSpPr>
            <a:spLocks noGrp="1"/>
          </p:cNvSpPr>
          <p:nvPr>
            <p:ph type="sldNum" sz="quarter" idx="5"/>
          </p:nvPr>
        </p:nvSpPr>
        <p:spPr/>
        <p:txBody>
          <a:bodyPr/>
          <a:lstStyle/>
          <a:p>
            <a:fld id="{D3A5C70C-4F3D-A24C-BE6B-90E4410CB343}" type="slidenum">
              <a:rPr lang="en-US" smtClean="0"/>
              <a:t>33</a:t>
            </a:fld>
            <a:endParaRPr lang="en-US"/>
          </a:p>
        </p:txBody>
      </p:sp>
    </p:spTree>
    <p:extLst>
      <p:ext uri="{BB962C8B-B14F-4D97-AF65-F5344CB8AC3E}">
        <p14:creationId xmlns:p14="http://schemas.microsoft.com/office/powerpoint/2010/main" val="1770150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p:nvPr>
        </p:nvSpPr>
        <p:spPr/>
        <p:txBody>
          <a:bodyPr/>
          <a:lstStyle/>
          <a:p>
            <a:endParaRPr lang="en-US"/>
          </a:p>
        </p:txBody>
      </p:sp>
      <p:sp>
        <p:nvSpPr>
          <p:cNvPr id="5" name="Date Placeholder 4"/>
          <p:cNvSpPr>
            <a:spLocks noGrp="1"/>
          </p:cNvSpPr>
          <p:nvPr>
            <p:ph type="dt" idx="1"/>
          </p:nvPr>
        </p:nvSpPr>
        <p:spPr/>
        <p:txBody>
          <a:bodyPr/>
          <a:lstStyle/>
          <a:p>
            <a:fld id="{2903680F-22B7-410F-88C4-434DF68ABCF5}" type="datetime1">
              <a:rPr lang="en-US" smtClean="0"/>
              <a:t>10/1/2021</a:t>
            </a:fld>
            <a:endParaRPr lang="en-US"/>
          </a:p>
        </p:txBody>
      </p:sp>
      <p:sp>
        <p:nvSpPr>
          <p:cNvPr id="6" name="Footer Placeholder 5"/>
          <p:cNvSpPr>
            <a:spLocks noGrp="1"/>
          </p:cNvSpPr>
          <p:nvPr>
            <p:ph type="ftr" sz="quarter" idx="4"/>
          </p:nvPr>
        </p:nvSpPr>
        <p:spPr/>
        <p:txBody>
          <a:bodyPr/>
          <a:lstStyle/>
          <a:p>
            <a:endParaRPr lang="en-US"/>
          </a:p>
        </p:txBody>
      </p:sp>
      <p:sp>
        <p:nvSpPr>
          <p:cNvPr id="7" name="Slide Number Placeholder 6"/>
          <p:cNvSpPr>
            <a:spLocks noGrp="1"/>
          </p:cNvSpPr>
          <p:nvPr>
            <p:ph type="sldNum" sz="quarter" idx="5"/>
          </p:nvPr>
        </p:nvSpPr>
        <p:spPr/>
        <p:txBody>
          <a:bodyPr/>
          <a:lstStyle/>
          <a:p>
            <a:fld id="{D3A5C70C-4F3D-A24C-BE6B-90E4410CB343}" type="slidenum">
              <a:rPr lang="en-US" smtClean="0"/>
              <a:t>34</a:t>
            </a:fld>
            <a:endParaRPr lang="en-US"/>
          </a:p>
        </p:txBody>
      </p:sp>
    </p:spTree>
    <p:extLst>
      <p:ext uri="{BB962C8B-B14F-4D97-AF65-F5344CB8AC3E}">
        <p14:creationId xmlns:p14="http://schemas.microsoft.com/office/powerpoint/2010/main" val="7208689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r>
              <a:rPr lang="en-GB" baseline="0" dirty="0"/>
              <a:t>Included to show the range of types of provenance that are credited</a:t>
            </a:r>
          </a:p>
          <a:p>
            <a:r>
              <a:rPr lang="en-GB" baseline="0" dirty="0"/>
              <a:t> </a:t>
            </a:r>
            <a:endParaRPr lang="en-GB" dirty="0"/>
          </a:p>
        </p:txBody>
      </p:sp>
      <p:sp>
        <p:nvSpPr>
          <p:cNvPr id="4" name="Slide Number Placeholder 3"/>
          <p:cNvSpPr>
            <a:spLocks noGrp="1"/>
          </p:cNvSpPr>
          <p:nvPr>
            <p:ph type="sldNum" sz="quarter" idx="10"/>
          </p:nvPr>
        </p:nvSpPr>
        <p:spPr/>
        <p:txBody>
          <a:bodyPr/>
          <a:lstStyle/>
          <a:p>
            <a:fld id="{D3A5C70C-4F3D-A24C-BE6B-90E4410CB343}" type="slidenum">
              <a:rPr lang="en-US" smtClean="0"/>
              <a:pPr/>
              <a:t>35</a:t>
            </a:fld>
            <a:endParaRPr lang="en-US"/>
          </a:p>
        </p:txBody>
      </p:sp>
    </p:spTree>
    <p:extLst>
      <p:ext uri="{BB962C8B-B14F-4D97-AF65-F5344CB8AC3E}">
        <p14:creationId xmlns:p14="http://schemas.microsoft.com/office/powerpoint/2010/main" val="20916987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p:nvPr>
        </p:nvSpPr>
        <p:spPr/>
        <p:txBody>
          <a:bodyPr/>
          <a:lstStyle/>
          <a:p>
            <a:endParaRPr lang="en-US"/>
          </a:p>
        </p:txBody>
      </p:sp>
      <p:sp>
        <p:nvSpPr>
          <p:cNvPr id="5" name="Date Placeholder 4"/>
          <p:cNvSpPr>
            <a:spLocks noGrp="1"/>
          </p:cNvSpPr>
          <p:nvPr>
            <p:ph type="dt" idx="1"/>
          </p:nvPr>
        </p:nvSpPr>
        <p:spPr/>
        <p:txBody>
          <a:bodyPr/>
          <a:lstStyle/>
          <a:p>
            <a:fld id="{1B0D39D7-B896-44EC-BCCA-24B863334BA2}" type="datetime1">
              <a:rPr lang="en-US" smtClean="0"/>
              <a:t>10/1/2021</a:t>
            </a:fld>
            <a:endParaRPr lang="en-US"/>
          </a:p>
        </p:txBody>
      </p:sp>
      <p:sp>
        <p:nvSpPr>
          <p:cNvPr id="6" name="Footer Placeholder 5"/>
          <p:cNvSpPr>
            <a:spLocks noGrp="1"/>
          </p:cNvSpPr>
          <p:nvPr>
            <p:ph type="ftr" sz="quarter" idx="4"/>
          </p:nvPr>
        </p:nvSpPr>
        <p:spPr/>
        <p:txBody>
          <a:bodyPr/>
          <a:lstStyle/>
          <a:p>
            <a:endParaRPr lang="en-US"/>
          </a:p>
        </p:txBody>
      </p:sp>
      <p:sp>
        <p:nvSpPr>
          <p:cNvPr id="7" name="Slide Number Placeholder 6"/>
          <p:cNvSpPr>
            <a:spLocks noGrp="1"/>
          </p:cNvSpPr>
          <p:nvPr>
            <p:ph type="sldNum" sz="quarter" idx="5"/>
          </p:nvPr>
        </p:nvSpPr>
        <p:spPr/>
        <p:txBody>
          <a:bodyPr/>
          <a:lstStyle/>
          <a:p>
            <a:fld id="{D3A5C70C-4F3D-A24C-BE6B-90E4410CB343}" type="slidenum">
              <a:rPr lang="en-US" smtClean="0"/>
              <a:t>5</a:t>
            </a:fld>
            <a:endParaRPr lang="en-US"/>
          </a:p>
        </p:txBody>
      </p:sp>
    </p:spTree>
    <p:extLst>
      <p:ext uri="{BB962C8B-B14F-4D97-AF65-F5344CB8AC3E}">
        <p14:creationId xmlns:p14="http://schemas.microsoft.com/office/powerpoint/2010/main" val="183181482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p:nvPr>
        </p:nvSpPr>
        <p:spPr/>
        <p:txBody>
          <a:bodyPr/>
          <a:lstStyle/>
          <a:p>
            <a:endParaRPr lang="en-US"/>
          </a:p>
        </p:txBody>
      </p:sp>
      <p:sp>
        <p:nvSpPr>
          <p:cNvPr id="5" name="Date Placeholder 4"/>
          <p:cNvSpPr>
            <a:spLocks noGrp="1"/>
          </p:cNvSpPr>
          <p:nvPr>
            <p:ph type="dt" idx="1"/>
          </p:nvPr>
        </p:nvSpPr>
        <p:spPr/>
        <p:txBody>
          <a:bodyPr/>
          <a:lstStyle/>
          <a:p>
            <a:fld id="{1B0D39D7-B896-44EC-BCCA-24B863334BA2}" type="datetime1">
              <a:rPr lang="en-US" smtClean="0"/>
              <a:t>10/1/2021</a:t>
            </a:fld>
            <a:endParaRPr lang="en-US"/>
          </a:p>
        </p:txBody>
      </p:sp>
      <p:sp>
        <p:nvSpPr>
          <p:cNvPr id="6" name="Footer Placeholder 5"/>
          <p:cNvSpPr>
            <a:spLocks noGrp="1"/>
          </p:cNvSpPr>
          <p:nvPr>
            <p:ph type="ftr" sz="quarter" idx="4"/>
          </p:nvPr>
        </p:nvSpPr>
        <p:spPr/>
        <p:txBody>
          <a:bodyPr/>
          <a:lstStyle/>
          <a:p>
            <a:endParaRPr lang="en-US"/>
          </a:p>
        </p:txBody>
      </p:sp>
      <p:sp>
        <p:nvSpPr>
          <p:cNvPr id="7" name="Slide Number Placeholder 6"/>
          <p:cNvSpPr>
            <a:spLocks noGrp="1"/>
          </p:cNvSpPr>
          <p:nvPr>
            <p:ph type="sldNum" sz="quarter" idx="5"/>
          </p:nvPr>
        </p:nvSpPr>
        <p:spPr/>
        <p:txBody>
          <a:bodyPr/>
          <a:lstStyle/>
          <a:p>
            <a:fld id="{D3A5C70C-4F3D-A24C-BE6B-90E4410CB343}" type="slidenum">
              <a:rPr lang="en-US" smtClean="0"/>
              <a:t>36</a:t>
            </a:fld>
            <a:endParaRPr lang="en-US"/>
          </a:p>
        </p:txBody>
      </p:sp>
    </p:spTree>
    <p:extLst>
      <p:ext uri="{BB962C8B-B14F-4D97-AF65-F5344CB8AC3E}">
        <p14:creationId xmlns:p14="http://schemas.microsoft.com/office/powerpoint/2010/main" val="108504361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3A5C70C-4F3D-A24C-BE6B-90E4410CB343}" type="slidenum">
              <a:rPr lang="en-US" smtClean="0"/>
              <a:pPr/>
              <a:t>37</a:t>
            </a:fld>
            <a:endParaRPr lang="en-US"/>
          </a:p>
        </p:txBody>
      </p:sp>
    </p:spTree>
    <p:extLst>
      <p:ext uri="{BB962C8B-B14F-4D97-AF65-F5344CB8AC3E}">
        <p14:creationId xmlns:p14="http://schemas.microsoft.com/office/powerpoint/2010/main" val="259075798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aseline="0" dirty="0"/>
          </a:p>
        </p:txBody>
      </p:sp>
      <p:sp>
        <p:nvSpPr>
          <p:cNvPr id="4" name="Slide Number Placeholder 3"/>
          <p:cNvSpPr>
            <a:spLocks noGrp="1"/>
          </p:cNvSpPr>
          <p:nvPr>
            <p:ph type="sldNum" sz="quarter" idx="10"/>
          </p:nvPr>
        </p:nvSpPr>
        <p:spPr/>
        <p:txBody>
          <a:bodyPr/>
          <a:lstStyle/>
          <a:p>
            <a:fld id="{D3A5C70C-4F3D-A24C-BE6B-90E4410CB343}" type="slidenum">
              <a:rPr lang="en-US" smtClean="0"/>
              <a:pPr/>
              <a:t>38</a:t>
            </a:fld>
            <a:endParaRPr lang="en-US"/>
          </a:p>
        </p:txBody>
      </p:sp>
    </p:spTree>
    <p:extLst>
      <p:ext uri="{BB962C8B-B14F-4D97-AF65-F5344CB8AC3E}">
        <p14:creationId xmlns:p14="http://schemas.microsoft.com/office/powerpoint/2010/main" val="299050139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3A5C70C-4F3D-A24C-BE6B-90E4410CB343}" type="slidenum">
              <a:rPr lang="en-US" smtClean="0"/>
              <a:pPr/>
              <a:t>39</a:t>
            </a:fld>
            <a:endParaRPr lang="en-US"/>
          </a:p>
        </p:txBody>
      </p:sp>
    </p:spTree>
    <p:extLst>
      <p:ext uri="{BB962C8B-B14F-4D97-AF65-F5344CB8AC3E}">
        <p14:creationId xmlns:p14="http://schemas.microsoft.com/office/powerpoint/2010/main" val="175674401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aseline="0" dirty="0"/>
          </a:p>
        </p:txBody>
      </p:sp>
      <p:sp>
        <p:nvSpPr>
          <p:cNvPr id="4" name="Slide Number Placeholder 3"/>
          <p:cNvSpPr>
            <a:spLocks noGrp="1"/>
          </p:cNvSpPr>
          <p:nvPr>
            <p:ph type="sldNum" sz="quarter" idx="10"/>
          </p:nvPr>
        </p:nvSpPr>
        <p:spPr/>
        <p:txBody>
          <a:bodyPr/>
          <a:lstStyle/>
          <a:p>
            <a:fld id="{D3A5C70C-4F3D-A24C-BE6B-90E4410CB343}" type="slidenum">
              <a:rPr lang="en-US" smtClean="0"/>
              <a:pPr/>
              <a:t>40</a:t>
            </a:fld>
            <a:endParaRPr lang="en-US"/>
          </a:p>
        </p:txBody>
      </p:sp>
    </p:spTree>
    <p:extLst>
      <p:ext uri="{BB962C8B-B14F-4D97-AF65-F5344CB8AC3E}">
        <p14:creationId xmlns:p14="http://schemas.microsoft.com/office/powerpoint/2010/main" val="257748267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p:nvPr>
        </p:nvSpPr>
        <p:spPr/>
        <p:txBody>
          <a:bodyPr/>
          <a:lstStyle/>
          <a:p>
            <a:endParaRPr lang="en-US"/>
          </a:p>
        </p:txBody>
      </p:sp>
      <p:sp>
        <p:nvSpPr>
          <p:cNvPr id="5" name="Date Placeholder 4"/>
          <p:cNvSpPr>
            <a:spLocks noGrp="1"/>
          </p:cNvSpPr>
          <p:nvPr>
            <p:ph type="dt" idx="1"/>
          </p:nvPr>
        </p:nvSpPr>
        <p:spPr/>
        <p:txBody>
          <a:bodyPr/>
          <a:lstStyle/>
          <a:p>
            <a:fld id="{1C4CF31A-61DE-4B1C-A64B-212CA173DEE4}" type="datetime1">
              <a:rPr lang="en-US" smtClean="0"/>
              <a:t>10/1/2021</a:t>
            </a:fld>
            <a:endParaRPr lang="en-US"/>
          </a:p>
        </p:txBody>
      </p:sp>
      <p:sp>
        <p:nvSpPr>
          <p:cNvPr id="6" name="Footer Placeholder 5"/>
          <p:cNvSpPr>
            <a:spLocks noGrp="1"/>
          </p:cNvSpPr>
          <p:nvPr>
            <p:ph type="ftr" sz="quarter" idx="4"/>
          </p:nvPr>
        </p:nvSpPr>
        <p:spPr/>
        <p:txBody>
          <a:bodyPr/>
          <a:lstStyle/>
          <a:p>
            <a:endParaRPr lang="en-US"/>
          </a:p>
        </p:txBody>
      </p:sp>
      <p:sp>
        <p:nvSpPr>
          <p:cNvPr id="7" name="Slide Number Placeholder 6"/>
          <p:cNvSpPr>
            <a:spLocks noGrp="1"/>
          </p:cNvSpPr>
          <p:nvPr>
            <p:ph type="sldNum" sz="quarter" idx="5"/>
          </p:nvPr>
        </p:nvSpPr>
        <p:spPr/>
        <p:txBody>
          <a:bodyPr/>
          <a:lstStyle/>
          <a:p>
            <a:fld id="{D3A5C70C-4F3D-A24C-BE6B-90E4410CB343}" type="slidenum">
              <a:rPr lang="en-US" smtClean="0"/>
              <a:t>41</a:t>
            </a:fld>
            <a:endParaRPr lang="en-US"/>
          </a:p>
        </p:txBody>
      </p:sp>
    </p:spTree>
    <p:extLst>
      <p:ext uri="{BB962C8B-B14F-4D97-AF65-F5344CB8AC3E}">
        <p14:creationId xmlns:p14="http://schemas.microsoft.com/office/powerpoint/2010/main" val="316781941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p:nvPr>
        </p:nvSpPr>
        <p:spPr/>
        <p:txBody>
          <a:bodyPr/>
          <a:lstStyle/>
          <a:p>
            <a:endParaRPr lang="en-US"/>
          </a:p>
        </p:txBody>
      </p:sp>
      <p:sp>
        <p:nvSpPr>
          <p:cNvPr id="5" name="Date Placeholder 4"/>
          <p:cNvSpPr>
            <a:spLocks noGrp="1"/>
          </p:cNvSpPr>
          <p:nvPr>
            <p:ph type="dt" idx="1"/>
          </p:nvPr>
        </p:nvSpPr>
        <p:spPr/>
        <p:txBody>
          <a:bodyPr/>
          <a:lstStyle/>
          <a:p>
            <a:fld id="{6752C982-1E54-4F56-B6C8-B154A8A9D876}" type="datetime1">
              <a:rPr lang="en-US" smtClean="0"/>
              <a:t>10/1/2021</a:t>
            </a:fld>
            <a:endParaRPr lang="en-US"/>
          </a:p>
        </p:txBody>
      </p:sp>
      <p:sp>
        <p:nvSpPr>
          <p:cNvPr id="6" name="Footer Placeholder 5"/>
          <p:cNvSpPr>
            <a:spLocks noGrp="1"/>
          </p:cNvSpPr>
          <p:nvPr>
            <p:ph type="ftr" sz="quarter" idx="4"/>
          </p:nvPr>
        </p:nvSpPr>
        <p:spPr/>
        <p:txBody>
          <a:bodyPr/>
          <a:lstStyle/>
          <a:p>
            <a:endParaRPr lang="en-US"/>
          </a:p>
        </p:txBody>
      </p:sp>
      <p:sp>
        <p:nvSpPr>
          <p:cNvPr id="7" name="Slide Number Placeholder 6"/>
          <p:cNvSpPr>
            <a:spLocks noGrp="1"/>
          </p:cNvSpPr>
          <p:nvPr>
            <p:ph type="sldNum" sz="quarter" idx="5"/>
          </p:nvPr>
        </p:nvSpPr>
        <p:spPr/>
        <p:txBody>
          <a:bodyPr/>
          <a:lstStyle/>
          <a:p>
            <a:fld id="{D3A5C70C-4F3D-A24C-BE6B-90E4410CB343}" type="slidenum">
              <a:rPr lang="en-US" smtClean="0"/>
              <a:t>42</a:t>
            </a:fld>
            <a:endParaRPr lang="en-US"/>
          </a:p>
        </p:txBody>
      </p:sp>
    </p:spTree>
    <p:extLst>
      <p:ext uri="{BB962C8B-B14F-4D97-AF65-F5344CB8AC3E}">
        <p14:creationId xmlns:p14="http://schemas.microsoft.com/office/powerpoint/2010/main" val="292804388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aseline="0" dirty="0"/>
          </a:p>
        </p:txBody>
      </p:sp>
      <p:sp>
        <p:nvSpPr>
          <p:cNvPr id="4" name="Slide Number Placeholder 3"/>
          <p:cNvSpPr>
            <a:spLocks noGrp="1"/>
          </p:cNvSpPr>
          <p:nvPr>
            <p:ph type="sldNum" sz="quarter" idx="10"/>
          </p:nvPr>
        </p:nvSpPr>
        <p:spPr/>
        <p:txBody>
          <a:bodyPr/>
          <a:lstStyle/>
          <a:p>
            <a:fld id="{D3A5C70C-4F3D-A24C-BE6B-90E4410CB343}" type="slidenum">
              <a:rPr lang="en-US" smtClean="0"/>
              <a:pPr/>
              <a:t>43</a:t>
            </a:fld>
            <a:endParaRPr lang="en-US"/>
          </a:p>
        </p:txBody>
      </p:sp>
    </p:spTree>
    <p:extLst>
      <p:ext uri="{BB962C8B-B14F-4D97-AF65-F5344CB8AC3E}">
        <p14:creationId xmlns:p14="http://schemas.microsoft.com/office/powerpoint/2010/main" val="195425116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aseline="0" dirty="0"/>
          </a:p>
        </p:txBody>
      </p:sp>
      <p:sp>
        <p:nvSpPr>
          <p:cNvPr id="4" name="Slide Number Placeholder 3"/>
          <p:cNvSpPr>
            <a:spLocks noGrp="1"/>
          </p:cNvSpPr>
          <p:nvPr>
            <p:ph type="sldNum" sz="quarter" idx="10"/>
          </p:nvPr>
        </p:nvSpPr>
        <p:spPr/>
        <p:txBody>
          <a:bodyPr/>
          <a:lstStyle/>
          <a:p>
            <a:fld id="{D3A5C70C-4F3D-A24C-BE6B-90E4410CB343}" type="slidenum">
              <a:rPr lang="en-US" smtClean="0"/>
              <a:pPr/>
              <a:t>44</a:t>
            </a:fld>
            <a:endParaRPr lang="en-US"/>
          </a:p>
        </p:txBody>
      </p:sp>
    </p:spTree>
    <p:extLst>
      <p:ext uri="{BB962C8B-B14F-4D97-AF65-F5344CB8AC3E}">
        <p14:creationId xmlns:p14="http://schemas.microsoft.com/office/powerpoint/2010/main" val="356964395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p:nvPr>
        </p:nvSpPr>
        <p:spPr/>
        <p:txBody>
          <a:bodyPr/>
          <a:lstStyle/>
          <a:p>
            <a:endParaRPr lang="en-US"/>
          </a:p>
        </p:txBody>
      </p:sp>
      <p:sp>
        <p:nvSpPr>
          <p:cNvPr id="5" name="Date Placeholder 4"/>
          <p:cNvSpPr>
            <a:spLocks noGrp="1"/>
          </p:cNvSpPr>
          <p:nvPr>
            <p:ph type="dt" idx="1"/>
          </p:nvPr>
        </p:nvSpPr>
        <p:spPr/>
        <p:txBody>
          <a:bodyPr/>
          <a:lstStyle/>
          <a:p>
            <a:fld id="{1C4CF31A-61DE-4B1C-A64B-212CA173DEE4}" type="datetime1">
              <a:rPr lang="en-US" smtClean="0"/>
              <a:t>10/1/2021</a:t>
            </a:fld>
            <a:endParaRPr lang="en-US"/>
          </a:p>
        </p:txBody>
      </p:sp>
      <p:sp>
        <p:nvSpPr>
          <p:cNvPr id="6" name="Footer Placeholder 5"/>
          <p:cNvSpPr>
            <a:spLocks noGrp="1"/>
          </p:cNvSpPr>
          <p:nvPr>
            <p:ph type="ftr" sz="quarter" idx="4"/>
          </p:nvPr>
        </p:nvSpPr>
        <p:spPr/>
        <p:txBody>
          <a:bodyPr/>
          <a:lstStyle/>
          <a:p>
            <a:endParaRPr lang="en-US"/>
          </a:p>
        </p:txBody>
      </p:sp>
      <p:sp>
        <p:nvSpPr>
          <p:cNvPr id="7" name="Slide Number Placeholder 6"/>
          <p:cNvSpPr>
            <a:spLocks noGrp="1"/>
          </p:cNvSpPr>
          <p:nvPr>
            <p:ph type="sldNum" sz="quarter" idx="5"/>
          </p:nvPr>
        </p:nvSpPr>
        <p:spPr/>
        <p:txBody>
          <a:bodyPr/>
          <a:lstStyle/>
          <a:p>
            <a:fld id="{D3A5C70C-4F3D-A24C-BE6B-90E4410CB343}" type="slidenum">
              <a:rPr lang="en-US" smtClean="0"/>
              <a:t>45</a:t>
            </a:fld>
            <a:endParaRPr lang="en-US"/>
          </a:p>
        </p:txBody>
      </p:sp>
    </p:spTree>
    <p:extLst>
      <p:ext uri="{BB962C8B-B14F-4D97-AF65-F5344CB8AC3E}">
        <p14:creationId xmlns:p14="http://schemas.microsoft.com/office/powerpoint/2010/main" val="30726961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If students stick to this, they’ll have roughly 20 minutes left over to play with. </a:t>
            </a:r>
          </a:p>
        </p:txBody>
      </p:sp>
      <p:sp>
        <p:nvSpPr>
          <p:cNvPr id="4" name="Header Placeholder 3"/>
          <p:cNvSpPr>
            <a:spLocks noGrp="1"/>
          </p:cNvSpPr>
          <p:nvPr>
            <p:ph type="hdr" sz="quarter"/>
          </p:nvPr>
        </p:nvSpPr>
        <p:spPr/>
        <p:txBody>
          <a:bodyPr/>
          <a:lstStyle/>
          <a:p>
            <a:endParaRPr lang="en-US"/>
          </a:p>
        </p:txBody>
      </p:sp>
      <p:sp>
        <p:nvSpPr>
          <p:cNvPr id="5" name="Date Placeholder 4"/>
          <p:cNvSpPr>
            <a:spLocks noGrp="1"/>
          </p:cNvSpPr>
          <p:nvPr>
            <p:ph type="dt" idx="1"/>
          </p:nvPr>
        </p:nvSpPr>
        <p:spPr/>
        <p:txBody>
          <a:bodyPr/>
          <a:lstStyle/>
          <a:p>
            <a:fld id="{6A4F3A98-3B48-43F0-BD4B-557C938B1844}" type="datetime1">
              <a:rPr lang="en-US" smtClean="0"/>
              <a:t>10/1/2021</a:t>
            </a:fld>
            <a:endParaRPr lang="en-US"/>
          </a:p>
        </p:txBody>
      </p:sp>
      <p:sp>
        <p:nvSpPr>
          <p:cNvPr id="6" name="Footer Placeholder 5"/>
          <p:cNvSpPr>
            <a:spLocks noGrp="1"/>
          </p:cNvSpPr>
          <p:nvPr>
            <p:ph type="ftr" sz="quarter" idx="4"/>
          </p:nvPr>
        </p:nvSpPr>
        <p:spPr/>
        <p:txBody>
          <a:bodyPr/>
          <a:lstStyle/>
          <a:p>
            <a:endParaRPr lang="en-US"/>
          </a:p>
        </p:txBody>
      </p:sp>
      <p:sp>
        <p:nvSpPr>
          <p:cNvPr id="7" name="Slide Number Placeholder 6"/>
          <p:cNvSpPr>
            <a:spLocks noGrp="1"/>
          </p:cNvSpPr>
          <p:nvPr>
            <p:ph type="sldNum" sz="quarter" idx="5"/>
          </p:nvPr>
        </p:nvSpPr>
        <p:spPr/>
        <p:txBody>
          <a:bodyPr/>
          <a:lstStyle/>
          <a:p>
            <a:fld id="{D3A5C70C-4F3D-A24C-BE6B-90E4410CB343}" type="slidenum">
              <a:rPr lang="en-US" smtClean="0"/>
              <a:t>6</a:t>
            </a:fld>
            <a:endParaRPr lang="en-US"/>
          </a:p>
        </p:txBody>
      </p:sp>
    </p:spTree>
    <p:extLst>
      <p:ext uri="{BB962C8B-B14F-4D97-AF65-F5344CB8AC3E}">
        <p14:creationId xmlns:p14="http://schemas.microsoft.com/office/powerpoint/2010/main" val="92592948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p:nvPr>
        </p:nvSpPr>
        <p:spPr/>
        <p:txBody>
          <a:bodyPr/>
          <a:lstStyle/>
          <a:p>
            <a:endParaRPr lang="en-US"/>
          </a:p>
        </p:txBody>
      </p:sp>
      <p:sp>
        <p:nvSpPr>
          <p:cNvPr id="5" name="Date Placeholder 4"/>
          <p:cNvSpPr>
            <a:spLocks noGrp="1"/>
          </p:cNvSpPr>
          <p:nvPr>
            <p:ph type="dt" idx="1"/>
          </p:nvPr>
        </p:nvSpPr>
        <p:spPr/>
        <p:txBody>
          <a:bodyPr/>
          <a:lstStyle/>
          <a:p>
            <a:fld id="{1C4CF31A-61DE-4B1C-A64B-212CA173DEE4}" type="datetime1">
              <a:rPr lang="en-US" smtClean="0"/>
              <a:t>10/1/2021</a:t>
            </a:fld>
            <a:endParaRPr lang="en-US"/>
          </a:p>
        </p:txBody>
      </p:sp>
      <p:sp>
        <p:nvSpPr>
          <p:cNvPr id="6" name="Footer Placeholder 5"/>
          <p:cNvSpPr>
            <a:spLocks noGrp="1"/>
          </p:cNvSpPr>
          <p:nvPr>
            <p:ph type="ftr" sz="quarter" idx="4"/>
          </p:nvPr>
        </p:nvSpPr>
        <p:spPr/>
        <p:txBody>
          <a:bodyPr/>
          <a:lstStyle/>
          <a:p>
            <a:endParaRPr lang="en-US"/>
          </a:p>
        </p:txBody>
      </p:sp>
      <p:sp>
        <p:nvSpPr>
          <p:cNvPr id="7" name="Slide Number Placeholder 6"/>
          <p:cNvSpPr>
            <a:spLocks noGrp="1"/>
          </p:cNvSpPr>
          <p:nvPr>
            <p:ph type="sldNum" sz="quarter" idx="5"/>
          </p:nvPr>
        </p:nvSpPr>
        <p:spPr/>
        <p:txBody>
          <a:bodyPr/>
          <a:lstStyle/>
          <a:p>
            <a:fld id="{D3A5C70C-4F3D-A24C-BE6B-90E4410CB343}" type="slidenum">
              <a:rPr lang="en-US" smtClean="0"/>
              <a:t>46</a:t>
            </a:fld>
            <a:endParaRPr lang="en-US"/>
          </a:p>
        </p:txBody>
      </p:sp>
    </p:spTree>
    <p:extLst>
      <p:ext uri="{BB962C8B-B14F-4D97-AF65-F5344CB8AC3E}">
        <p14:creationId xmlns:p14="http://schemas.microsoft.com/office/powerpoint/2010/main" val="390296949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r>
              <a:rPr lang="en-GB" baseline="0" dirty="0"/>
              <a:t> </a:t>
            </a:r>
            <a:endParaRPr lang="en-GB" dirty="0"/>
          </a:p>
        </p:txBody>
      </p:sp>
      <p:sp>
        <p:nvSpPr>
          <p:cNvPr id="4" name="Slide Number Placeholder 3"/>
          <p:cNvSpPr>
            <a:spLocks noGrp="1"/>
          </p:cNvSpPr>
          <p:nvPr>
            <p:ph type="sldNum" sz="quarter" idx="10"/>
          </p:nvPr>
        </p:nvSpPr>
        <p:spPr/>
        <p:txBody>
          <a:bodyPr/>
          <a:lstStyle/>
          <a:p>
            <a:fld id="{D3A5C70C-4F3D-A24C-BE6B-90E4410CB343}" type="slidenum">
              <a:rPr lang="en-US" smtClean="0"/>
              <a:pPr/>
              <a:t>47</a:t>
            </a:fld>
            <a:endParaRPr lang="en-US"/>
          </a:p>
        </p:txBody>
      </p:sp>
    </p:spTree>
    <p:extLst>
      <p:ext uri="{BB962C8B-B14F-4D97-AF65-F5344CB8AC3E}">
        <p14:creationId xmlns:p14="http://schemas.microsoft.com/office/powerpoint/2010/main" val="87171898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p:nvPr>
        </p:nvSpPr>
        <p:spPr/>
        <p:txBody>
          <a:bodyPr/>
          <a:lstStyle/>
          <a:p>
            <a:endParaRPr lang="en-US"/>
          </a:p>
        </p:txBody>
      </p:sp>
      <p:sp>
        <p:nvSpPr>
          <p:cNvPr id="5" name="Date Placeholder 4"/>
          <p:cNvSpPr>
            <a:spLocks noGrp="1"/>
          </p:cNvSpPr>
          <p:nvPr>
            <p:ph type="dt" idx="1"/>
          </p:nvPr>
        </p:nvSpPr>
        <p:spPr/>
        <p:txBody>
          <a:bodyPr/>
          <a:lstStyle/>
          <a:p>
            <a:fld id="{1B0D39D7-B896-44EC-BCCA-24B863334BA2}" type="datetime1">
              <a:rPr lang="en-US" smtClean="0"/>
              <a:t>10/1/2021</a:t>
            </a:fld>
            <a:endParaRPr lang="en-US"/>
          </a:p>
        </p:txBody>
      </p:sp>
      <p:sp>
        <p:nvSpPr>
          <p:cNvPr id="6" name="Footer Placeholder 5"/>
          <p:cNvSpPr>
            <a:spLocks noGrp="1"/>
          </p:cNvSpPr>
          <p:nvPr>
            <p:ph type="ftr" sz="quarter" idx="4"/>
          </p:nvPr>
        </p:nvSpPr>
        <p:spPr/>
        <p:txBody>
          <a:bodyPr/>
          <a:lstStyle/>
          <a:p>
            <a:endParaRPr lang="en-US"/>
          </a:p>
        </p:txBody>
      </p:sp>
      <p:sp>
        <p:nvSpPr>
          <p:cNvPr id="7" name="Slide Number Placeholder 6"/>
          <p:cNvSpPr>
            <a:spLocks noGrp="1"/>
          </p:cNvSpPr>
          <p:nvPr>
            <p:ph type="sldNum" sz="quarter" idx="5"/>
          </p:nvPr>
        </p:nvSpPr>
        <p:spPr/>
        <p:txBody>
          <a:bodyPr/>
          <a:lstStyle/>
          <a:p>
            <a:fld id="{D3A5C70C-4F3D-A24C-BE6B-90E4410CB343}" type="slidenum">
              <a:rPr lang="en-US" smtClean="0"/>
              <a:t>48</a:t>
            </a:fld>
            <a:endParaRPr lang="en-US"/>
          </a:p>
        </p:txBody>
      </p:sp>
    </p:spTree>
    <p:extLst>
      <p:ext uri="{BB962C8B-B14F-4D97-AF65-F5344CB8AC3E}">
        <p14:creationId xmlns:p14="http://schemas.microsoft.com/office/powerpoint/2010/main" val="373525219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3A5C70C-4F3D-A24C-BE6B-90E4410CB343}" type="slidenum">
              <a:rPr lang="en-US" smtClean="0"/>
              <a:pPr/>
              <a:t>49</a:t>
            </a:fld>
            <a:endParaRPr lang="en-US"/>
          </a:p>
        </p:txBody>
      </p:sp>
    </p:spTree>
    <p:extLst>
      <p:ext uri="{BB962C8B-B14F-4D97-AF65-F5344CB8AC3E}">
        <p14:creationId xmlns:p14="http://schemas.microsoft.com/office/powerpoint/2010/main" val="238300915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3A5C70C-4F3D-A24C-BE6B-90E4410CB343}" type="slidenum">
              <a:rPr lang="en-US" smtClean="0"/>
              <a:pPr/>
              <a:t>50</a:t>
            </a:fld>
            <a:endParaRPr lang="en-US"/>
          </a:p>
        </p:txBody>
      </p:sp>
    </p:spTree>
    <p:extLst>
      <p:ext uri="{BB962C8B-B14F-4D97-AF65-F5344CB8AC3E}">
        <p14:creationId xmlns:p14="http://schemas.microsoft.com/office/powerpoint/2010/main" val="156867209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3A5C70C-4F3D-A24C-BE6B-90E4410CB343}" type="slidenum">
              <a:rPr lang="en-US" smtClean="0"/>
              <a:pPr/>
              <a:t>51</a:t>
            </a:fld>
            <a:endParaRPr lang="en-US"/>
          </a:p>
        </p:txBody>
      </p:sp>
    </p:spTree>
    <p:extLst>
      <p:ext uri="{BB962C8B-B14F-4D97-AF65-F5344CB8AC3E}">
        <p14:creationId xmlns:p14="http://schemas.microsoft.com/office/powerpoint/2010/main" val="195717645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3A5C70C-4F3D-A24C-BE6B-90E4410CB343}" type="slidenum">
              <a:rPr lang="en-US" smtClean="0"/>
              <a:pPr/>
              <a:t>52</a:t>
            </a:fld>
            <a:endParaRPr lang="en-US"/>
          </a:p>
        </p:txBody>
      </p:sp>
    </p:spTree>
    <p:extLst>
      <p:ext uri="{BB962C8B-B14F-4D97-AF65-F5344CB8AC3E}">
        <p14:creationId xmlns:p14="http://schemas.microsoft.com/office/powerpoint/2010/main" val="99411238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p:nvPr>
        </p:nvSpPr>
        <p:spPr/>
        <p:txBody>
          <a:bodyPr/>
          <a:lstStyle/>
          <a:p>
            <a:endParaRPr lang="en-US"/>
          </a:p>
        </p:txBody>
      </p:sp>
      <p:sp>
        <p:nvSpPr>
          <p:cNvPr id="5" name="Date Placeholder 4"/>
          <p:cNvSpPr>
            <a:spLocks noGrp="1"/>
          </p:cNvSpPr>
          <p:nvPr>
            <p:ph type="dt" idx="1"/>
          </p:nvPr>
        </p:nvSpPr>
        <p:spPr/>
        <p:txBody>
          <a:bodyPr/>
          <a:lstStyle/>
          <a:p>
            <a:fld id="{6860C265-E432-4E6E-8846-BB2875F4C551}" type="datetime1">
              <a:rPr lang="en-US" smtClean="0"/>
              <a:t>10/1/2021</a:t>
            </a:fld>
            <a:endParaRPr lang="en-US"/>
          </a:p>
        </p:txBody>
      </p:sp>
      <p:sp>
        <p:nvSpPr>
          <p:cNvPr id="6" name="Footer Placeholder 5"/>
          <p:cNvSpPr>
            <a:spLocks noGrp="1"/>
          </p:cNvSpPr>
          <p:nvPr>
            <p:ph type="ftr" sz="quarter" idx="4"/>
          </p:nvPr>
        </p:nvSpPr>
        <p:spPr/>
        <p:txBody>
          <a:bodyPr/>
          <a:lstStyle/>
          <a:p>
            <a:endParaRPr lang="en-US"/>
          </a:p>
        </p:txBody>
      </p:sp>
      <p:sp>
        <p:nvSpPr>
          <p:cNvPr id="7" name="Slide Number Placeholder 6"/>
          <p:cNvSpPr>
            <a:spLocks noGrp="1"/>
          </p:cNvSpPr>
          <p:nvPr>
            <p:ph type="sldNum" sz="quarter" idx="5"/>
          </p:nvPr>
        </p:nvSpPr>
        <p:spPr/>
        <p:txBody>
          <a:bodyPr/>
          <a:lstStyle/>
          <a:p>
            <a:fld id="{D3A5C70C-4F3D-A24C-BE6B-90E4410CB343}" type="slidenum">
              <a:rPr lang="en-US" smtClean="0"/>
              <a:t>53</a:t>
            </a:fld>
            <a:endParaRPr lang="en-US"/>
          </a:p>
        </p:txBody>
      </p:sp>
    </p:spTree>
    <p:extLst>
      <p:ext uri="{BB962C8B-B14F-4D97-AF65-F5344CB8AC3E}">
        <p14:creationId xmlns:p14="http://schemas.microsoft.com/office/powerpoint/2010/main" val="273212679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3A5C70C-4F3D-A24C-BE6B-90E4410CB343}" type="slidenum">
              <a:rPr lang="en-US" smtClean="0"/>
              <a:pPr/>
              <a:t>54</a:t>
            </a:fld>
            <a:endParaRPr lang="en-US"/>
          </a:p>
        </p:txBody>
      </p:sp>
    </p:spTree>
    <p:extLst>
      <p:ext uri="{BB962C8B-B14F-4D97-AF65-F5344CB8AC3E}">
        <p14:creationId xmlns:p14="http://schemas.microsoft.com/office/powerpoint/2010/main" val="322458528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p:nvPr>
        </p:nvSpPr>
        <p:spPr/>
        <p:txBody>
          <a:bodyPr/>
          <a:lstStyle/>
          <a:p>
            <a:endParaRPr lang="en-US"/>
          </a:p>
        </p:txBody>
      </p:sp>
      <p:sp>
        <p:nvSpPr>
          <p:cNvPr id="5" name="Date Placeholder 4"/>
          <p:cNvSpPr>
            <a:spLocks noGrp="1"/>
          </p:cNvSpPr>
          <p:nvPr>
            <p:ph type="dt" idx="1"/>
          </p:nvPr>
        </p:nvSpPr>
        <p:spPr/>
        <p:txBody>
          <a:bodyPr/>
          <a:lstStyle/>
          <a:p>
            <a:fld id="{6860C265-E432-4E6E-8846-BB2875F4C551}" type="datetime1">
              <a:rPr lang="en-US" smtClean="0"/>
              <a:t>10/1/2021</a:t>
            </a:fld>
            <a:endParaRPr lang="en-US"/>
          </a:p>
        </p:txBody>
      </p:sp>
      <p:sp>
        <p:nvSpPr>
          <p:cNvPr id="6" name="Footer Placeholder 5"/>
          <p:cNvSpPr>
            <a:spLocks noGrp="1"/>
          </p:cNvSpPr>
          <p:nvPr>
            <p:ph type="ftr" sz="quarter" idx="4"/>
          </p:nvPr>
        </p:nvSpPr>
        <p:spPr/>
        <p:txBody>
          <a:bodyPr/>
          <a:lstStyle/>
          <a:p>
            <a:endParaRPr lang="en-US"/>
          </a:p>
        </p:txBody>
      </p:sp>
      <p:sp>
        <p:nvSpPr>
          <p:cNvPr id="7" name="Slide Number Placeholder 6"/>
          <p:cNvSpPr>
            <a:spLocks noGrp="1"/>
          </p:cNvSpPr>
          <p:nvPr>
            <p:ph type="sldNum" sz="quarter" idx="5"/>
          </p:nvPr>
        </p:nvSpPr>
        <p:spPr/>
        <p:txBody>
          <a:bodyPr/>
          <a:lstStyle/>
          <a:p>
            <a:fld id="{D3A5C70C-4F3D-A24C-BE6B-90E4410CB343}" type="slidenum">
              <a:rPr lang="en-US" smtClean="0"/>
              <a:t>55</a:t>
            </a:fld>
            <a:endParaRPr lang="en-US"/>
          </a:p>
        </p:txBody>
      </p:sp>
    </p:spTree>
    <p:extLst>
      <p:ext uri="{BB962C8B-B14F-4D97-AF65-F5344CB8AC3E}">
        <p14:creationId xmlns:p14="http://schemas.microsoft.com/office/powerpoint/2010/main" val="23428390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3A5C70C-4F3D-A24C-BE6B-90E4410CB343}" type="slidenum">
              <a:rPr lang="en-US" smtClean="0"/>
              <a:pPr/>
              <a:t>7</a:t>
            </a:fld>
            <a:endParaRPr lang="en-US"/>
          </a:p>
        </p:txBody>
      </p:sp>
    </p:spTree>
    <p:extLst>
      <p:ext uri="{BB962C8B-B14F-4D97-AF65-F5344CB8AC3E}">
        <p14:creationId xmlns:p14="http://schemas.microsoft.com/office/powerpoint/2010/main" val="209169877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3A5C70C-4F3D-A24C-BE6B-90E4410CB343}" type="slidenum">
              <a:rPr lang="en-US" smtClean="0"/>
              <a:pPr/>
              <a:t>56</a:t>
            </a:fld>
            <a:endParaRPr lang="en-US"/>
          </a:p>
        </p:txBody>
      </p:sp>
    </p:spTree>
    <p:extLst>
      <p:ext uri="{BB962C8B-B14F-4D97-AF65-F5344CB8AC3E}">
        <p14:creationId xmlns:p14="http://schemas.microsoft.com/office/powerpoint/2010/main" val="221936035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p:nvPr>
        </p:nvSpPr>
        <p:spPr/>
        <p:txBody>
          <a:bodyPr/>
          <a:lstStyle/>
          <a:p>
            <a:endParaRPr lang="en-US"/>
          </a:p>
        </p:txBody>
      </p:sp>
      <p:sp>
        <p:nvSpPr>
          <p:cNvPr id="5" name="Date Placeholder 4"/>
          <p:cNvSpPr>
            <a:spLocks noGrp="1"/>
          </p:cNvSpPr>
          <p:nvPr>
            <p:ph type="dt" idx="1"/>
          </p:nvPr>
        </p:nvSpPr>
        <p:spPr/>
        <p:txBody>
          <a:bodyPr/>
          <a:lstStyle/>
          <a:p>
            <a:fld id="{6860C265-E432-4E6E-8846-BB2875F4C551}" type="datetime1">
              <a:rPr lang="en-US" smtClean="0"/>
              <a:t>10/1/2021</a:t>
            </a:fld>
            <a:endParaRPr lang="en-US"/>
          </a:p>
        </p:txBody>
      </p:sp>
      <p:sp>
        <p:nvSpPr>
          <p:cNvPr id="6" name="Footer Placeholder 5"/>
          <p:cNvSpPr>
            <a:spLocks noGrp="1"/>
          </p:cNvSpPr>
          <p:nvPr>
            <p:ph type="ftr" sz="quarter" idx="4"/>
          </p:nvPr>
        </p:nvSpPr>
        <p:spPr/>
        <p:txBody>
          <a:bodyPr/>
          <a:lstStyle/>
          <a:p>
            <a:endParaRPr lang="en-US"/>
          </a:p>
        </p:txBody>
      </p:sp>
      <p:sp>
        <p:nvSpPr>
          <p:cNvPr id="7" name="Slide Number Placeholder 6"/>
          <p:cNvSpPr>
            <a:spLocks noGrp="1"/>
          </p:cNvSpPr>
          <p:nvPr>
            <p:ph type="sldNum" sz="quarter" idx="5"/>
          </p:nvPr>
        </p:nvSpPr>
        <p:spPr/>
        <p:txBody>
          <a:bodyPr/>
          <a:lstStyle/>
          <a:p>
            <a:fld id="{D3A5C70C-4F3D-A24C-BE6B-90E4410CB343}" type="slidenum">
              <a:rPr lang="en-US" smtClean="0"/>
              <a:t>57</a:t>
            </a:fld>
            <a:endParaRPr lang="en-US"/>
          </a:p>
        </p:txBody>
      </p:sp>
    </p:spTree>
    <p:extLst>
      <p:ext uri="{BB962C8B-B14F-4D97-AF65-F5344CB8AC3E}">
        <p14:creationId xmlns:p14="http://schemas.microsoft.com/office/powerpoint/2010/main" val="310858106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3A5C70C-4F3D-A24C-BE6B-90E4410CB343}" type="slidenum">
              <a:rPr lang="en-US" smtClean="0"/>
              <a:pPr/>
              <a:t>58</a:t>
            </a:fld>
            <a:endParaRPr lang="en-US"/>
          </a:p>
        </p:txBody>
      </p:sp>
    </p:spTree>
    <p:extLst>
      <p:ext uri="{BB962C8B-B14F-4D97-AF65-F5344CB8AC3E}">
        <p14:creationId xmlns:p14="http://schemas.microsoft.com/office/powerpoint/2010/main" val="47137822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3A5C70C-4F3D-A24C-BE6B-90E4410CB343}" type="slidenum">
              <a:rPr lang="en-US" smtClean="0"/>
              <a:pPr/>
              <a:t>59</a:t>
            </a:fld>
            <a:endParaRPr lang="en-US"/>
          </a:p>
        </p:txBody>
      </p:sp>
    </p:spTree>
    <p:extLst>
      <p:ext uri="{BB962C8B-B14F-4D97-AF65-F5344CB8AC3E}">
        <p14:creationId xmlns:p14="http://schemas.microsoft.com/office/powerpoint/2010/main" val="314993906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idx="10"/>
          </p:nvPr>
        </p:nvSpPr>
        <p:spPr/>
        <p:txBody>
          <a:bodyPr/>
          <a:lstStyle/>
          <a:p>
            <a:endParaRPr lang="en-US"/>
          </a:p>
        </p:txBody>
      </p:sp>
      <p:sp>
        <p:nvSpPr>
          <p:cNvPr id="5" name="Date Placeholder 4"/>
          <p:cNvSpPr>
            <a:spLocks noGrp="1"/>
          </p:cNvSpPr>
          <p:nvPr>
            <p:ph type="dt" idx="11"/>
          </p:nvPr>
        </p:nvSpPr>
        <p:spPr/>
        <p:txBody>
          <a:bodyPr/>
          <a:lstStyle/>
          <a:p>
            <a:fld id="{63D7165B-61C3-4525-BA4F-90C3387C3DE2}" type="datetime1">
              <a:rPr lang="en-US" smtClean="0"/>
              <a:t>10/1/2021</a:t>
            </a:fld>
            <a:endParaRPr lang="en-US"/>
          </a:p>
        </p:txBody>
      </p:sp>
      <p:sp>
        <p:nvSpPr>
          <p:cNvPr id="6" name="Footer Placeholder 5"/>
          <p:cNvSpPr>
            <a:spLocks noGrp="1"/>
          </p:cNvSpPr>
          <p:nvPr>
            <p:ph type="ftr" sz="quarter" idx="12"/>
          </p:nvPr>
        </p:nvSpPr>
        <p:spPr/>
        <p:txBody>
          <a:bodyPr/>
          <a:lstStyle/>
          <a:p>
            <a:endParaRPr lang="en-US"/>
          </a:p>
        </p:txBody>
      </p:sp>
      <p:sp>
        <p:nvSpPr>
          <p:cNvPr id="7" name="Slide Number Placeholder 6"/>
          <p:cNvSpPr>
            <a:spLocks noGrp="1"/>
          </p:cNvSpPr>
          <p:nvPr>
            <p:ph type="sldNum" sz="quarter" idx="13"/>
          </p:nvPr>
        </p:nvSpPr>
        <p:spPr/>
        <p:txBody>
          <a:bodyPr/>
          <a:lstStyle/>
          <a:p>
            <a:fld id="{D3A5C70C-4F3D-A24C-BE6B-90E4410CB343}" type="slidenum">
              <a:rPr lang="en-US" smtClean="0"/>
              <a:t>60</a:t>
            </a:fld>
            <a:endParaRPr lang="en-US"/>
          </a:p>
        </p:txBody>
      </p:sp>
    </p:spTree>
    <p:extLst>
      <p:ext uri="{BB962C8B-B14F-4D97-AF65-F5344CB8AC3E}">
        <p14:creationId xmlns:p14="http://schemas.microsoft.com/office/powerpoint/2010/main" val="134708197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idx="10"/>
          </p:nvPr>
        </p:nvSpPr>
        <p:spPr/>
        <p:txBody>
          <a:bodyPr/>
          <a:lstStyle/>
          <a:p>
            <a:endParaRPr lang="en-US"/>
          </a:p>
        </p:txBody>
      </p:sp>
      <p:sp>
        <p:nvSpPr>
          <p:cNvPr id="5" name="Date Placeholder 4"/>
          <p:cNvSpPr>
            <a:spLocks noGrp="1"/>
          </p:cNvSpPr>
          <p:nvPr>
            <p:ph type="dt" idx="11"/>
          </p:nvPr>
        </p:nvSpPr>
        <p:spPr/>
        <p:txBody>
          <a:bodyPr/>
          <a:lstStyle/>
          <a:p>
            <a:fld id="{2DA55F1C-3900-4619-B320-E40A503E8B07}" type="datetime1">
              <a:rPr lang="en-US" smtClean="0"/>
              <a:t>10/1/2021</a:t>
            </a:fld>
            <a:endParaRPr lang="en-US"/>
          </a:p>
        </p:txBody>
      </p:sp>
      <p:sp>
        <p:nvSpPr>
          <p:cNvPr id="6" name="Footer Placeholder 5"/>
          <p:cNvSpPr>
            <a:spLocks noGrp="1"/>
          </p:cNvSpPr>
          <p:nvPr>
            <p:ph type="ftr" sz="quarter" idx="12"/>
          </p:nvPr>
        </p:nvSpPr>
        <p:spPr/>
        <p:txBody>
          <a:bodyPr/>
          <a:lstStyle/>
          <a:p>
            <a:endParaRPr lang="en-US"/>
          </a:p>
        </p:txBody>
      </p:sp>
      <p:sp>
        <p:nvSpPr>
          <p:cNvPr id="7" name="Slide Number Placeholder 6"/>
          <p:cNvSpPr>
            <a:spLocks noGrp="1"/>
          </p:cNvSpPr>
          <p:nvPr>
            <p:ph type="sldNum" sz="quarter" idx="13"/>
          </p:nvPr>
        </p:nvSpPr>
        <p:spPr/>
        <p:txBody>
          <a:bodyPr/>
          <a:lstStyle/>
          <a:p>
            <a:fld id="{D3A5C70C-4F3D-A24C-BE6B-90E4410CB343}" type="slidenum">
              <a:rPr lang="en-US" smtClean="0"/>
              <a:t>70</a:t>
            </a:fld>
            <a:endParaRPr lang="en-US"/>
          </a:p>
        </p:txBody>
      </p:sp>
    </p:spTree>
    <p:extLst>
      <p:ext uri="{BB962C8B-B14F-4D97-AF65-F5344CB8AC3E}">
        <p14:creationId xmlns:p14="http://schemas.microsoft.com/office/powerpoint/2010/main" val="294560196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idx="10"/>
          </p:nvPr>
        </p:nvSpPr>
        <p:spPr/>
        <p:txBody>
          <a:bodyPr/>
          <a:lstStyle/>
          <a:p>
            <a:endParaRPr lang="en-US"/>
          </a:p>
        </p:txBody>
      </p:sp>
      <p:sp>
        <p:nvSpPr>
          <p:cNvPr id="5" name="Date Placeholder 4"/>
          <p:cNvSpPr>
            <a:spLocks noGrp="1"/>
          </p:cNvSpPr>
          <p:nvPr>
            <p:ph type="dt" idx="11"/>
          </p:nvPr>
        </p:nvSpPr>
        <p:spPr/>
        <p:txBody>
          <a:bodyPr/>
          <a:lstStyle/>
          <a:p>
            <a:fld id="{2DA55F1C-3900-4619-B320-E40A503E8B07}" type="datetime1">
              <a:rPr lang="en-US" smtClean="0"/>
              <a:t>10/1/2021</a:t>
            </a:fld>
            <a:endParaRPr lang="en-US"/>
          </a:p>
        </p:txBody>
      </p:sp>
      <p:sp>
        <p:nvSpPr>
          <p:cNvPr id="6" name="Footer Placeholder 5"/>
          <p:cNvSpPr>
            <a:spLocks noGrp="1"/>
          </p:cNvSpPr>
          <p:nvPr>
            <p:ph type="ftr" sz="quarter" idx="12"/>
          </p:nvPr>
        </p:nvSpPr>
        <p:spPr/>
        <p:txBody>
          <a:bodyPr/>
          <a:lstStyle/>
          <a:p>
            <a:endParaRPr lang="en-US"/>
          </a:p>
        </p:txBody>
      </p:sp>
      <p:sp>
        <p:nvSpPr>
          <p:cNvPr id="7" name="Slide Number Placeholder 6"/>
          <p:cNvSpPr>
            <a:spLocks noGrp="1"/>
          </p:cNvSpPr>
          <p:nvPr>
            <p:ph type="sldNum" sz="quarter" idx="13"/>
          </p:nvPr>
        </p:nvSpPr>
        <p:spPr/>
        <p:txBody>
          <a:bodyPr/>
          <a:lstStyle/>
          <a:p>
            <a:fld id="{D3A5C70C-4F3D-A24C-BE6B-90E4410CB343}" type="slidenum">
              <a:rPr lang="en-US" smtClean="0"/>
              <a:t>71</a:t>
            </a:fld>
            <a:endParaRPr lang="en-US"/>
          </a:p>
        </p:txBody>
      </p:sp>
    </p:spTree>
    <p:extLst>
      <p:ext uri="{BB962C8B-B14F-4D97-AF65-F5344CB8AC3E}">
        <p14:creationId xmlns:p14="http://schemas.microsoft.com/office/powerpoint/2010/main" val="20976968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idx="10"/>
          </p:nvPr>
        </p:nvSpPr>
        <p:spPr/>
        <p:txBody>
          <a:bodyPr/>
          <a:lstStyle/>
          <a:p>
            <a:endParaRPr lang="en-US"/>
          </a:p>
        </p:txBody>
      </p:sp>
      <p:sp>
        <p:nvSpPr>
          <p:cNvPr id="5" name="Date Placeholder 4"/>
          <p:cNvSpPr>
            <a:spLocks noGrp="1"/>
          </p:cNvSpPr>
          <p:nvPr>
            <p:ph type="dt" idx="11"/>
          </p:nvPr>
        </p:nvSpPr>
        <p:spPr/>
        <p:txBody>
          <a:bodyPr/>
          <a:lstStyle/>
          <a:p>
            <a:fld id="{2DA55F1C-3900-4619-B320-E40A503E8B07}" type="datetime1">
              <a:rPr lang="en-US" smtClean="0"/>
              <a:t>10/1/2021</a:t>
            </a:fld>
            <a:endParaRPr lang="en-US"/>
          </a:p>
        </p:txBody>
      </p:sp>
      <p:sp>
        <p:nvSpPr>
          <p:cNvPr id="6" name="Footer Placeholder 5"/>
          <p:cNvSpPr>
            <a:spLocks noGrp="1"/>
          </p:cNvSpPr>
          <p:nvPr>
            <p:ph type="ftr" sz="quarter" idx="12"/>
          </p:nvPr>
        </p:nvSpPr>
        <p:spPr/>
        <p:txBody>
          <a:bodyPr/>
          <a:lstStyle/>
          <a:p>
            <a:endParaRPr lang="en-US"/>
          </a:p>
        </p:txBody>
      </p:sp>
      <p:sp>
        <p:nvSpPr>
          <p:cNvPr id="7" name="Slide Number Placeholder 6"/>
          <p:cNvSpPr>
            <a:spLocks noGrp="1"/>
          </p:cNvSpPr>
          <p:nvPr>
            <p:ph type="sldNum" sz="quarter" idx="13"/>
          </p:nvPr>
        </p:nvSpPr>
        <p:spPr/>
        <p:txBody>
          <a:bodyPr/>
          <a:lstStyle/>
          <a:p>
            <a:fld id="{D3A5C70C-4F3D-A24C-BE6B-90E4410CB343}" type="slidenum">
              <a:rPr lang="en-US" smtClean="0"/>
              <a:t>72</a:t>
            </a:fld>
            <a:endParaRPr lang="en-US"/>
          </a:p>
        </p:txBody>
      </p:sp>
    </p:spTree>
    <p:extLst>
      <p:ext uri="{BB962C8B-B14F-4D97-AF65-F5344CB8AC3E}">
        <p14:creationId xmlns:p14="http://schemas.microsoft.com/office/powerpoint/2010/main" val="3708297165"/>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idx="10"/>
          </p:nvPr>
        </p:nvSpPr>
        <p:spPr/>
        <p:txBody>
          <a:bodyPr/>
          <a:lstStyle/>
          <a:p>
            <a:endParaRPr lang="en-US"/>
          </a:p>
        </p:txBody>
      </p:sp>
      <p:sp>
        <p:nvSpPr>
          <p:cNvPr id="5" name="Date Placeholder 4"/>
          <p:cNvSpPr>
            <a:spLocks noGrp="1"/>
          </p:cNvSpPr>
          <p:nvPr>
            <p:ph type="dt" idx="11"/>
          </p:nvPr>
        </p:nvSpPr>
        <p:spPr/>
        <p:txBody>
          <a:bodyPr/>
          <a:lstStyle/>
          <a:p>
            <a:fld id="{2DA55F1C-3900-4619-B320-E40A503E8B07}" type="datetime1">
              <a:rPr lang="en-US" smtClean="0"/>
              <a:t>10/1/2021</a:t>
            </a:fld>
            <a:endParaRPr lang="en-US"/>
          </a:p>
        </p:txBody>
      </p:sp>
      <p:sp>
        <p:nvSpPr>
          <p:cNvPr id="6" name="Footer Placeholder 5"/>
          <p:cNvSpPr>
            <a:spLocks noGrp="1"/>
          </p:cNvSpPr>
          <p:nvPr>
            <p:ph type="ftr" sz="quarter" idx="12"/>
          </p:nvPr>
        </p:nvSpPr>
        <p:spPr/>
        <p:txBody>
          <a:bodyPr/>
          <a:lstStyle/>
          <a:p>
            <a:endParaRPr lang="en-US"/>
          </a:p>
        </p:txBody>
      </p:sp>
      <p:sp>
        <p:nvSpPr>
          <p:cNvPr id="7" name="Slide Number Placeholder 6"/>
          <p:cNvSpPr>
            <a:spLocks noGrp="1"/>
          </p:cNvSpPr>
          <p:nvPr>
            <p:ph type="sldNum" sz="quarter" idx="13"/>
          </p:nvPr>
        </p:nvSpPr>
        <p:spPr/>
        <p:txBody>
          <a:bodyPr/>
          <a:lstStyle/>
          <a:p>
            <a:fld id="{D3A5C70C-4F3D-A24C-BE6B-90E4410CB343}" type="slidenum">
              <a:rPr lang="en-US" smtClean="0"/>
              <a:t>73</a:t>
            </a:fld>
            <a:endParaRPr lang="en-US"/>
          </a:p>
        </p:txBody>
      </p:sp>
    </p:spTree>
    <p:extLst>
      <p:ext uri="{BB962C8B-B14F-4D97-AF65-F5344CB8AC3E}">
        <p14:creationId xmlns:p14="http://schemas.microsoft.com/office/powerpoint/2010/main" val="2466053207"/>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aseline="0" dirty="0"/>
          </a:p>
        </p:txBody>
      </p:sp>
      <p:sp>
        <p:nvSpPr>
          <p:cNvPr id="4" name="Slide Number Placeholder 3"/>
          <p:cNvSpPr>
            <a:spLocks noGrp="1"/>
          </p:cNvSpPr>
          <p:nvPr>
            <p:ph type="sldNum" sz="quarter" idx="10"/>
          </p:nvPr>
        </p:nvSpPr>
        <p:spPr/>
        <p:txBody>
          <a:bodyPr/>
          <a:lstStyle/>
          <a:p>
            <a:fld id="{D3A5C70C-4F3D-A24C-BE6B-90E4410CB343}" type="slidenum">
              <a:rPr lang="en-US" smtClean="0"/>
              <a:pPr/>
              <a:t>74</a:t>
            </a:fld>
            <a:endParaRPr lang="en-US"/>
          </a:p>
        </p:txBody>
      </p:sp>
    </p:spTree>
    <p:extLst>
      <p:ext uri="{BB962C8B-B14F-4D97-AF65-F5344CB8AC3E}">
        <p14:creationId xmlns:p14="http://schemas.microsoft.com/office/powerpoint/2010/main" val="21139177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3A5C70C-4F3D-A24C-BE6B-90E4410CB343}" type="slidenum">
              <a:rPr lang="en-US" smtClean="0"/>
              <a:pPr/>
              <a:t>8</a:t>
            </a:fld>
            <a:endParaRPr lang="en-US"/>
          </a:p>
        </p:txBody>
      </p:sp>
    </p:spTree>
    <p:extLst>
      <p:ext uri="{BB962C8B-B14F-4D97-AF65-F5344CB8AC3E}">
        <p14:creationId xmlns:p14="http://schemas.microsoft.com/office/powerpoint/2010/main" val="5843313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endParaRPr lang="en-GB" baseline="0" dirty="0"/>
          </a:p>
          <a:p>
            <a:r>
              <a:rPr lang="en-GB" baseline="0" dirty="0"/>
              <a:t> </a:t>
            </a:r>
            <a:endParaRPr lang="en-GB" dirty="0"/>
          </a:p>
        </p:txBody>
      </p:sp>
      <p:sp>
        <p:nvSpPr>
          <p:cNvPr id="4" name="Slide Number Placeholder 3"/>
          <p:cNvSpPr>
            <a:spLocks noGrp="1"/>
          </p:cNvSpPr>
          <p:nvPr>
            <p:ph type="sldNum" sz="quarter" idx="10"/>
          </p:nvPr>
        </p:nvSpPr>
        <p:spPr/>
        <p:txBody>
          <a:bodyPr/>
          <a:lstStyle/>
          <a:p>
            <a:fld id="{D3A5C70C-4F3D-A24C-BE6B-90E4410CB343}" type="slidenum">
              <a:rPr lang="en-US" smtClean="0"/>
              <a:pPr/>
              <a:t>9</a:t>
            </a:fld>
            <a:endParaRPr lang="en-US"/>
          </a:p>
        </p:txBody>
      </p:sp>
    </p:spTree>
    <p:extLst>
      <p:ext uri="{BB962C8B-B14F-4D97-AF65-F5344CB8AC3E}">
        <p14:creationId xmlns:p14="http://schemas.microsoft.com/office/powerpoint/2010/main" val="26977731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3A5C70C-4F3D-A24C-BE6B-90E4410CB343}" type="slidenum">
              <a:rPr lang="en-US" smtClean="0"/>
              <a:pPr/>
              <a:t>10</a:t>
            </a:fld>
            <a:endParaRPr lang="en-US"/>
          </a:p>
        </p:txBody>
      </p:sp>
    </p:spTree>
    <p:extLst>
      <p:ext uri="{BB962C8B-B14F-4D97-AF65-F5344CB8AC3E}">
        <p14:creationId xmlns:p14="http://schemas.microsoft.com/office/powerpoint/2010/main" val="38176181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3A5C70C-4F3D-A24C-BE6B-90E4410CB343}" type="slidenum">
              <a:rPr lang="en-US" smtClean="0"/>
              <a:pPr/>
              <a:t>11</a:t>
            </a:fld>
            <a:endParaRPr lang="en-US"/>
          </a:p>
        </p:txBody>
      </p:sp>
    </p:spTree>
    <p:extLst>
      <p:ext uri="{BB962C8B-B14F-4D97-AF65-F5344CB8AC3E}">
        <p14:creationId xmlns:p14="http://schemas.microsoft.com/office/powerpoint/2010/main" val="296982865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2" name="Rectangle 11"/>
          <p:cNvSpPr/>
          <p:nvPr userDrawn="1"/>
        </p:nvSpPr>
        <p:spPr>
          <a:xfrm>
            <a:off x="4153" y="6246646"/>
            <a:ext cx="8796168" cy="16573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p:cNvSpPr/>
          <p:nvPr userDrawn="1"/>
        </p:nvSpPr>
        <p:spPr>
          <a:xfrm>
            <a:off x="0" y="892053"/>
            <a:ext cx="8796168" cy="16573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ctrTitle" hasCustomPrompt="1"/>
          </p:nvPr>
        </p:nvSpPr>
        <p:spPr>
          <a:xfrm>
            <a:off x="540000" y="1426720"/>
            <a:ext cx="4114551" cy="968675"/>
          </a:xfrm>
        </p:spPr>
        <p:txBody>
          <a:bodyPr lIns="0" tIns="0" rIns="0" bIns="0" anchor="t" anchorCtr="0">
            <a:noAutofit/>
          </a:bodyPr>
          <a:lstStyle>
            <a:lvl1pPr algn="l">
              <a:lnSpc>
                <a:spcPts val="3800"/>
              </a:lnSpc>
              <a:defRPr sz="3600" baseline="0">
                <a:solidFill>
                  <a:schemeClr val="tx2"/>
                </a:solidFill>
                <a:latin typeface="AQA Chevin Pro Light"/>
              </a:defRPr>
            </a:lvl1pPr>
          </a:lstStyle>
          <a:p>
            <a:r>
              <a:rPr lang="en-US" dirty="0"/>
              <a:t>Presentation</a:t>
            </a:r>
            <a:br>
              <a:rPr lang="en-US" dirty="0"/>
            </a:br>
            <a:r>
              <a:rPr lang="en-US" dirty="0"/>
              <a:t>title</a:t>
            </a:r>
          </a:p>
        </p:txBody>
      </p:sp>
      <p:sp>
        <p:nvSpPr>
          <p:cNvPr id="3" name="Subtitle 2"/>
          <p:cNvSpPr>
            <a:spLocks noGrp="1"/>
          </p:cNvSpPr>
          <p:nvPr>
            <p:ph type="subTitle" idx="1" hasCustomPrompt="1"/>
          </p:nvPr>
        </p:nvSpPr>
        <p:spPr>
          <a:xfrm>
            <a:off x="540000" y="2705615"/>
            <a:ext cx="4114551" cy="378312"/>
          </a:xfrm>
        </p:spPr>
        <p:txBody>
          <a:bodyPr lIns="0" tIns="0" rIns="0" bIns="0">
            <a:noAutofit/>
          </a:bodyPr>
          <a:lstStyle>
            <a:lvl1pPr marL="0" indent="0" algn="l">
              <a:lnSpc>
                <a:spcPts val="2600"/>
              </a:lnSpc>
              <a:buNone/>
              <a:defRPr sz="2400" b="0" i="0">
                <a:solidFill>
                  <a:schemeClr val="tx2"/>
                </a:solidFill>
                <a:latin typeface="AQA Chevin Pro Light"/>
                <a:cs typeface="AQA Chevin Pro Ligh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Presented by</a:t>
            </a:r>
            <a:br>
              <a:rPr lang="en-US" dirty="0"/>
            </a:br>
            <a:endParaRPr lang="en-US" dirty="0"/>
          </a:p>
        </p:txBody>
      </p:sp>
      <p:cxnSp>
        <p:nvCxnSpPr>
          <p:cNvPr id="10" name="Straight Connector 9"/>
          <p:cNvCxnSpPr/>
          <p:nvPr userDrawn="1"/>
        </p:nvCxnSpPr>
        <p:spPr>
          <a:xfrm>
            <a:off x="0" y="1285819"/>
            <a:ext cx="4645025" cy="0"/>
          </a:xfrm>
          <a:prstGeom prst="line">
            <a:avLst/>
          </a:prstGeom>
          <a:ln w="7620" cap="rnd">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userDrawn="1"/>
        </p:nvCxnSpPr>
        <p:spPr>
          <a:xfrm>
            <a:off x="0" y="2527176"/>
            <a:ext cx="4645025" cy="0"/>
          </a:xfrm>
          <a:prstGeom prst="line">
            <a:avLst/>
          </a:prstGeom>
          <a:ln w="38100" cap="rnd">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11" name="Content Placeholder 10"/>
          <p:cNvSpPr>
            <a:spLocks noGrp="1"/>
          </p:cNvSpPr>
          <p:nvPr>
            <p:ph sz="quarter" idx="12" hasCustomPrompt="1"/>
          </p:nvPr>
        </p:nvSpPr>
        <p:spPr>
          <a:xfrm>
            <a:off x="539750" y="3152188"/>
            <a:ext cx="4114801" cy="338138"/>
          </a:xfrm>
        </p:spPr>
        <p:txBody>
          <a:bodyPr rIns="0"/>
          <a:lstStyle>
            <a:lvl1pPr marL="0" indent="0">
              <a:lnSpc>
                <a:spcPts val="2600"/>
              </a:lnSpc>
              <a:buFontTx/>
              <a:buNone/>
              <a:defRPr sz="2400" b="0" i="0">
                <a:solidFill>
                  <a:schemeClr val="tx2"/>
                </a:solidFill>
                <a:latin typeface="AQA Chevin Pro Light"/>
                <a:cs typeface="AQA Chevin Pro Light"/>
              </a:defRPr>
            </a:lvl1pPr>
          </a:lstStyle>
          <a:p>
            <a:pPr lvl="0"/>
            <a:r>
              <a:rPr lang="en-US" dirty="0"/>
              <a:t>Date &lt;</a:t>
            </a:r>
            <a:r>
              <a:rPr lang="en-US" dirty="0" err="1"/>
              <a:t>dd</a:t>
            </a:r>
            <a:r>
              <a:rPr lang="en-US" dirty="0"/>
              <a:t>/mm/</a:t>
            </a:r>
            <a:r>
              <a:rPr lang="en-US" dirty="0" err="1"/>
              <a:t>yyyy</a:t>
            </a:r>
            <a:r>
              <a:rPr lang="en-US" dirty="0"/>
              <a:t>&gt;</a:t>
            </a: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56348" y="278675"/>
            <a:ext cx="1620000" cy="728567"/>
          </a:xfrm>
          <a:prstGeom prst="rect">
            <a:avLst/>
          </a:prstGeom>
        </p:spPr>
      </p:pic>
      <p:cxnSp>
        <p:nvCxnSpPr>
          <p:cNvPr id="20" name="Straight Connector 19"/>
          <p:cNvCxnSpPr/>
          <p:nvPr userDrawn="1"/>
        </p:nvCxnSpPr>
        <p:spPr>
          <a:xfrm>
            <a:off x="0" y="6340475"/>
            <a:ext cx="8585200" cy="0"/>
          </a:xfrm>
          <a:prstGeom prst="line">
            <a:avLst/>
          </a:prstGeom>
          <a:ln w="7620" cap="rnd">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22" name="Slide Number Placeholder 5"/>
          <p:cNvSpPr>
            <a:spLocks noGrp="1"/>
          </p:cNvSpPr>
          <p:nvPr>
            <p:ph type="sldNum" sz="quarter" idx="4"/>
          </p:nvPr>
        </p:nvSpPr>
        <p:spPr>
          <a:xfrm>
            <a:off x="444464" y="6476351"/>
            <a:ext cx="698205" cy="365125"/>
          </a:xfrm>
          <a:prstGeom prst="rect">
            <a:avLst/>
          </a:prstGeom>
        </p:spPr>
        <p:txBody>
          <a:bodyPr vert="horz" lIns="91440" tIns="45720" rIns="91440" bIns="45720" rtlCol="0" anchor="ctr"/>
          <a:lstStyle>
            <a:lvl1pPr algn="l">
              <a:defRPr sz="1100">
                <a:solidFill>
                  <a:srgbClr val="4B4B4B"/>
                </a:solidFill>
              </a:defRPr>
            </a:lvl1pPr>
          </a:lstStyle>
          <a:p>
            <a:fld id="{9D4704D4-DAEA-4D4A-A9DC-4373E3AC7101}" type="slidenum">
              <a:rPr lang="en-GB" smtClean="0"/>
              <a:pPr/>
              <a:t>‹#›</a:t>
            </a:fld>
            <a:endParaRPr lang="en-GB" dirty="0"/>
          </a:p>
        </p:txBody>
      </p:sp>
      <p:sp>
        <p:nvSpPr>
          <p:cNvPr id="24" name="Footer Placeholder 4"/>
          <p:cNvSpPr>
            <a:spLocks noGrp="1"/>
          </p:cNvSpPr>
          <p:nvPr>
            <p:ph type="ftr" sz="quarter" idx="3"/>
          </p:nvPr>
        </p:nvSpPr>
        <p:spPr>
          <a:xfrm>
            <a:off x="1976438" y="6611005"/>
            <a:ext cx="2678400" cy="241200"/>
          </a:xfrm>
          <a:prstGeom prst="rect">
            <a:avLst/>
          </a:prstGeom>
        </p:spPr>
        <p:txBody>
          <a:bodyPr vert="horz" lIns="0" tIns="0" rIns="0" bIns="0" rtlCol="0" anchor="t" anchorCtr="0"/>
          <a:lstStyle>
            <a:lvl1pPr algn="r">
              <a:lnSpc>
                <a:spcPts val="1000"/>
              </a:lnSpc>
              <a:defRPr sz="800" b="0" i="0">
                <a:solidFill>
                  <a:schemeClr val="tx1"/>
                </a:solidFill>
                <a:latin typeface="+mn-lt"/>
                <a:cs typeface="AQA Chevin Pro Light"/>
              </a:defRPr>
            </a:lvl1pPr>
          </a:lstStyle>
          <a:p>
            <a:r>
              <a:rPr lang="en-US" dirty="0"/>
              <a:t>Copyright © AQA and its licensors. All rights reserved.</a:t>
            </a:r>
          </a:p>
        </p:txBody>
      </p:sp>
    </p:spTree>
    <p:extLst>
      <p:ext uri="{BB962C8B-B14F-4D97-AF65-F5344CB8AC3E}">
        <p14:creationId xmlns:p14="http://schemas.microsoft.com/office/powerpoint/2010/main" val="9752075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Welcom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Welcome</a:t>
            </a:r>
          </a:p>
        </p:txBody>
      </p:sp>
      <p:sp>
        <p:nvSpPr>
          <p:cNvPr id="3" name="Footer Placeholder 2"/>
          <p:cNvSpPr>
            <a:spLocks noGrp="1"/>
          </p:cNvSpPr>
          <p:nvPr>
            <p:ph type="ftr" sz="quarter" idx="10"/>
          </p:nvPr>
        </p:nvSpPr>
        <p:spPr>
          <a:xfrm>
            <a:off x="1976438" y="6611005"/>
            <a:ext cx="2678400" cy="241200"/>
          </a:xfrm>
          <a:prstGeom prst="rect">
            <a:avLst/>
          </a:prstGeom>
        </p:spPr>
        <p:txBody>
          <a:bodyPr/>
          <a:lstStyle/>
          <a:p>
            <a:r>
              <a:rPr lang="en-US" dirty="0"/>
              <a:t>Copyright © AQA and its licensors. All rights reserved.</a:t>
            </a:r>
          </a:p>
        </p:txBody>
      </p:sp>
      <p:pic>
        <p:nvPicPr>
          <p:cNvPr id="8" name="Picture 2" descr="G:\01 GRAPHIC DESIGN Oct 2012 onwards\03 LOGOS (other)\AQA NEW LOGO MASTER\RGB jpeg\AQA_New_logo_no_strapline_RGB.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871550" y="6476351"/>
            <a:ext cx="720000" cy="252064"/>
          </a:xfrm>
          <a:prstGeom prst="rect">
            <a:avLst/>
          </a:prstGeom>
          <a:noFill/>
          <a:extLst>
            <a:ext uri="{909E8E84-426E-40DD-AFC4-6F175D3DCCD1}">
              <a14:hiddenFill xmlns:a14="http://schemas.microsoft.com/office/drawing/2010/main">
                <a:solidFill>
                  <a:srgbClr val="FFFFFF"/>
                </a:solidFill>
              </a14:hiddenFill>
            </a:ext>
          </a:extLst>
        </p:spPr>
      </p:pic>
      <p:sp>
        <p:nvSpPr>
          <p:cNvPr id="9" name="Slide Number Placeholder 5"/>
          <p:cNvSpPr>
            <a:spLocks noGrp="1"/>
          </p:cNvSpPr>
          <p:nvPr>
            <p:ph type="sldNum" sz="quarter" idx="4"/>
          </p:nvPr>
        </p:nvSpPr>
        <p:spPr>
          <a:xfrm>
            <a:off x="444464" y="6476351"/>
            <a:ext cx="698205" cy="365125"/>
          </a:xfrm>
          <a:prstGeom prst="rect">
            <a:avLst/>
          </a:prstGeom>
        </p:spPr>
        <p:txBody>
          <a:bodyPr vert="horz" lIns="91440" tIns="45720" rIns="91440" bIns="45720" rtlCol="0" anchor="ctr"/>
          <a:lstStyle>
            <a:lvl1pPr algn="l">
              <a:defRPr sz="1100">
                <a:solidFill>
                  <a:srgbClr val="4B4B4B"/>
                </a:solidFill>
              </a:defRPr>
            </a:lvl1pPr>
          </a:lstStyle>
          <a:p>
            <a:fld id="{9D4704D4-DAEA-4D4A-A9DC-4373E3AC7101}" type="slidenum">
              <a:rPr lang="en-GB" smtClean="0"/>
              <a:pPr/>
              <a:t>‹#›</a:t>
            </a:fld>
            <a:endParaRPr lang="en-GB" dirty="0"/>
          </a:p>
        </p:txBody>
      </p:sp>
      <p:pic>
        <p:nvPicPr>
          <p:cNvPr id="1026" name="Picture 2" descr="I:\Content and Resources\Events\Templates\Ppt break slide imagery\Welcome.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330450" y="1191400"/>
            <a:ext cx="4481513" cy="50911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05754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ffee break">
    <p:spTree>
      <p:nvGrpSpPr>
        <p:cNvPr id="1" name=""/>
        <p:cNvGrpSpPr/>
        <p:nvPr/>
      </p:nvGrpSpPr>
      <p:grpSpPr>
        <a:xfrm>
          <a:off x="0" y="0"/>
          <a:ext cx="0" cy="0"/>
          <a:chOff x="0" y="0"/>
          <a:chExt cx="0" cy="0"/>
        </a:xfrm>
      </p:grpSpPr>
      <p:pic>
        <p:nvPicPr>
          <p:cNvPr id="2050" name="Picture 2" descr="I:\Content and Resources\Events\Templates\Ppt break slide imagery\Coffee.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33625" y="1182700"/>
            <a:ext cx="4475163" cy="5084763"/>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hasCustomPrompt="1"/>
          </p:nvPr>
        </p:nvSpPr>
        <p:spPr/>
        <p:txBody>
          <a:bodyPr/>
          <a:lstStyle>
            <a:lvl1pPr>
              <a:defRPr baseline="0"/>
            </a:lvl1pPr>
          </a:lstStyle>
          <a:p>
            <a:r>
              <a:rPr lang="en-US" dirty="0"/>
              <a:t>Coffee break</a:t>
            </a:r>
          </a:p>
        </p:txBody>
      </p:sp>
      <p:sp>
        <p:nvSpPr>
          <p:cNvPr id="3" name="Footer Placeholder 2"/>
          <p:cNvSpPr>
            <a:spLocks noGrp="1"/>
          </p:cNvSpPr>
          <p:nvPr>
            <p:ph type="ftr" sz="quarter" idx="10"/>
          </p:nvPr>
        </p:nvSpPr>
        <p:spPr>
          <a:xfrm>
            <a:off x="1976438" y="6611005"/>
            <a:ext cx="2678400" cy="241200"/>
          </a:xfrm>
          <a:prstGeom prst="rect">
            <a:avLst/>
          </a:prstGeom>
        </p:spPr>
        <p:txBody>
          <a:bodyPr/>
          <a:lstStyle/>
          <a:p>
            <a:r>
              <a:rPr lang="en-US" dirty="0"/>
              <a:t>Copyright © AQA and its licensors. All rights reserved.</a:t>
            </a:r>
          </a:p>
        </p:txBody>
      </p:sp>
      <p:pic>
        <p:nvPicPr>
          <p:cNvPr id="8" name="Picture 2" descr="G:\01 GRAPHIC DESIGN Oct 2012 onwards\03 LOGOS (other)\AQA NEW LOGO MASTER\RGB jpeg\AQA_New_logo_no_strapline_RGB.jp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871550" y="6476351"/>
            <a:ext cx="720000" cy="252064"/>
          </a:xfrm>
          <a:prstGeom prst="rect">
            <a:avLst/>
          </a:prstGeom>
          <a:noFill/>
          <a:extLst>
            <a:ext uri="{909E8E84-426E-40DD-AFC4-6F175D3DCCD1}">
              <a14:hiddenFill xmlns:a14="http://schemas.microsoft.com/office/drawing/2010/main">
                <a:solidFill>
                  <a:srgbClr val="FFFFFF"/>
                </a:solidFill>
              </a14:hiddenFill>
            </a:ext>
          </a:extLst>
        </p:spPr>
      </p:pic>
      <p:sp>
        <p:nvSpPr>
          <p:cNvPr id="9" name="Slide Number Placeholder 5"/>
          <p:cNvSpPr>
            <a:spLocks noGrp="1"/>
          </p:cNvSpPr>
          <p:nvPr>
            <p:ph type="sldNum" sz="quarter" idx="4"/>
          </p:nvPr>
        </p:nvSpPr>
        <p:spPr>
          <a:xfrm>
            <a:off x="444464" y="6476351"/>
            <a:ext cx="698205" cy="365125"/>
          </a:xfrm>
          <a:prstGeom prst="rect">
            <a:avLst/>
          </a:prstGeom>
        </p:spPr>
        <p:txBody>
          <a:bodyPr vert="horz" lIns="91440" tIns="45720" rIns="91440" bIns="45720" rtlCol="0" anchor="ctr"/>
          <a:lstStyle>
            <a:lvl1pPr algn="l">
              <a:defRPr sz="1100">
                <a:solidFill>
                  <a:srgbClr val="4B4B4B"/>
                </a:solidFill>
              </a:defRPr>
            </a:lvl1pPr>
          </a:lstStyle>
          <a:p>
            <a:fld id="{9D4704D4-DAEA-4D4A-A9DC-4373E3AC7101}" type="slidenum">
              <a:rPr lang="en-GB" smtClean="0"/>
              <a:pPr/>
              <a:t>‹#›</a:t>
            </a:fld>
            <a:endParaRPr lang="en-GB" dirty="0"/>
          </a:p>
        </p:txBody>
      </p:sp>
    </p:spTree>
    <p:extLst>
      <p:ext uri="{BB962C8B-B14F-4D97-AF65-F5344CB8AC3E}">
        <p14:creationId xmlns:p14="http://schemas.microsoft.com/office/powerpoint/2010/main" val="15284905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ffee and networking break">
    <p:spTree>
      <p:nvGrpSpPr>
        <p:cNvPr id="1" name=""/>
        <p:cNvGrpSpPr/>
        <p:nvPr/>
      </p:nvGrpSpPr>
      <p:grpSpPr>
        <a:xfrm>
          <a:off x="0" y="0"/>
          <a:ext cx="0" cy="0"/>
          <a:chOff x="0" y="0"/>
          <a:chExt cx="0" cy="0"/>
        </a:xfrm>
      </p:grpSpPr>
      <p:pic>
        <p:nvPicPr>
          <p:cNvPr id="5122" name="Picture 2" descr="I:\Content and Resources\Events\Templates\Ppt break slide imagery\Networking_Coffee.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33625" y="1167650"/>
            <a:ext cx="4475163" cy="5091113"/>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hasCustomPrompt="1"/>
          </p:nvPr>
        </p:nvSpPr>
        <p:spPr/>
        <p:txBody>
          <a:bodyPr/>
          <a:lstStyle>
            <a:lvl1pPr>
              <a:defRPr baseline="0"/>
            </a:lvl1pPr>
          </a:lstStyle>
          <a:p>
            <a:r>
              <a:rPr lang="en-US" dirty="0"/>
              <a:t>Coffee and networking break</a:t>
            </a:r>
          </a:p>
        </p:txBody>
      </p:sp>
      <p:sp>
        <p:nvSpPr>
          <p:cNvPr id="3" name="Footer Placeholder 2"/>
          <p:cNvSpPr>
            <a:spLocks noGrp="1"/>
          </p:cNvSpPr>
          <p:nvPr>
            <p:ph type="ftr" sz="quarter" idx="10"/>
          </p:nvPr>
        </p:nvSpPr>
        <p:spPr>
          <a:xfrm>
            <a:off x="1976438" y="6611005"/>
            <a:ext cx="2678400" cy="241200"/>
          </a:xfrm>
          <a:prstGeom prst="rect">
            <a:avLst/>
          </a:prstGeom>
        </p:spPr>
        <p:txBody>
          <a:bodyPr/>
          <a:lstStyle/>
          <a:p>
            <a:r>
              <a:rPr lang="en-US" dirty="0"/>
              <a:t>Copyright © AQA and its licensors. All rights reserved.</a:t>
            </a:r>
          </a:p>
        </p:txBody>
      </p:sp>
      <p:pic>
        <p:nvPicPr>
          <p:cNvPr id="8" name="Picture 2" descr="G:\01 GRAPHIC DESIGN Oct 2012 onwards\03 LOGOS (other)\AQA NEW LOGO MASTER\RGB jpeg\AQA_New_logo_no_strapline_RGB.jp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871550" y="6476351"/>
            <a:ext cx="720000" cy="252064"/>
          </a:xfrm>
          <a:prstGeom prst="rect">
            <a:avLst/>
          </a:prstGeom>
          <a:noFill/>
          <a:extLst>
            <a:ext uri="{909E8E84-426E-40DD-AFC4-6F175D3DCCD1}">
              <a14:hiddenFill xmlns:a14="http://schemas.microsoft.com/office/drawing/2010/main">
                <a:solidFill>
                  <a:srgbClr val="FFFFFF"/>
                </a:solidFill>
              </a14:hiddenFill>
            </a:ext>
          </a:extLst>
        </p:spPr>
      </p:pic>
      <p:sp>
        <p:nvSpPr>
          <p:cNvPr id="9" name="Slide Number Placeholder 5"/>
          <p:cNvSpPr>
            <a:spLocks noGrp="1"/>
          </p:cNvSpPr>
          <p:nvPr>
            <p:ph type="sldNum" sz="quarter" idx="4"/>
          </p:nvPr>
        </p:nvSpPr>
        <p:spPr>
          <a:xfrm>
            <a:off x="444464" y="6476351"/>
            <a:ext cx="698205" cy="365125"/>
          </a:xfrm>
          <a:prstGeom prst="rect">
            <a:avLst/>
          </a:prstGeom>
        </p:spPr>
        <p:txBody>
          <a:bodyPr vert="horz" lIns="91440" tIns="45720" rIns="91440" bIns="45720" rtlCol="0" anchor="ctr"/>
          <a:lstStyle>
            <a:lvl1pPr algn="l">
              <a:defRPr sz="1100">
                <a:solidFill>
                  <a:srgbClr val="4B4B4B"/>
                </a:solidFill>
              </a:defRPr>
            </a:lvl1pPr>
          </a:lstStyle>
          <a:p>
            <a:fld id="{9D4704D4-DAEA-4D4A-A9DC-4373E3AC7101}" type="slidenum">
              <a:rPr lang="en-GB" smtClean="0"/>
              <a:pPr/>
              <a:t>‹#›</a:t>
            </a:fld>
            <a:endParaRPr lang="en-GB" dirty="0"/>
          </a:p>
        </p:txBody>
      </p:sp>
    </p:spTree>
    <p:extLst>
      <p:ext uri="{BB962C8B-B14F-4D97-AF65-F5344CB8AC3E}">
        <p14:creationId xmlns:p14="http://schemas.microsoft.com/office/powerpoint/2010/main" val="39411644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Lunch">
    <p:spTree>
      <p:nvGrpSpPr>
        <p:cNvPr id="1" name=""/>
        <p:cNvGrpSpPr/>
        <p:nvPr/>
      </p:nvGrpSpPr>
      <p:grpSpPr>
        <a:xfrm>
          <a:off x="0" y="0"/>
          <a:ext cx="0" cy="0"/>
          <a:chOff x="0" y="0"/>
          <a:chExt cx="0" cy="0"/>
        </a:xfrm>
      </p:grpSpPr>
      <p:pic>
        <p:nvPicPr>
          <p:cNvPr id="4099" name="Picture 3" descr="I:\Content and Resources\Events\Templates\Ppt break slide imagery\Lunch_02.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33625" y="1158950"/>
            <a:ext cx="4475163" cy="5084763"/>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hasCustomPrompt="1"/>
          </p:nvPr>
        </p:nvSpPr>
        <p:spPr/>
        <p:txBody>
          <a:bodyPr/>
          <a:lstStyle>
            <a:lvl1pPr>
              <a:defRPr baseline="0"/>
            </a:lvl1pPr>
          </a:lstStyle>
          <a:p>
            <a:r>
              <a:rPr lang="en-US" dirty="0"/>
              <a:t>Lunch</a:t>
            </a:r>
          </a:p>
        </p:txBody>
      </p:sp>
      <p:sp>
        <p:nvSpPr>
          <p:cNvPr id="3" name="Footer Placeholder 2"/>
          <p:cNvSpPr>
            <a:spLocks noGrp="1"/>
          </p:cNvSpPr>
          <p:nvPr>
            <p:ph type="ftr" sz="quarter" idx="10"/>
          </p:nvPr>
        </p:nvSpPr>
        <p:spPr>
          <a:xfrm>
            <a:off x="1976438" y="6611005"/>
            <a:ext cx="2678400" cy="241200"/>
          </a:xfrm>
          <a:prstGeom prst="rect">
            <a:avLst/>
          </a:prstGeom>
        </p:spPr>
        <p:txBody>
          <a:bodyPr/>
          <a:lstStyle/>
          <a:p>
            <a:r>
              <a:rPr lang="en-US" dirty="0"/>
              <a:t>Copyright © AQA and its licensors. All rights reserved.</a:t>
            </a:r>
          </a:p>
        </p:txBody>
      </p:sp>
      <p:pic>
        <p:nvPicPr>
          <p:cNvPr id="8" name="Picture 2" descr="G:\01 GRAPHIC DESIGN Oct 2012 onwards\03 LOGOS (other)\AQA NEW LOGO MASTER\RGB jpeg\AQA_New_logo_no_strapline_RGB.jp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871550" y="6476351"/>
            <a:ext cx="720000" cy="252064"/>
          </a:xfrm>
          <a:prstGeom prst="rect">
            <a:avLst/>
          </a:prstGeom>
          <a:noFill/>
          <a:extLst>
            <a:ext uri="{909E8E84-426E-40DD-AFC4-6F175D3DCCD1}">
              <a14:hiddenFill xmlns:a14="http://schemas.microsoft.com/office/drawing/2010/main">
                <a:solidFill>
                  <a:srgbClr val="FFFFFF"/>
                </a:solidFill>
              </a14:hiddenFill>
            </a:ext>
          </a:extLst>
        </p:spPr>
      </p:pic>
      <p:sp>
        <p:nvSpPr>
          <p:cNvPr id="9" name="Slide Number Placeholder 5"/>
          <p:cNvSpPr>
            <a:spLocks noGrp="1"/>
          </p:cNvSpPr>
          <p:nvPr>
            <p:ph type="sldNum" sz="quarter" idx="4"/>
          </p:nvPr>
        </p:nvSpPr>
        <p:spPr>
          <a:xfrm>
            <a:off x="444464" y="6476351"/>
            <a:ext cx="698205" cy="365125"/>
          </a:xfrm>
          <a:prstGeom prst="rect">
            <a:avLst/>
          </a:prstGeom>
        </p:spPr>
        <p:txBody>
          <a:bodyPr vert="horz" lIns="91440" tIns="45720" rIns="91440" bIns="45720" rtlCol="0" anchor="ctr"/>
          <a:lstStyle>
            <a:lvl1pPr algn="l">
              <a:defRPr sz="1100">
                <a:solidFill>
                  <a:srgbClr val="4B4B4B"/>
                </a:solidFill>
              </a:defRPr>
            </a:lvl1pPr>
          </a:lstStyle>
          <a:p>
            <a:fld id="{9D4704D4-DAEA-4D4A-A9DC-4373E3AC7101}" type="slidenum">
              <a:rPr lang="en-GB" smtClean="0"/>
              <a:pPr/>
              <a:t>‹#›</a:t>
            </a:fld>
            <a:endParaRPr lang="en-GB" dirty="0"/>
          </a:p>
        </p:txBody>
      </p:sp>
    </p:spTree>
    <p:extLst>
      <p:ext uri="{BB962C8B-B14F-4D97-AF65-F5344CB8AC3E}">
        <p14:creationId xmlns:p14="http://schemas.microsoft.com/office/powerpoint/2010/main" val="28922782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Get in touch">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solidFill>
                  <a:schemeClr val="tx2"/>
                </a:solidFill>
              </a:defRPr>
            </a:lvl1pPr>
          </a:lstStyle>
          <a:p>
            <a:r>
              <a:rPr lang="en-US" dirty="0"/>
              <a:t>Get in touch</a:t>
            </a:r>
          </a:p>
        </p:txBody>
      </p:sp>
      <p:sp>
        <p:nvSpPr>
          <p:cNvPr id="6" name="Footer Placeholder 5"/>
          <p:cNvSpPr>
            <a:spLocks noGrp="1"/>
          </p:cNvSpPr>
          <p:nvPr>
            <p:ph type="ftr" sz="quarter" idx="11"/>
          </p:nvPr>
        </p:nvSpPr>
        <p:spPr>
          <a:xfrm>
            <a:off x="1976438" y="6611005"/>
            <a:ext cx="2678400" cy="241200"/>
          </a:xfrm>
          <a:prstGeom prst="rect">
            <a:avLst/>
          </a:prstGeom>
        </p:spPr>
        <p:txBody>
          <a:bodyPr/>
          <a:lstStyle>
            <a:lvl1pPr>
              <a:lnSpc>
                <a:spcPts val="1000"/>
              </a:lnSpc>
              <a:defRPr/>
            </a:lvl1pPr>
          </a:lstStyle>
          <a:p>
            <a:r>
              <a:rPr lang="en-US" dirty="0"/>
              <a:t>Copyright © AQA and its licensors. All rights reserved.</a:t>
            </a:r>
          </a:p>
        </p:txBody>
      </p:sp>
      <p:pic>
        <p:nvPicPr>
          <p:cNvPr id="9" name="Picture 2" descr="G:\01 GRAPHIC DESIGN Oct 2012 onwards\03 LOGOS (other)\AQA NEW LOGO MASTER\RGB jpeg\AQA_New_logo_no_strapline_RGB.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871550" y="6476351"/>
            <a:ext cx="720000" cy="252064"/>
          </a:xfrm>
          <a:prstGeom prst="rect">
            <a:avLst/>
          </a:prstGeom>
          <a:noFill/>
          <a:extLst>
            <a:ext uri="{909E8E84-426E-40DD-AFC4-6F175D3DCCD1}">
              <a14:hiddenFill xmlns:a14="http://schemas.microsoft.com/office/drawing/2010/main">
                <a:solidFill>
                  <a:srgbClr val="FFFFFF"/>
                </a:solidFill>
              </a14:hiddenFill>
            </a:ext>
          </a:extLst>
        </p:spPr>
      </p:pic>
      <p:sp>
        <p:nvSpPr>
          <p:cNvPr id="10" name="Slide Number Placeholder 5"/>
          <p:cNvSpPr>
            <a:spLocks noGrp="1"/>
          </p:cNvSpPr>
          <p:nvPr>
            <p:ph type="sldNum" sz="quarter" idx="4"/>
          </p:nvPr>
        </p:nvSpPr>
        <p:spPr>
          <a:xfrm>
            <a:off x="444464" y="6476351"/>
            <a:ext cx="698205" cy="365125"/>
          </a:xfrm>
          <a:prstGeom prst="rect">
            <a:avLst/>
          </a:prstGeom>
        </p:spPr>
        <p:txBody>
          <a:bodyPr vert="horz" lIns="91440" tIns="45720" rIns="91440" bIns="45720" rtlCol="0" anchor="ctr"/>
          <a:lstStyle>
            <a:lvl1pPr algn="l">
              <a:defRPr sz="1100">
                <a:solidFill>
                  <a:srgbClr val="4B4B4B"/>
                </a:solidFill>
              </a:defRPr>
            </a:lvl1pPr>
          </a:lstStyle>
          <a:p>
            <a:fld id="{9D4704D4-DAEA-4D4A-A9DC-4373E3AC7101}" type="slidenum">
              <a:rPr lang="en-GB" smtClean="0"/>
              <a:pPr/>
              <a:t>‹#›</a:t>
            </a:fld>
            <a:endParaRPr lang="en-GB" dirty="0"/>
          </a:p>
        </p:txBody>
      </p:sp>
      <p:sp>
        <p:nvSpPr>
          <p:cNvPr id="11" name="Content Placeholder 2"/>
          <p:cNvSpPr>
            <a:spLocks noGrp="1"/>
          </p:cNvSpPr>
          <p:nvPr>
            <p:ph idx="1"/>
          </p:nvPr>
        </p:nvSpPr>
        <p:spPr>
          <a:xfrm>
            <a:off x="540000" y="1731713"/>
            <a:ext cx="3570037" cy="4406804"/>
          </a:xfrm>
        </p:spPr>
        <p:txBody>
          <a:bodyPr/>
          <a:lstStyle>
            <a:lvl1pPr marL="360000" indent="-360000">
              <a:defRPr>
                <a:solidFill>
                  <a:schemeClr val="tx1"/>
                </a:solidFill>
              </a:defRPr>
            </a:lvl1pPr>
            <a:lvl2pPr marL="720000" indent="-360000">
              <a:defRPr>
                <a:solidFill>
                  <a:schemeClr val="tx1"/>
                </a:solidFill>
              </a:defRPr>
            </a:lvl2pPr>
            <a:lvl3pPr marL="1080000" indent="-360000">
              <a:defRPr>
                <a:solidFill>
                  <a:schemeClr val="tx1"/>
                </a:solidFill>
              </a:defRPr>
            </a:lvl3pPr>
            <a:lvl4pPr marL="1440000" indent="-360000">
              <a:defRPr>
                <a:solidFill>
                  <a:schemeClr val="tx1"/>
                </a:solidFill>
              </a:defRPr>
            </a:lvl4pPr>
            <a:lvl5pPr marL="1800000" indent="-360000">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8" name="Picture 2" descr="I:\Content and Resources\Events\Templates\Ppt break slide imagery\Get_in_Touch.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548249" y="1668023"/>
            <a:ext cx="4043301" cy="45875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99928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Section title Dark Blu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chemeClr val="tx1"/>
                </a:solidFill>
              </a:defRPr>
            </a:lvl1pPr>
          </a:lstStyle>
          <a:p>
            <a:r>
              <a:rPr lang="en-US" dirty="0"/>
              <a:t>Section title</a:t>
            </a:r>
          </a:p>
        </p:txBody>
      </p:sp>
      <p:sp>
        <p:nvSpPr>
          <p:cNvPr id="4" name="Footer Placeholder 3"/>
          <p:cNvSpPr>
            <a:spLocks noGrp="1"/>
          </p:cNvSpPr>
          <p:nvPr>
            <p:ph type="ftr" sz="quarter" idx="11"/>
          </p:nvPr>
        </p:nvSpPr>
        <p:spPr>
          <a:xfrm>
            <a:off x="1976438" y="6611005"/>
            <a:ext cx="2678400" cy="241200"/>
          </a:xfrm>
          <a:prstGeom prst="rect">
            <a:avLst/>
          </a:prstGeom>
        </p:spPr>
        <p:txBody>
          <a:bodyPr/>
          <a:lstStyle>
            <a:lvl1pPr>
              <a:lnSpc>
                <a:spcPts val="1000"/>
              </a:lnSpc>
              <a:defRPr>
                <a:solidFill>
                  <a:schemeClr val="tx1"/>
                </a:solidFill>
              </a:defRPr>
            </a:lvl1pPr>
          </a:lstStyle>
          <a:p>
            <a:r>
              <a:rPr lang="en-US" dirty="0"/>
              <a:t>Copyright © AQA and its licensors. All rights reserved.</a:t>
            </a:r>
          </a:p>
        </p:txBody>
      </p:sp>
      <p:sp>
        <p:nvSpPr>
          <p:cNvPr id="7" name="Rectangle 6"/>
          <p:cNvSpPr/>
          <p:nvPr userDrawn="1"/>
        </p:nvSpPr>
        <p:spPr>
          <a:xfrm>
            <a:off x="7845425" y="6459079"/>
            <a:ext cx="768350" cy="306846"/>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 name="Picture 10" descr="AQA_New_logo_20mm_no_strapline_WHITEOUT_RGB.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871610" y="6478180"/>
            <a:ext cx="719352" cy="246896"/>
          </a:xfrm>
          <a:prstGeom prst="rect">
            <a:avLst/>
          </a:prstGeom>
        </p:spPr>
      </p:pic>
      <p:sp>
        <p:nvSpPr>
          <p:cNvPr id="13" name="Slide Number Placeholder 5"/>
          <p:cNvSpPr>
            <a:spLocks noGrp="1"/>
          </p:cNvSpPr>
          <p:nvPr>
            <p:ph type="sldNum" sz="quarter" idx="4"/>
          </p:nvPr>
        </p:nvSpPr>
        <p:spPr>
          <a:xfrm>
            <a:off x="444464" y="6476351"/>
            <a:ext cx="698205" cy="365125"/>
          </a:xfrm>
          <a:prstGeom prst="rect">
            <a:avLst/>
          </a:prstGeom>
        </p:spPr>
        <p:txBody>
          <a:bodyPr vert="horz" lIns="91440" tIns="45720" rIns="91440" bIns="45720" rtlCol="0" anchor="ctr"/>
          <a:lstStyle>
            <a:lvl1pPr algn="l">
              <a:defRPr sz="1100">
                <a:solidFill>
                  <a:schemeClr val="tx1">
                    <a:tint val="75000"/>
                  </a:schemeClr>
                </a:solidFill>
              </a:defRPr>
            </a:lvl1pPr>
          </a:lstStyle>
          <a:p>
            <a:fld id="{9D4704D4-DAEA-4D4A-A9DC-4373E3AC7101}" type="slidenum">
              <a:rPr lang="en-GB" smtClean="0"/>
              <a:pPr/>
              <a:t>‹#›</a:t>
            </a:fld>
            <a:endParaRPr lang="en-GB" dirty="0"/>
          </a:p>
        </p:txBody>
      </p:sp>
      <p:sp>
        <p:nvSpPr>
          <p:cNvPr id="8" name="Content Placeholder 2"/>
          <p:cNvSpPr>
            <a:spLocks noGrp="1"/>
          </p:cNvSpPr>
          <p:nvPr>
            <p:ph idx="1"/>
          </p:nvPr>
        </p:nvSpPr>
        <p:spPr>
          <a:xfrm>
            <a:off x="540000" y="1731713"/>
            <a:ext cx="8045200" cy="4406804"/>
          </a:xfrm>
        </p:spPr>
        <p:txBody>
          <a:bodyPr/>
          <a:lstStyle>
            <a:lvl1pPr marL="360000" indent="-360000">
              <a:buClr>
                <a:schemeClr val="tx1"/>
              </a:buClr>
              <a:defRPr>
                <a:solidFill>
                  <a:schemeClr val="tx1"/>
                </a:solidFill>
              </a:defRPr>
            </a:lvl1pPr>
            <a:lvl2pPr marL="720000" indent="-360000">
              <a:defRPr>
                <a:solidFill>
                  <a:schemeClr val="tx1"/>
                </a:solidFill>
              </a:defRPr>
            </a:lvl2pPr>
            <a:lvl3pPr marL="1080000" indent="-360000">
              <a:defRPr>
                <a:solidFill>
                  <a:schemeClr val="tx1"/>
                </a:solidFill>
              </a:defRPr>
            </a:lvl3pPr>
            <a:lvl4pPr marL="1440000" indent="-360000">
              <a:defRPr>
                <a:solidFill>
                  <a:schemeClr val="tx1"/>
                </a:solidFill>
              </a:defRPr>
            </a:lvl4pPr>
            <a:lvl5pPr marL="1800000" indent="-360000">
              <a:buFont typeface="Arial" pitchFamily="34" charset="0"/>
              <a:buChar cha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371148119"/>
      </p:ext>
    </p:extLst>
  </p:cSld>
  <p:clrMapOvr>
    <a:overrideClrMapping bg1="dk1" tx1="lt1" bg2="dk2" tx2="lt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ection title Dark Orange">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chemeClr val="tx1"/>
                </a:solidFill>
              </a:defRPr>
            </a:lvl1pPr>
          </a:lstStyle>
          <a:p>
            <a:r>
              <a:rPr lang="en-US" dirty="0"/>
              <a:t>Section title</a:t>
            </a:r>
          </a:p>
        </p:txBody>
      </p:sp>
      <p:sp>
        <p:nvSpPr>
          <p:cNvPr id="4" name="Footer Placeholder 3"/>
          <p:cNvSpPr>
            <a:spLocks noGrp="1"/>
          </p:cNvSpPr>
          <p:nvPr>
            <p:ph type="ftr" sz="quarter" idx="11"/>
          </p:nvPr>
        </p:nvSpPr>
        <p:spPr>
          <a:xfrm>
            <a:off x="1976438" y="6611005"/>
            <a:ext cx="2678400" cy="241200"/>
          </a:xfrm>
          <a:prstGeom prst="rect">
            <a:avLst/>
          </a:prstGeom>
        </p:spPr>
        <p:txBody>
          <a:bodyPr/>
          <a:lstStyle>
            <a:lvl1pPr>
              <a:lnSpc>
                <a:spcPts val="1000"/>
              </a:lnSpc>
              <a:defRPr>
                <a:solidFill>
                  <a:schemeClr val="tx1"/>
                </a:solidFill>
              </a:defRPr>
            </a:lvl1pPr>
          </a:lstStyle>
          <a:p>
            <a:r>
              <a:rPr lang="en-US" dirty="0"/>
              <a:t>Copyright © AQA and its licensors. All rights reserved.</a:t>
            </a:r>
          </a:p>
        </p:txBody>
      </p:sp>
      <p:pic>
        <p:nvPicPr>
          <p:cNvPr id="13" name="Picture 12" descr="AQA_New_logo_20mm_no_strapline_WHITEOUT_RGB.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871610" y="6478180"/>
            <a:ext cx="719352" cy="246896"/>
          </a:xfrm>
          <a:prstGeom prst="rect">
            <a:avLst/>
          </a:prstGeom>
        </p:spPr>
      </p:pic>
      <p:sp>
        <p:nvSpPr>
          <p:cNvPr id="14" name="Slide Number Placeholder 5"/>
          <p:cNvSpPr>
            <a:spLocks noGrp="1"/>
          </p:cNvSpPr>
          <p:nvPr>
            <p:ph type="sldNum" sz="quarter" idx="4"/>
          </p:nvPr>
        </p:nvSpPr>
        <p:spPr>
          <a:xfrm>
            <a:off x="444464" y="6476351"/>
            <a:ext cx="698205" cy="365125"/>
          </a:xfrm>
          <a:prstGeom prst="rect">
            <a:avLst/>
          </a:prstGeom>
        </p:spPr>
        <p:txBody>
          <a:bodyPr vert="horz" lIns="91440" tIns="45720" rIns="91440" bIns="45720" rtlCol="0" anchor="ctr"/>
          <a:lstStyle>
            <a:lvl1pPr algn="l">
              <a:defRPr sz="1100">
                <a:solidFill>
                  <a:schemeClr val="tx1">
                    <a:tint val="75000"/>
                  </a:schemeClr>
                </a:solidFill>
              </a:defRPr>
            </a:lvl1pPr>
          </a:lstStyle>
          <a:p>
            <a:fld id="{9D4704D4-DAEA-4D4A-A9DC-4373E3AC7101}" type="slidenum">
              <a:rPr lang="en-GB" smtClean="0"/>
              <a:pPr/>
              <a:t>‹#›</a:t>
            </a:fld>
            <a:endParaRPr lang="en-GB" dirty="0"/>
          </a:p>
        </p:txBody>
      </p:sp>
      <p:sp>
        <p:nvSpPr>
          <p:cNvPr id="7" name="Content Placeholder 2"/>
          <p:cNvSpPr>
            <a:spLocks noGrp="1"/>
          </p:cNvSpPr>
          <p:nvPr>
            <p:ph idx="1"/>
          </p:nvPr>
        </p:nvSpPr>
        <p:spPr>
          <a:xfrm>
            <a:off x="540000" y="1731713"/>
            <a:ext cx="8045200" cy="4406804"/>
          </a:xfrm>
        </p:spPr>
        <p:txBody>
          <a:bodyPr/>
          <a:lstStyle>
            <a:lvl1pPr marL="360000" indent="-360000">
              <a:buClr>
                <a:schemeClr val="tx1"/>
              </a:buClr>
              <a:defRPr>
                <a:solidFill>
                  <a:schemeClr val="tx1"/>
                </a:solidFill>
              </a:defRPr>
            </a:lvl1pPr>
            <a:lvl2pPr marL="720000" indent="-360000">
              <a:defRPr>
                <a:solidFill>
                  <a:schemeClr val="tx1"/>
                </a:solidFill>
              </a:defRPr>
            </a:lvl2pPr>
            <a:lvl3pPr marL="1080000" indent="-360000">
              <a:defRPr>
                <a:solidFill>
                  <a:schemeClr val="tx1"/>
                </a:solidFill>
              </a:defRPr>
            </a:lvl3pPr>
            <a:lvl4pPr marL="1440000" indent="-360000">
              <a:defRPr>
                <a:solidFill>
                  <a:schemeClr val="tx1"/>
                </a:solidFill>
              </a:defRPr>
            </a:lvl4pPr>
            <a:lvl5pPr marL="1800000" indent="-360000">
              <a:buFont typeface="Arial" pitchFamily="34" charset="0"/>
              <a:buChar cha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35894494"/>
      </p:ext>
    </p:extLst>
  </p:cSld>
  <p:clrMapOvr>
    <a:overrideClrMapping bg1="dk1" tx1="lt1" bg2="dk2" tx2="lt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ection title Dark Turquoise">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chemeClr val="tx1"/>
                </a:solidFill>
              </a:defRPr>
            </a:lvl1pPr>
          </a:lstStyle>
          <a:p>
            <a:r>
              <a:rPr lang="en-US" dirty="0"/>
              <a:t>Section title</a:t>
            </a:r>
          </a:p>
        </p:txBody>
      </p:sp>
      <p:sp>
        <p:nvSpPr>
          <p:cNvPr id="4" name="Footer Placeholder 3"/>
          <p:cNvSpPr>
            <a:spLocks noGrp="1"/>
          </p:cNvSpPr>
          <p:nvPr>
            <p:ph type="ftr" sz="quarter" idx="11"/>
          </p:nvPr>
        </p:nvSpPr>
        <p:spPr>
          <a:xfrm>
            <a:off x="1976438" y="6611005"/>
            <a:ext cx="2678400" cy="241200"/>
          </a:xfrm>
          <a:prstGeom prst="rect">
            <a:avLst/>
          </a:prstGeom>
        </p:spPr>
        <p:txBody>
          <a:bodyPr/>
          <a:lstStyle>
            <a:lvl1pPr>
              <a:lnSpc>
                <a:spcPts val="1000"/>
              </a:lnSpc>
              <a:defRPr>
                <a:solidFill>
                  <a:schemeClr val="tx1"/>
                </a:solidFill>
              </a:defRPr>
            </a:lvl1pPr>
          </a:lstStyle>
          <a:p>
            <a:r>
              <a:rPr lang="en-US" dirty="0"/>
              <a:t>Copyright © AQA and its licensors. All rights reserved.</a:t>
            </a:r>
          </a:p>
        </p:txBody>
      </p:sp>
      <p:sp>
        <p:nvSpPr>
          <p:cNvPr id="7" name="Rectangle 6"/>
          <p:cNvSpPr/>
          <p:nvPr userDrawn="1"/>
        </p:nvSpPr>
        <p:spPr>
          <a:xfrm>
            <a:off x="7845425" y="6459079"/>
            <a:ext cx="768350" cy="306846"/>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3" name="Picture 12" descr="AQA_New_logo_20mm_no_strapline_WHITEOUT_RGB.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871610" y="6478180"/>
            <a:ext cx="719352" cy="246896"/>
          </a:xfrm>
          <a:prstGeom prst="rect">
            <a:avLst/>
          </a:prstGeom>
        </p:spPr>
      </p:pic>
      <p:sp>
        <p:nvSpPr>
          <p:cNvPr id="14" name="Slide Number Placeholder 5"/>
          <p:cNvSpPr>
            <a:spLocks noGrp="1"/>
          </p:cNvSpPr>
          <p:nvPr>
            <p:ph type="sldNum" sz="quarter" idx="4"/>
          </p:nvPr>
        </p:nvSpPr>
        <p:spPr>
          <a:xfrm>
            <a:off x="444464" y="6476351"/>
            <a:ext cx="698205" cy="365125"/>
          </a:xfrm>
          <a:prstGeom prst="rect">
            <a:avLst/>
          </a:prstGeom>
        </p:spPr>
        <p:txBody>
          <a:bodyPr vert="horz" lIns="91440" tIns="45720" rIns="91440" bIns="45720" rtlCol="0" anchor="ctr"/>
          <a:lstStyle>
            <a:lvl1pPr algn="l">
              <a:defRPr sz="1100">
                <a:solidFill>
                  <a:schemeClr val="tx1">
                    <a:tint val="75000"/>
                  </a:schemeClr>
                </a:solidFill>
              </a:defRPr>
            </a:lvl1pPr>
          </a:lstStyle>
          <a:p>
            <a:fld id="{9D4704D4-DAEA-4D4A-A9DC-4373E3AC7101}" type="slidenum">
              <a:rPr lang="en-GB" smtClean="0"/>
              <a:pPr/>
              <a:t>‹#›</a:t>
            </a:fld>
            <a:endParaRPr lang="en-GB" dirty="0"/>
          </a:p>
        </p:txBody>
      </p:sp>
      <p:sp>
        <p:nvSpPr>
          <p:cNvPr id="8" name="Content Placeholder 2"/>
          <p:cNvSpPr>
            <a:spLocks noGrp="1"/>
          </p:cNvSpPr>
          <p:nvPr>
            <p:ph idx="1"/>
          </p:nvPr>
        </p:nvSpPr>
        <p:spPr>
          <a:xfrm>
            <a:off x="540000" y="1731713"/>
            <a:ext cx="8045200" cy="4406804"/>
          </a:xfrm>
        </p:spPr>
        <p:txBody>
          <a:bodyPr/>
          <a:lstStyle>
            <a:lvl1pPr marL="360000" indent="-360000">
              <a:buClr>
                <a:schemeClr val="tx1"/>
              </a:buClr>
              <a:defRPr>
                <a:solidFill>
                  <a:schemeClr val="tx1"/>
                </a:solidFill>
              </a:defRPr>
            </a:lvl1pPr>
            <a:lvl2pPr marL="720000" indent="-360000">
              <a:defRPr>
                <a:solidFill>
                  <a:schemeClr val="tx1"/>
                </a:solidFill>
              </a:defRPr>
            </a:lvl2pPr>
            <a:lvl3pPr marL="1080000" indent="-360000">
              <a:defRPr>
                <a:solidFill>
                  <a:schemeClr val="tx1"/>
                </a:solidFill>
              </a:defRPr>
            </a:lvl3pPr>
            <a:lvl4pPr marL="1440000" indent="-360000">
              <a:defRPr>
                <a:solidFill>
                  <a:schemeClr val="tx1"/>
                </a:solidFill>
              </a:defRPr>
            </a:lvl4pPr>
            <a:lvl5pPr marL="1800000" indent="-360000">
              <a:buFont typeface="Arial" pitchFamily="34" charset="0"/>
              <a:buChar cha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252778515"/>
      </p:ext>
    </p:extLst>
  </p:cSld>
  <p:clrMapOvr>
    <a:overrideClrMapping bg1="dk1" tx1="lt1" bg2="dk2" tx2="lt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ection title Dark Pink">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chemeClr val="tx1"/>
                </a:solidFill>
              </a:defRPr>
            </a:lvl1pPr>
          </a:lstStyle>
          <a:p>
            <a:r>
              <a:rPr lang="en-US" dirty="0"/>
              <a:t>Section title</a:t>
            </a:r>
          </a:p>
        </p:txBody>
      </p:sp>
      <p:sp>
        <p:nvSpPr>
          <p:cNvPr id="4" name="Footer Placeholder 3"/>
          <p:cNvSpPr>
            <a:spLocks noGrp="1"/>
          </p:cNvSpPr>
          <p:nvPr>
            <p:ph type="ftr" sz="quarter" idx="11"/>
          </p:nvPr>
        </p:nvSpPr>
        <p:spPr>
          <a:xfrm>
            <a:off x="1976438" y="6611005"/>
            <a:ext cx="2678400" cy="241200"/>
          </a:xfrm>
          <a:prstGeom prst="rect">
            <a:avLst/>
          </a:prstGeom>
        </p:spPr>
        <p:txBody>
          <a:bodyPr/>
          <a:lstStyle>
            <a:lvl1pPr>
              <a:lnSpc>
                <a:spcPts val="1000"/>
              </a:lnSpc>
              <a:defRPr>
                <a:solidFill>
                  <a:schemeClr val="tx1"/>
                </a:solidFill>
              </a:defRPr>
            </a:lvl1pPr>
          </a:lstStyle>
          <a:p>
            <a:r>
              <a:rPr lang="en-US" dirty="0"/>
              <a:t>Copyright © AQA and its licensors. All rights reserved.</a:t>
            </a:r>
          </a:p>
        </p:txBody>
      </p:sp>
      <p:sp>
        <p:nvSpPr>
          <p:cNvPr id="7" name="Rectangle 6"/>
          <p:cNvSpPr/>
          <p:nvPr userDrawn="1"/>
        </p:nvSpPr>
        <p:spPr>
          <a:xfrm>
            <a:off x="7845425" y="6459079"/>
            <a:ext cx="768350" cy="306846"/>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3" name="Picture 12" descr="AQA_New_logo_20mm_no_strapline_WHITEOUT_RGB.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871610" y="6478180"/>
            <a:ext cx="719352" cy="246896"/>
          </a:xfrm>
          <a:prstGeom prst="rect">
            <a:avLst/>
          </a:prstGeom>
        </p:spPr>
      </p:pic>
      <p:sp>
        <p:nvSpPr>
          <p:cNvPr id="14" name="Slide Number Placeholder 5"/>
          <p:cNvSpPr>
            <a:spLocks noGrp="1"/>
          </p:cNvSpPr>
          <p:nvPr>
            <p:ph type="sldNum" sz="quarter" idx="4"/>
          </p:nvPr>
        </p:nvSpPr>
        <p:spPr>
          <a:xfrm>
            <a:off x="444464" y="6476351"/>
            <a:ext cx="698205" cy="365125"/>
          </a:xfrm>
          <a:prstGeom prst="rect">
            <a:avLst/>
          </a:prstGeom>
        </p:spPr>
        <p:txBody>
          <a:bodyPr vert="horz" lIns="91440" tIns="45720" rIns="91440" bIns="45720" rtlCol="0" anchor="ctr"/>
          <a:lstStyle>
            <a:lvl1pPr algn="l">
              <a:defRPr sz="1100">
                <a:solidFill>
                  <a:schemeClr val="tx1">
                    <a:tint val="75000"/>
                  </a:schemeClr>
                </a:solidFill>
              </a:defRPr>
            </a:lvl1pPr>
          </a:lstStyle>
          <a:p>
            <a:fld id="{9D4704D4-DAEA-4D4A-A9DC-4373E3AC7101}" type="slidenum">
              <a:rPr lang="en-GB" smtClean="0"/>
              <a:pPr/>
              <a:t>‹#›</a:t>
            </a:fld>
            <a:endParaRPr lang="en-GB" dirty="0"/>
          </a:p>
        </p:txBody>
      </p:sp>
      <p:sp>
        <p:nvSpPr>
          <p:cNvPr id="8" name="Content Placeholder 2"/>
          <p:cNvSpPr>
            <a:spLocks noGrp="1"/>
          </p:cNvSpPr>
          <p:nvPr>
            <p:ph idx="1"/>
          </p:nvPr>
        </p:nvSpPr>
        <p:spPr>
          <a:xfrm>
            <a:off x="540000" y="1731713"/>
            <a:ext cx="8045200" cy="4406804"/>
          </a:xfrm>
        </p:spPr>
        <p:txBody>
          <a:bodyPr/>
          <a:lstStyle>
            <a:lvl1pPr marL="360000" indent="-360000">
              <a:buClr>
                <a:schemeClr val="tx1"/>
              </a:buClr>
              <a:defRPr>
                <a:solidFill>
                  <a:schemeClr val="tx1"/>
                </a:solidFill>
              </a:defRPr>
            </a:lvl1pPr>
            <a:lvl2pPr marL="720000" indent="-360000">
              <a:defRPr>
                <a:solidFill>
                  <a:schemeClr val="tx1"/>
                </a:solidFill>
              </a:defRPr>
            </a:lvl2pPr>
            <a:lvl3pPr marL="1080000" indent="-360000">
              <a:defRPr>
                <a:solidFill>
                  <a:schemeClr val="tx1"/>
                </a:solidFill>
              </a:defRPr>
            </a:lvl3pPr>
            <a:lvl4pPr marL="1440000" indent="-360000">
              <a:defRPr>
                <a:solidFill>
                  <a:schemeClr val="tx1"/>
                </a:solidFill>
              </a:defRPr>
            </a:lvl4pPr>
            <a:lvl5pPr marL="1800000" indent="-360000">
              <a:buFont typeface="Arial" pitchFamily="34" charset="0"/>
              <a:buChar cha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071877965"/>
      </p:ext>
    </p:extLst>
  </p:cSld>
  <p:clrMapOvr>
    <a:overrideClrMapping bg1="dk1" tx1="lt1" bg2="dk2" tx2="lt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ection title Dark Green">
    <p:bg>
      <p:bgPr>
        <a:solidFill>
          <a:schemeClr val="accent6"/>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solidFill>
                  <a:schemeClr val="tx1"/>
                </a:solidFill>
              </a:defRPr>
            </a:lvl1pPr>
          </a:lstStyle>
          <a:p>
            <a:r>
              <a:rPr lang="en-US" dirty="0"/>
              <a:t>Section title</a:t>
            </a:r>
          </a:p>
        </p:txBody>
      </p:sp>
      <p:sp>
        <p:nvSpPr>
          <p:cNvPr id="4" name="Footer Placeholder 3"/>
          <p:cNvSpPr>
            <a:spLocks noGrp="1"/>
          </p:cNvSpPr>
          <p:nvPr>
            <p:ph type="ftr" sz="quarter" idx="11"/>
          </p:nvPr>
        </p:nvSpPr>
        <p:spPr>
          <a:xfrm>
            <a:off x="1976438" y="6611005"/>
            <a:ext cx="2678400" cy="241200"/>
          </a:xfrm>
          <a:prstGeom prst="rect">
            <a:avLst/>
          </a:prstGeom>
        </p:spPr>
        <p:txBody>
          <a:bodyPr/>
          <a:lstStyle>
            <a:lvl1pPr>
              <a:lnSpc>
                <a:spcPts val="1000"/>
              </a:lnSpc>
              <a:defRPr>
                <a:solidFill>
                  <a:schemeClr val="tx1"/>
                </a:solidFill>
              </a:defRPr>
            </a:lvl1pPr>
          </a:lstStyle>
          <a:p>
            <a:r>
              <a:rPr lang="en-US" dirty="0"/>
              <a:t>Copyright © AQA and its licensors. All rights reserved.</a:t>
            </a:r>
          </a:p>
        </p:txBody>
      </p:sp>
      <p:sp>
        <p:nvSpPr>
          <p:cNvPr id="7" name="Rectangle 6"/>
          <p:cNvSpPr/>
          <p:nvPr userDrawn="1"/>
        </p:nvSpPr>
        <p:spPr>
          <a:xfrm>
            <a:off x="7845425" y="6459079"/>
            <a:ext cx="768350" cy="306846"/>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3" name="Picture 12" descr="AQA_New_logo_20mm_no_strapline_WHITEOUT_RGB.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871610" y="6478180"/>
            <a:ext cx="719352" cy="246896"/>
          </a:xfrm>
          <a:prstGeom prst="rect">
            <a:avLst/>
          </a:prstGeom>
        </p:spPr>
      </p:pic>
      <p:sp>
        <p:nvSpPr>
          <p:cNvPr id="14" name="Slide Number Placeholder 5"/>
          <p:cNvSpPr>
            <a:spLocks noGrp="1"/>
          </p:cNvSpPr>
          <p:nvPr>
            <p:ph type="sldNum" sz="quarter" idx="4"/>
          </p:nvPr>
        </p:nvSpPr>
        <p:spPr>
          <a:xfrm>
            <a:off x="444464" y="6476351"/>
            <a:ext cx="698205" cy="365125"/>
          </a:xfrm>
          <a:prstGeom prst="rect">
            <a:avLst/>
          </a:prstGeom>
        </p:spPr>
        <p:txBody>
          <a:bodyPr vert="horz" lIns="91440" tIns="45720" rIns="91440" bIns="45720" rtlCol="0" anchor="ctr"/>
          <a:lstStyle>
            <a:lvl1pPr algn="l">
              <a:defRPr sz="1100">
                <a:solidFill>
                  <a:schemeClr val="tx1">
                    <a:tint val="75000"/>
                  </a:schemeClr>
                </a:solidFill>
              </a:defRPr>
            </a:lvl1pPr>
          </a:lstStyle>
          <a:p>
            <a:fld id="{9D4704D4-DAEA-4D4A-A9DC-4373E3AC7101}" type="slidenum">
              <a:rPr lang="en-GB" smtClean="0"/>
              <a:pPr/>
              <a:t>‹#›</a:t>
            </a:fld>
            <a:endParaRPr lang="en-GB" dirty="0"/>
          </a:p>
        </p:txBody>
      </p:sp>
      <p:sp>
        <p:nvSpPr>
          <p:cNvPr id="8" name="Content Placeholder 2"/>
          <p:cNvSpPr>
            <a:spLocks noGrp="1"/>
          </p:cNvSpPr>
          <p:nvPr>
            <p:ph idx="1"/>
          </p:nvPr>
        </p:nvSpPr>
        <p:spPr>
          <a:xfrm>
            <a:off x="540000" y="1731713"/>
            <a:ext cx="8045200" cy="4406804"/>
          </a:xfrm>
        </p:spPr>
        <p:txBody>
          <a:bodyPr/>
          <a:lstStyle>
            <a:lvl1pPr marL="360000" indent="-360000">
              <a:buClr>
                <a:schemeClr val="tx1"/>
              </a:buClr>
              <a:defRPr>
                <a:solidFill>
                  <a:schemeClr val="tx1"/>
                </a:solidFill>
              </a:defRPr>
            </a:lvl1pPr>
            <a:lvl2pPr marL="720000" indent="-360000">
              <a:defRPr>
                <a:solidFill>
                  <a:schemeClr val="tx1"/>
                </a:solidFill>
              </a:defRPr>
            </a:lvl2pPr>
            <a:lvl3pPr marL="1080000" indent="-360000">
              <a:defRPr>
                <a:solidFill>
                  <a:schemeClr val="tx1"/>
                </a:solidFill>
              </a:defRPr>
            </a:lvl3pPr>
            <a:lvl4pPr marL="1440000" indent="-360000">
              <a:defRPr>
                <a:solidFill>
                  <a:schemeClr val="tx1"/>
                </a:solidFill>
              </a:defRPr>
            </a:lvl4pPr>
            <a:lvl5pPr marL="1800000" indent="-360000">
              <a:buFont typeface="Arial" pitchFamily="34" charset="0"/>
              <a:buChar cha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427785336"/>
      </p:ext>
    </p:extLst>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s">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Contents</a:t>
            </a:r>
          </a:p>
        </p:txBody>
      </p:sp>
      <p:sp>
        <p:nvSpPr>
          <p:cNvPr id="5" name="Content Placeholder 2"/>
          <p:cNvSpPr>
            <a:spLocks noGrp="1"/>
          </p:cNvSpPr>
          <p:nvPr>
            <p:ph idx="1"/>
          </p:nvPr>
        </p:nvSpPr>
        <p:spPr>
          <a:xfrm>
            <a:off x="540000" y="1731713"/>
            <a:ext cx="8045200" cy="4406804"/>
          </a:xfrm>
        </p:spPr>
        <p:txBody>
          <a:bodyPr/>
          <a:lstStyle>
            <a:lvl1pPr marL="360000" indent="-360000">
              <a:defRPr>
                <a:solidFill>
                  <a:schemeClr val="tx1"/>
                </a:solidFill>
              </a:defRPr>
            </a:lvl1pPr>
            <a:lvl2pPr marL="720000" indent="-360000">
              <a:defRPr>
                <a:solidFill>
                  <a:schemeClr val="tx1"/>
                </a:solidFill>
              </a:defRPr>
            </a:lvl2pPr>
            <a:lvl3pPr marL="1080000" indent="-360000">
              <a:defRPr>
                <a:solidFill>
                  <a:schemeClr val="tx1"/>
                </a:solidFill>
              </a:defRPr>
            </a:lvl3pPr>
            <a:lvl4pPr marL="1440000" indent="-360000">
              <a:defRPr>
                <a:solidFill>
                  <a:schemeClr val="tx1"/>
                </a:solidFill>
              </a:defRPr>
            </a:lvl4pPr>
            <a:lvl5pPr marL="1800000" indent="-360000">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5"/>
          <p:cNvSpPr>
            <a:spLocks noGrp="1"/>
          </p:cNvSpPr>
          <p:nvPr>
            <p:ph type="sldNum" sz="quarter" idx="4"/>
          </p:nvPr>
        </p:nvSpPr>
        <p:spPr>
          <a:xfrm>
            <a:off x="444464" y="6476351"/>
            <a:ext cx="698205" cy="365125"/>
          </a:xfrm>
          <a:prstGeom prst="rect">
            <a:avLst/>
          </a:prstGeom>
        </p:spPr>
        <p:txBody>
          <a:bodyPr vert="horz" lIns="91440" tIns="45720" rIns="91440" bIns="45720" rtlCol="0" anchor="ctr"/>
          <a:lstStyle>
            <a:lvl1pPr algn="l">
              <a:defRPr sz="1100">
                <a:solidFill>
                  <a:srgbClr val="4B4B4B"/>
                </a:solidFill>
              </a:defRPr>
            </a:lvl1pPr>
          </a:lstStyle>
          <a:p>
            <a:fld id="{9D4704D4-DAEA-4D4A-A9DC-4373E3AC7101}" type="slidenum">
              <a:rPr lang="en-GB" smtClean="0"/>
              <a:pPr/>
              <a:t>‹#›</a:t>
            </a:fld>
            <a:endParaRPr lang="en-GB" dirty="0"/>
          </a:p>
        </p:txBody>
      </p:sp>
      <p:pic>
        <p:nvPicPr>
          <p:cNvPr id="2050" name="Picture 2" descr="G:\01 GRAPHIC DESIGN Oct 2012 onwards\03 LOGOS (other)\AQA NEW LOGO MASTER\RGB jpeg\AQA_New_logo_no_strapline_RGB.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871550" y="6476351"/>
            <a:ext cx="720000" cy="252064"/>
          </a:xfrm>
          <a:prstGeom prst="rect">
            <a:avLst/>
          </a:prstGeom>
          <a:noFill/>
          <a:extLst>
            <a:ext uri="{909E8E84-426E-40DD-AFC4-6F175D3DCCD1}">
              <a14:hiddenFill xmlns:a14="http://schemas.microsoft.com/office/drawing/2010/main">
                <a:solidFill>
                  <a:srgbClr val="FFFFFF"/>
                </a:solidFill>
              </a14:hiddenFill>
            </a:ext>
          </a:extLst>
        </p:spPr>
      </p:pic>
      <p:sp>
        <p:nvSpPr>
          <p:cNvPr id="9" name="Footer Placeholder 4"/>
          <p:cNvSpPr>
            <a:spLocks noGrp="1"/>
          </p:cNvSpPr>
          <p:nvPr>
            <p:ph type="ftr" sz="quarter" idx="3"/>
          </p:nvPr>
        </p:nvSpPr>
        <p:spPr>
          <a:xfrm>
            <a:off x="1976438" y="6611005"/>
            <a:ext cx="2678400" cy="241200"/>
          </a:xfrm>
          <a:prstGeom prst="rect">
            <a:avLst/>
          </a:prstGeom>
        </p:spPr>
        <p:txBody>
          <a:bodyPr vert="horz" lIns="0" tIns="0" rIns="0" bIns="0" rtlCol="0" anchor="t" anchorCtr="0"/>
          <a:lstStyle>
            <a:lvl1pPr algn="r">
              <a:lnSpc>
                <a:spcPts val="1000"/>
              </a:lnSpc>
              <a:defRPr sz="800" b="0" i="0">
                <a:solidFill>
                  <a:schemeClr val="tx1"/>
                </a:solidFill>
                <a:latin typeface="+mn-lt"/>
                <a:cs typeface="AQA Chevin Pro Light"/>
              </a:defRPr>
            </a:lvl1pPr>
          </a:lstStyle>
          <a:p>
            <a:r>
              <a:rPr lang="en-US" dirty="0"/>
              <a:t>Copyright © AQA and its licensors. All rights reserved.</a:t>
            </a:r>
          </a:p>
        </p:txBody>
      </p:sp>
    </p:spTree>
    <p:extLst>
      <p:ext uri="{BB962C8B-B14F-4D97-AF65-F5344CB8AC3E}">
        <p14:creationId xmlns:p14="http://schemas.microsoft.com/office/powerpoint/2010/main" val="183587673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ection title Dark Violet">
    <p:bg>
      <p:bgPr>
        <a:solidFill>
          <a:srgbClr val="6464A0"/>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chemeClr val="tx1"/>
                </a:solidFill>
              </a:defRPr>
            </a:lvl1pPr>
          </a:lstStyle>
          <a:p>
            <a:r>
              <a:rPr lang="en-US" dirty="0"/>
              <a:t>Section title</a:t>
            </a:r>
          </a:p>
        </p:txBody>
      </p:sp>
      <p:sp>
        <p:nvSpPr>
          <p:cNvPr id="4" name="Footer Placeholder 3"/>
          <p:cNvSpPr>
            <a:spLocks noGrp="1"/>
          </p:cNvSpPr>
          <p:nvPr>
            <p:ph type="ftr" sz="quarter" idx="11"/>
          </p:nvPr>
        </p:nvSpPr>
        <p:spPr>
          <a:xfrm>
            <a:off x="1976438" y="6611005"/>
            <a:ext cx="2678400" cy="241200"/>
          </a:xfrm>
          <a:prstGeom prst="rect">
            <a:avLst/>
          </a:prstGeom>
        </p:spPr>
        <p:txBody>
          <a:bodyPr/>
          <a:lstStyle>
            <a:lvl1pPr>
              <a:lnSpc>
                <a:spcPts val="1000"/>
              </a:lnSpc>
              <a:defRPr>
                <a:solidFill>
                  <a:schemeClr val="tx1"/>
                </a:solidFill>
              </a:defRPr>
            </a:lvl1pPr>
          </a:lstStyle>
          <a:p>
            <a:r>
              <a:rPr lang="en-US" dirty="0"/>
              <a:t>Copyright © AQA and its licensors. All rights reserved.</a:t>
            </a:r>
          </a:p>
        </p:txBody>
      </p:sp>
      <p:sp>
        <p:nvSpPr>
          <p:cNvPr id="7" name="Rectangle 6"/>
          <p:cNvSpPr/>
          <p:nvPr userDrawn="1"/>
        </p:nvSpPr>
        <p:spPr>
          <a:xfrm>
            <a:off x="7845425" y="6459079"/>
            <a:ext cx="768350" cy="306846"/>
          </a:xfrm>
          <a:prstGeom prst="rect">
            <a:avLst/>
          </a:prstGeom>
          <a:solidFill>
            <a:srgbClr val="6464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3" name="Picture 12" descr="AQA_New_logo_20mm_no_strapline_WHITEOUT_RGB.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871610" y="6478180"/>
            <a:ext cx="719352" cy="246896"/>
          </a:xfrm>
          <a:prstGeom prst="rect">
            <a:avLst/>
          </a:prstGeom>
        </p:spPr>
      </p:pic>
      <p:sp>
        <p:nvSpPr>
          <p:cNvPr id="14" name="Slide Number Placeholder 5"/>
          <p:cNvSpPr>
            <a:spLocks noGrp="1"/>
          </p:cNvSpPr>
          <p:nvPr>
            <p:ph type="sldNum" sz="quarter" idx="4"/>
          </p:nvPr>
        </p:nvSpPr>
        <p:spPr>
          <a:xfrm>
            <a:off x="444464" y="6476351"/>
            <a:ext cx="698205" cy="365125"/>
          </a:xfrm>
          <a:prstGeom prst="rect">
            <a:avLst/>
          </a:prstGeom>
        </p:spPr>
        <p:txBody>
          <a:bodyPr vert="horz" lIns="91440" tIns="45720" rIns="91440" bIns="45720" rtlCol="0" anchor="ctr"/>
          <a:lstStyle>
            <a:lvl1pPr algn="l">
              <a:defRPr sz="1100">
                <a:solidFill>
                  <a:schemeClr val="tx1">
                    <a:tint val="75000"/>
                  </a:schemeClr>
                </a:solidFill>
              </a:defRPr>
            </a:lvl1pPr>
          </a:lstStyle>
          <a:p>
            <a:fld id="{9D4704D4-DAEA-4D4A-A9DC-4373E3AC7101}" type="slidenum">
              <a:rPr lang="en-GB" smtClean="0"/>
              <a:pPr/>
              <a:t>‹#›</a:t>
            </a:fld>
            <a:endParaRPr lang="en-GB" dirty="0"/>
          </a:p>
        </p:txBody>
      </p:sp>
      <p:sp>
        <p:nvSpPr>
          <p:cNvPr id="8" name="Content Placeholder 2"/>
          <p:cNvSpPr>
            <a:spLocks noGrp="1"/>
          </p:cNvSpPr>
          <p:nvPr>
            <p:ph idx="1"/>
          </p:nvPr>
        </p:nvSpPr>
        <p:spPr>
          <a:xfrm>
            <a:off x="540000" y="1731713"/>
            <a:ext cx="8045200" cy="4406804"/>
          </a:xfrm>
        </p:spPr>
        <p:txBody>
          <a:bodyPr/>
          <a:lstStyle>
            <a:lvl1pPr marL="360000" indent="-360000">
              <a:buClr>
                <a:schemeClr val="tx1"/>
              </a:buClr>
              <a:defRPr>
                <a:solidFill>
                  <a:schemeClr val="tx1"/>
                </a:solidFill>
              </a:defRPr>
            </a:lvl1pPr>
            <a:lvl2pPr marL="720000" indent="-360000">
              <a:defRPr>
                <a:solidFill>
                  <a:schemeClr val="tx1"/>
                </a:solidFill>
              </a:defRPr>
            </a:lvl2pPr>
            <a:lvl3pPr marL="1080000" indent="-360000">
              <a:defRPr>
                <a:solidFill>
                  <a:schemeClr val="tx1"/>
                </a:solidFill>
              </a:defRPr>
            </a:lvl3pPr>
            <a:lvl4pPr marL="1440000" indent="-360000">
              <a:defRPr>
                <a:solidFill>
                  <a:schemeClr val="tx1"/>
                </a:solidFill>
              </a:defRPr>
            </a:lvl4pPr>
            <a:lvl5pPr marL="1800000" indent="-360000">
              <a:buFont typeface="Arial" pitchFamily="34" charset="0"/>
              <a:buChar cha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69877700"/>
      </p:ext>
    </p:extLst>
  </p:cSld>
  <p:clrMapOvr>
    <a:overrideClrMapping bg1="dk1" tx1="lt1" bg2="dk2" tx2="lt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ection title Dark Teal">
    <p:bg>
      <p:bgPr>
        <a:solidFill>
          <a:srgbClr val="325F78"/>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chemeClr val="tx1"/>
                </a:solidFill>
              </a:defRPr>
            </a:lvl1pPr>
          </a:lstStyle>
          <a:p>
            <a:r>
              <a:rPr lang="en-US" dirty="0"/>
              <a:t>Section title</a:t>
            </a:r>
          </a:p>
        </p:txBody>
      </p:sp>
      <p:sp>
        <p:nvSpPr>
          <p:cNvPr id="4" name="Footer Placeholder 3"/>
          <p:cNvSpPr>
            <a:spLocks noGrp="1"/>
          </p:cNvSpPr>
          <p:nvPr>
            <p:ph type="ftr" sz="quarter" idx="11"/>
          </p:nvPr>
        </p:nvSpPr>
        <p:spPr>
          <a:xfrm>
            <a:off x="1976438" y="6611005"/>
            <a:ext cx="2678400" cy="241200"/>
          </a:xfrm>
          <a:prstGeom prst="rect">
            <a:avLst/>
          </a:prstGeom>
        </p:spPr>
        <p:txBody>
          <a:bodyPr/>
          <a:lstStyle>
            <a:lvl1pPr>
              <a:lnSpc>
                <a:spcPts val="1000"/>
              </a:lnSpc>
              <a:defRPr>
                <a:solidFill>
                  <a:schemeClr val="tx1"/>
                </a:solidFill>
              </a:defRPr>
            </a:lvl1pPr>
          </a:lstStyle>
          <a:p>
            <a:r>
              <a:rPr lang="en-US" dirty="0"/>
              <a:t>Copyright © AQA and its licensors. All rights reserved.</a:t>
            </a:r>
          </a:p>
        </p:txBody>
      </p:sp>
      <p:sp>
        <p:nvSpPr>
          <p:cNvPr id="7" name="Rectangle 6"/>
          <p:cNvSpPr/>
          <p:nvPr userDrawn="1"/>
        </p:nvSpPr>
        <p:spPr>
          <a:xfrm>
            <a:off x="7845425" y="6459079"/>
            <a:ext cx="768350" cy="306846"/>
          </a:xfrm>
          <a:prstGeom prst="rect">
            <a:avLst/>
          </a:prstGeom>
          <a:solidFill>
            <a:srgbClr val="325F7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 name="Picture 10" descr="AQA_New_logo_20mm_no_strapline_WHITEOUT_RGB.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871610" y="6478180"/>
            <a:ext cx="719352" cy="246896"/>
          </a:xfrm>
          <a:prstGeom prst="rect">
            <a:avLst/>
          </a:prstGeom>
        </p:spPr>
      </p:pic>
      <p:sp>
        <p:nvSpPr>
          <p:cNvPr id="13" name="Slide Number Placeholder 5"/>
          <p:cNvSpPr>
            <a:spLocks noGrp="1"/>
          </p:cNvSpPr>
          <p:nvPr>
            <p:ph type="sldNum" sz="quarter" idx="4"/>
          </p:nvPr>
        </p:nvSpPr>
        <p:spPr>
          <a:xfrm>
            <a:off x="444464" y="6476351"/>
            <a:ext cx="698205" cy="365125"/>
          </a:xfrm>
          <a:prstGeom prst="rect">
            <a:avLst/>
          </a:prstGeom>
        </p:spPr>
        <p:txBody>
          <a:bodyPr vert="horz" lIns="91440" tIns="45720" rIns="91440" bIns="45720" rtlCol="0" anchor="ctr"/>
          <a:lstStyle>
            <a:lvl1pPr algn="l">
              <a:defRPr sz="1100">
                <a:solidFill>
                  <a:schemeClr val="tx1">
                    <a:tint val="75000"/>
                  </a:schemeClr>
                </a:solidFill>
              </a:defRPr>
            </a:lvl1pPr>
          </a:lstStyle>
          <a:p>
            <a:fld id="{9D4704D4-DAEA-4D4A-A9DC-4373E3AC7101}" type="slidenum">
              <a:rPr lang="en-GB" smtClean="0"/>
              <a:pPr/>
              <a:t>‹#›</a:t>
            </a:fld>
            <a:endParaRPr lang="en-GB" dirty="0"/>
          </a:p>
        </p:txBody>
      </p:sp>
      <p:sp>
        <p:nvSpPr>
          <p:cNvPr id="8" name="Content Placeholder 2"/>
          <p:cNvSpPr>
            <a:spLocks noGrp="1"/>
          </p:cNvSpPr>
          <p:nvPr>
            <p:ph idx="1"/>
          </p:nvPr>
        </p:nvSpPr>
        <p:spPr>
          <a:xfrm>
            <a:off x="540000" y="1731713"/>
            <a:ext cx="8045200" cy="4406804"/>
          </a:xfrm>
        </p:spPr>
        <p:txBody>
          <a:bodyPr/>
          <a:lstStyle>
            <a:lvl1pPr marL="360000" indent="-360000">
              <a:buClr>
                <a:schemeClr val="tx1"/>
              </a:buClr>
              <a:defRPr>
                <a:solidFill>
                  <a:schemeClr val="tx1"/>
                </a:solidFill>
              </a:defRPr>
            </a:lvl1pPr>
            <a:lvl2pPr marL="720000" indent="-360000">
              <a:defRPr>
                <a:solidFill>
                  <a:schemeClr val="tx1"/>
                </a:solidFill>
              </a:defRPr>
            </a:lvl2pPr>
            <a:lvl3pPr marL="1080000" indent="-360000">
              <a:defRPr>
                <a:solidFill>
                  <a:schemeClr val="tx1"/>
                </a:solidFill>
              </a:defRPr>
            </a:lvl3pPr>
            <a:lvl4pPr marL="1440000" indent="-360000">
              <a:defRPr>
                <a:solidFill>
                  <a:schemeClr val="tx1"/>
                </a:solidFill>
              </a:defRPr>
            </a:lvl4pPr>
            <a:lvl5pPr marL="1800000" indent="-360000">
              <a:buFont typeface="Arial" pitchFamily="34" charset="0"/>
              <a:buChar cha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036506365"/>
      </p:ext>
    </p:extLst>
  </p:cSld>
  <p:clrMapOvr>
    <a:overrideClrMapping bg1="dk1" tx1="lt1" bg2="dk2" tx2="lt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ection title Dark Yellow">
    <p:bg>
      <p:bgPr>
        <a:solidFill>
          <a:srgbClr val="DC7D28"/>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chemeClr val="tx1"/>
                </a:solidFill>
              </a:defRPr>
            </a:lvl1pPr>
          </a:lstStyle>
          <a:p>
            <a:r>
              <a:rPr lang="en-US" dirty="0"/>
              <a:t>Section title</a:t>
            </a:r>
          </a:p>
        </p:txBody>
      </p:sp>
      <p:sp>
        <p:nvSpPr>
          <p:cNvPr id="4" name="Footer Placeholder 3"/>
          <p:cNvSpPr>
            <a:spLocks noGrp="1"/>
          </p:cNvSpPr>
          <p:nvPr>
            <p:ph type="ftr" sz="quarter" idx="11"/>
          </p:nvPr>
        </p:nvSpPr>
        <p:spPr>
          <a:xfrm>
            <a:off x="1976438" y="6611005"/>
            <a:ext cx="2678400" cy="241200"/>
          </a:xfrm>
          <a:prstGeom prst="rect">
            <a:avLst/>
          </a:prstGeom>
        </p:spPr>
        <p:txBody>
          <a:bodyPr/>
          <a:lstStyle>
            <a:lvl1pPr>
              <a:lnSpc>
                <a:spcPts val="1000"/>
              </a:lnSpc>
              <a:defRPr>
                <a:solidFill>
                  <a:schemeClr val="tx1"/>
                </a:solidFill>
              </a:defRPr>
            </a:lvl1pPr>
          </a:lstStyle>
          <a:p>
            <a:r>
              <a:rPr lang="en-US" dirty="0"/>
              <a:t>Copyright © AQA and its licensors. All rights reserved.</a:t>
            </a:r>
          </a:p>
        </p:txBody>
      </p:sp>
      <p:sp>
        <p:nvSpPr>
          <p:cNvPr id="7" name="Rectangle 6"/>
          <p:cNvSpPr/>
          <p:nvPr userDrawn="1"/>
        </p:nvSpPr>
        <p:spPr>
          <a:xfrm>
            <a:off x="7845425" y="6459079"/>
            <a:ext cx="768350" cy="306846"/>
          </a:xfrm>
          <a:prstGeom prst="rect">
            <a:avLst/>
          </a:prstGeom>
          <a:solidFill>
            <a:srgbClr val="DC7D2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3" name="Picture 12" descr="AQA_New_logo_20mm_no_strapline_WHITEOUT_RGB.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871610" y="6478180"/>
            <a:ext cx="719352" cy="246896"/>
          </a:xfrm>
          <a:prstGeom prst="rect">
            <a:avLst/>
          </a:prstGeom>
        </p:spPr>
      </p:pic>
      <p:sp>
        <p:nvSpPr>
          <p:cNvPr id="14" name="Slide Number Placeholder 5"/>
          <p:cNvSpPr>
            <a:spLocks noGrp="1"/>
          </p:cNvSpPr>
          <p:nvPr>
            <p:ph type="sldNum" sz="quarter" idx="4"/>
          </p:nvPr>
        </p:nvSpPr>
        <p:spPr>
          <a:xfrm>
            <a:off x="444464" y="6476351"/>
            <a:ext cx="698205" cy="365125"/>
          </a:xfrm>
          <a:prstGeom prst="rect">
            <a:avLst/>
          </a:prstGeom>
        </p:spPr>
        <p:txBody>
          <a:bodyPr vert="horz" lIns="91440" tIns="45720" rIns="91440" bIns="45720" rtlCol="0" anchor="ctr"/>
          <a:lstStyle>
            <a:lvl1pPr algn="l">
              <a:defRPr sz="1100">
                <a:solidFill>
                  <a:schemeClr val="tx1">
                    <a:tint val="75000"/>
                  </a:schemeClr>
                </a:solidFill>
              </a:defRPr>
            </a:lvl1pPr>
          </a:lstStyle>
          <a:p>
            <a:fld id="{9D4704D4-DAEA-4D4A-A9DC-4373E3AC7101}" type="slidenum">
              <a:rPr lang="en-GB" smtClean="0"/>
              <a:pPr/>
              <a:t>‹#›</a:t>
            </a:fld>
            <a:endParaRPr lang="en-GB" dirty="0"/>
          </a:p>
        </p:txBody>
      </p:sp>
      <p:sp>
        <p:nvSpPr>
          <p:cNvPr id="9" name="Content Placeholder 2"/>
          <p:cNvSpPr>
            <a:spLocks noGrp="1"/>
          </p:cNvSpPr>
          <p:nvPr>
            <p:ph idx="1"/>
          </p:nvPr>
        </p:nvSpPr>
        <p:spPr>
          <a:xfrm>
            <a:off x="540000" y="1731713"/>
            <a:ext cx="8045200" cy="4406804"/>
          </a:xfrm>
        </p:spPr>
        <p:txBody>
          <a:bodyPr/>
          <a:lstStyle>
            <a:lvl1pPr marL="360000" indent="-360000">
              <a:buClr>
                <a:schemeClr val="tx1"/>
              </a:buClr>
              <a:defRPr>
                <a:solidFill>
                  <a:schemeClr val="tx1"/>
                </a:solidFill>
              </a:defRPr>
            </a:lvl1pPr>
            <a:lvl2pPr marL="720000" indent="-360000">
              <a:defRPr>
                <a:solidFill>
                  <a:schemeClr val="tx1"/>
                </a:solidFill>
              </a:defRPr>
            </a:lvl2pPr>
            <a:lvl3pPr marL="1080000" indent="-360000">
              <a:defRPr>
                <a:solidFill>
                  <a:schemeClr val="tx1"/>
                </a:solidFill>
              </a:defRPr>
            </a:lvl3pPr>
            <a:lvl4pPr marL="1440000" indent="-360000">
              <a:defRPr>
                <a:solidFill>
                  <a:schemeClr val="tx1"/>
                </a:solidFill>
              </a:defRPr>
            </a:lvl4pPr>
            <a:lvl5pPr marL="1800000" indent="-360000">
              <a:buFont typeface="Arial" pitchFamily="34" charset="0"/>
              <a:buChar cha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239401692"/>
      </p:ext>
    </p:extLst>
  </p:cSld>
  <p:clrMapOvr>
    <a:overrideClrMapping bg1="dk1" tx1="lt1" bg2="dk2" tx2="lt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ection title Dark Brick">
    <p:bg>
      <p:bgPr>
        <a:solidFill>
          <a:srgbClr val="783C2D"/>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solidFill>
                  <a:schemeClr val="tx1"/>
                </a:solidFill>
              </a:defRPr>
            </a:lvl1pPr>
          </a:lstStyle>
          <a:p>
            <a:r>
              <a:rPr lang="en-US" dirty="0"/>
              <a:t>Section title</a:t>
            </a:r>
          </a:p>
        </p:txBody>
      </p:sp>
      <p:sp>
        <p:nvSpPr>
          <p:cNvPr id="4" name="Footer Placeholder 3"/>
          <p:cNvSpPr>
            <a:spLocks noGrp="1"/>
          </p:cNvSpPr>
          <p:nvPr>
            <p:ph type="ftr" sz="quarter" idx="11"/>
          </p:nvPr>
        </p:nvSpPr>
        <p:spPr>
          <a:xfrm>
            <a:off x="1976438" y="6611005"/>
            <a:ext cx="2678400" cy="241200"/>
          </a:xfrm>
          <a:prstGeom prst="rect">
            <a:avLst/>
          </a:prstGeom>
        </p:spPr>
        <p:txBody>
          <a:bodyPr/>
          <a:lstStyle>
            <a:lvl1pPr>
              <a:lnSpc>
                <a:spcPts val="1000"/>
              </a:lnSpc>
              <a:defRPr>
                <a:solidFill>
                  <a:schemeClr val="tx1"/>
                </a:solidFill>
              </a:defRPr>
            </a:lvl1pPr>
          </a:lstStyle>
          <a:p>
            <a:r>
              <a:rPr lang="en-US" dirty="0"/>
              <a:t>Copyright © AQA and its licensors. All rights reserved.</a:t>
            </a:r>
          </a:p>
        </p:txBody>
      </p:sp>
      <p:sp>
        <p:nvSpPr>
          <p:cNvPr id="7" name="Rectangle 6"/>
          <p:cNvSpPr/>
          <p:nvPr userDrawn="1"/>
        </p:nvSpPr>
        <p:spPr>
          <a:xfrm>
            <a:off x="7845425" y="6459079"/>
            <a:ext cx="768350" cy="306846"/>
          </a:xfrm>
          <a:prstGeom prst="rect">
            <a:avLst/>
          </a:prstGeom>
          <a:solidFill>
            <a:srgbClr val="783C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3" name="Picture 12" descr="AQA_New_logo_20mm_no_strapline_WHITEOUT_RGB.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871610" y="6478180"/>
            <a:ext cx="719352" cy="246896"/>
          </a:xfrm>
          <a:prstGeom prst="rect">
            <a:avLst/>
          </a:prstGeom>
        </p:spPr>
      </p:pic>
      <p:sp>
        <p:nvSpPr>
          <p:cNvPr id="14" name="Slide Number Placeholder 5"/>
          <p:cNvSpPr>
            <a:spLocks noGrp="1"/>
          </p:cNvSpPr>
          <p:nvPr>
            <p:ph type="sldNum" sz="quarter" idx="4"/>
          </p:nvPr>
        </p:nvSpPr>
        <p:spPr>
          <a:xfrm>
            <a:off x="444464" y="6476351"/>
            <a:ext cx="698205" cy="365125"/>
          </a:xfrm>
          <a:prstGeom prst="rect">
            <a:avLst/>
          </a:prstGeom>
        </p:spPr>
        <p:txBody>
          <a:bodyPr vert="horz" lIns="91440" tIns="45720" rIns="91440" bIns="45720" rtlCol="0" anchor="ctr"/>
          <a:lstStyle>
            <a:lvl1pPr algn="l">
              <a:defRPr sz="1100">
                <a:solidFill>
                  <a:schemeClr val="tx1">
                    <a:tint val="75000"/>
                  </a:schemeClr>
                </a:solidFill>
              </a:defRPr>
            </a:lvl1pPr>
          </a:lstStyle>
          <a:p>
            <a:fld id="{9D4704D4-DAEA-4D4A-A9DC-4373E3AC7101}" type="slidenum">
              <a:rPr lang="en-GB" smtClean="0"/>
              <a:pPr/>
              <a:t>‹#›</a:t>
            </a:fld>
            <a:endParaRPr lang="en-GB" dirty="0"/>
          </a:p>
        </p:txBody>
      </p:sp>
      <p:sp>
        <p:nvSpPr>
          <p:cNvPr id="8" name="Content Placeholder 2"/>
          <p:cNvSpPr>
            <a:spLocks noGrp="1"/>
          </p:cNvSpPr>
          <p:nvPr>
            <p:ph idx="1"/>
          </p:nvPr>
        </p:nvSpPr>
        <p:spPr>
          <a:xfrm>
            <a:off x="540000" y="1731713"/>
            <a:ext cx="8045200" cy="4406804"/>
          </a:xfrm>
        </p:spPr>
        <p:txBody>
          <a:bodyPr/>
          <a:lstStyle>
            <a:lvl1pPr marL="360000" indent="-360000">
              <a:buClr>
                <a:schemeClr val="tx1"/>
              </a:buClr>
              <a:defRPr>
                <a:solidFill>
                  <a:schemeClr val="tx1"/>
                </a:solidFill>
              </a:defRPr>
            </a:lvl1pPr>
            <a:lvl2pPr marL="720000" indent="-360000">
              <a:defRPr>
                <a:solidFill>
                  <a:schemeClr val="tx1"/>
                </a:solidFill>
              </a:defRPr>
            </a:lvl2pPr>
            <a:lvl3pPr marL="1080000" indent="-360000">
              <a:defRPr>
                <a:solidFill>
                  <a:schemeClr val="tx1"/>
                </a:solidFill>
              </a:defRPr>
            </a:lvl3pPr>
            <a:lvl4pPr marL="1440000" indent="-360000">
              <a:defRPr>
                <a:solidFill>
                  <a:schemeClr val="tx1"/>
                </a:solidFill>
              </a:defRPr>
            </a:lvl4pPr>
            <a:lvl5pPr marL="1800000" indent="-360000">
              <a:buFont typeface="Arial" pitchFamily="34" charset="0"/>
              <a:buChar cha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27916534"/>
      </p:ext>
    </p:extLst>
  </p:cSld>
  <p:clrMapOvr>
    <a:overrideClrMapping bg1="dk1" tx1="lt1" bg2="dk2" tx2="lt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Presentation Slid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Presentation title</a:t>
            </a:r>
          </a:p>
        </p:txBody>
      </p:sp>
      <p:sp>
        <p:nvSpPr>
          <p:cNvPr id="3" name="Footer Placeholder 2"/>
          <p:cNvSpPr>
            <a:spLocks noGrp="1"/>
          </p:cNvSpPr>
          <p:nvPr>
            <p:ph type="ftr" sz="quarter" idx="10"/>
          </p:nvPr>
        </p:nvSpPr>
        <p:spPr/>
        <p:txBody>
          <a:bodyPr/>
          <a:lstStyle/>
          <a:p>
            <a:r>
              <a:rPr lang="en-US" dirty="0"/>
              <a:t>Copyright © AQA and its licensors. All rights reserved.</a:t>
            </a:r>
          </a:p>
        </p:txBody>
      </p:sp>
      <p:sp>
        <p:nvSpPr>
          <p:cNvPr id="4" name="Date Placeholder 3"/>
          <p:cNvSpPr>
            <a:spLocks noGrp="1"/>
          </p:cNvSpPr>
          <p:nvPr>
            <p:ph type="dt" sz="half" idx="11"/>
          </p:nvPr>
        </p:nvSpPr>
        <p:spPr>
          <a:xfrm>
            <a:off x="540000" y="6458400"/>
            <a:ext cx="1339600" cy="365125"/>
          </a:xfrm>
          <a:prstGeom prst="rect">
            <a:avLst/>
          </a:prstGeom>
        </p:spPr>
        <p:txBody>
          <a:bodyPr/>
          <a:lstStyle/>
          <a:p>
            <a:r>
              <a:rPr lang="en-US"/>
              <a:t>x of x</a:t>
            </a:r>
          </a:p>
          <a:p>
            <a:r>
              <a:rPr lang="en-US"/>
              <a:t>Version 3.0</a:t>
            </a:r>
            <a:endParaRPr lang="en-US" dirty="0"/>
          </a:p>
        </p:txBody>
      </p:sp>
      <p:sp>
        <p:nvSpPr>
          <p:cNvPr id="7" name="Content Placeholder 6"/>
          <p:cNvSpPr>
            <a:spLocks noGrp="1"/>
          </p:cNvSpPr>
          <p:nvPr>
            <p:ph sz="quarter" idx="12"/>
          </p:nvPr>
        </p:nvSpPr>
        <p:spPr>
          <a:xfrm>
            <a:off x="540000" y="1731600"/>
            <a:ext cx="8046000" cy="44064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85228088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8" name="Title Placeholder 1"/>
          <p:cNvSpPr>
            <a:spLocks noGrp="1"/>
          </p:cNvSpPr>
          <p:nvPr>
            <p:ph type="title" hasCustomPrompt="1"/>
          </p:nvPr>
        </p:nvSpPr>
        <p:spPr>
          <a:xfrm>
            <a:off x="457200" y="838200"/>
            <a:ext cx="8229600" cy="609600"/>
          </a:xfrm>
          <a:prstGeom prst="rect">
            <a:avLst/>
          </a:prstGeom>
        </p:spPr>
        <p:txBody>
          <a:bodyPr vert="horz" lIns="91440" tIns="45720" rIns="91440" bIns="45720" rtlCol="0" anchor="t">
            <a:normAutofit/>
          </a:bodyPr>
          <a:lstStyle>
            <a:lvl1pPr algn="l">
              <a:defRPr sz="2800">
                <a:solidFill>
                  <a:srgbClr val="008CBB"/>
                </a:solidFill>
              </a:defRPr>
            </a:lvl1pPr>
          </a:lstStyle>
          <a:p>
            <a:r>
              <a:rPr lang="en-GB" dirty="0"/>
              <a:t>Title Header Arial 28pt</a:t>
            </a:r>
            <a:endParaRPr lang="en-US" dirty="0"/>
          </a:p>
        </p:txBody>
      </p:sp>
      <p:sp>
        <p:nvSpPr>
          <p:cNvPr id="7" name="Text Placeholder 6"/>
          <p:cNvSpPr>
            <a:spLocks noGrp="1"/>
          </p:cNvSpPr>
          <p:nvPr>
            <p:ph type="body" sz="quarter" idx="10" hasCustomPrompt="1"/>
          </p:nvPr>
        </p:nvSpPr>
        <p:spPr>
          <a:xfrm>
            <a:off x="457200" y="1752600"/>
            <a:ext cx="8229600" cy="4052664"/>
          </a:xfrm>
          <a:prstGeom prst="rect">
            <a:avLst/>
          </a:prstGeom>
        </p:spPr>
        <p:txBody>
          <a:bodyPr vert="horz"/>
          <a:lstStyle>
            <a:lvl1pPr marL="0" marR="0" indent="0" algn="l" defTabSz="457200" rtl="0" eaLnBrk="1" fontAlgn="auto" latinLnBrk="0" hangingPunct="1">
              <a:lnSpc>
                <a:spcPct val="100000"/>
              </a:lnSpc>
              <a:spcBef>
                <a:spcPct val="0"/>
              </a:spcBef>
              <a:spcAft>
                <a:spcPts val="0"/>
              </a:spcAft>
              <a:buClrTx/>
              <a:buSzTx/>
              <a:buFontTx/>
              <a:buNone/>
              <a:tabLst/>
              <a:defRPr sz="2000">
                <a:latin typeface="Arial"/>
                <a:cs typeface="Arial"/>
              </a:defRPr>
            </a:lvl1pPr>
          </a:lstStyle>
          <a:p>
            <a:pPr eaLnBrk="1" hangingPunct="1"/>
            <a:r>
              <a:rPr lang="en-GB" sz="1800" dirty="0"/>
              <a:t>Text Arial 20</a:t>
            </a:r>
          </a:p>
          <a:p>
            <a:pPr eaLnBrk="1" hangingPunct="1"/>
            <a:endParaRPr lang="en-GB" sz="1800" dirty="0"/>
          </a:p>
          <a:p>
            <a:r>
              <a:rPr lang="en-GB" sz="1800" dirty="0"/>
              <a:t>If there are additional inserts, please indicate these and give instructions in </a:t>
            </a:r>
          </a:p>
          <a:p>
            <a:r>
              <a:rPr lang="en-GB" sz="1800" dirty="0"/>
              <a:t>the centre of applicable slide(</a:t>
            </a:r>
            <a:r>
              <a:rPr lang="en-GB" sz="1800" dirty="0" err="1"/>
              <a:t>s</a:t>
            </a:r>
            <a:r>
              <a:rPr lang="en-GB" sz="1800" dirty="0"/>
              <a:t>).</a:t>
            </a:r>
          </a:p>
          <a:p>
            <a:endParaRPr lang="en-GB" sz="1800" dirty="0"/>
          </a:p>
          <a:p>
            <a:r>
              <a:rPr lang="en-GB" sz="1800" dirty="0"/>
              <a:t>Consider copyright carefully and complete the copyright request form provided </a:t>
            </a:r>
          </a:p>
          <a:p>
            <a:r>
              <a:rPr lang="en-GB" sz="1800" dirty="0"/>
              <a:t>with as much detail as you are able to.  Contact a Senior CPD Manager with any </a:t>
            </a:r>
          </a:p>
          <a:p>
            <a:r>
              <a:rPr lang="en-GB" sz="1800" dirty="0"/>
              <a:t>uncertainties you may have regarding </a:t>
            </a:r>
          </a:p>
          <a:p>
            <a:r>
              <a:rPr lang="en-GB" sz="1800" dirty="0"/>
              <a:t>this.</a:t>
            </a:r>
          </a:p>
          <a:p>
            <a:endParaRPr lang="en-GB" sz="1800" dirty="0"/>
          </a:p>
          <a:p>
            <a:pPr eaLnBrk="1" hangingPunct="1"/>
            <a:r>
              <a:rPr lang="en-GB" sz="1800" dirty="0"/>
              <a:t>Do not add page numbers to slides.</a:t>
            </a:r>
          </a:p>
        </p:txBody>
      </p:sp>
      <p:sp>
        <p:nvSpPr>
          <p:cNvPr id="5" name="TextBox 4"/>
          <p:cNvSpPr txBox="1"/>
          <p:nvPr userDrawn="1"/>
        </p:nvSpPr>
        <p:spPr>
          <a:xfrm>
            <a:off x="457200" y="1447800"/>
            <a:ext cx="8229600" cy="369332"/>
          </a:xfrm>
          <a:prstGeom prst="rect">
            <a:avLst/>
          </a:prstGeom>
          <a:noFill/>
        </p:spPr>
        <p:txBody>
          <a:bodyPr wrap="square" rtlCol="0">
            <a:spAutoFit/>
          </a:bodyPr>
          <a:lstStyle/>
          <a:p>
            <a:endParaRPr lang="en-US" dirty="0"/>
          </a:p>
        </p:txBody>
      </p:sp>
    </p:spTree>
    <p:extLst>
      <p:ext uri="{BB962C8B-B14F-4D97-AF65-F5344CB8AC3E}">
        <p14:creationId xmlns:p14="http://schemas.microsoft.com/office/powerpoint/2010/main" val="11156042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ontents">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chemeClr val="tx1"/>
                </a:solidFill>
              </a:defRPr>
            </a:lvl1pPr>
          </a:lstStyle>
          <a:p>
            <a:r>
              <a:rPr lang="en-US" dirty="0"/>
              <a:t>Contents</a:t>
            </a:r>
          </a:p>
        </p:txBody>
      </p:sp>
      <p:sp>
        <p:nvSpPr>
          <p:cNvPr id="4" name="Footer Placeholder 3"/>
          <p:cNvSpPr>
            <a:spLocks noGrp="1"/>
          </p:cNvSpPr>
          <p:nvPr>
            <p:ph type="ftr" sz="quarter" idx="11"/>
          </p:nvPr>
        </p:nvSpPr>
        <p:spPr>
          <a:xfrm>
            <a:off x="1976438" y="6611005"/>
            <a:ext cx="2678400" cy="241200"/>
          </a:xfrm>
          <a:prstGeom prst="rect">
            <a:avLst/>
          </a:prstGeom>
        </p:spPr>
        <p:txBody>
          <a:bodyPr/>
          <a:lstStyle>
            <a:lvl1pPr>
              <a:lnSpc>
                <a:spcPts val="1000"/>
              </a:lnSpc>
              <a:defRPr>
                <a:solidFill>
                  <a:schemeClr val="tx1"/>
                </a:solidFill>
              </a:defRPr>
            </a:lvl1pPr>
          </a:lstStyle>
          <a:p>
            <a:r>
              <a:rPr lang="en-US" dirty="0"/>
              <a:t>Copyright © AQA and its licensors. All rights reserved.</a:t>
            </a:r>
          </a:p>
        </p:txBody>
      </p:sp>
      <p:sp>
        <p:nvSpPr>
          <p:cNvPr id="12" name="Content Placeholder 2"/>
          <p:cNvSpPr>
            <a:spLocks noGrp="1"/>
          </p:cNvSpPr>
          <p:nvPr>
            <p:ph idx="1"/>
          </p:nvPr>
        </p:nvSpPr>
        <p:spPr>
          <a:xfrm>
            <a:off x="540000" y="1731713"/>
            <a:ext cx="8045200" cy="4406804"/>
          </a:xfrm>
        </p:spPr>
        <p:txBody>
          <a:bodyPr/>
          <a:lstStyle>
            <a:lvl1pPr marL="360000" indent="-360000">
              <a:buClr>
                <a:schemeClr val="tx1"/>
              </a:buClr>
              <a:defRPr>
                <a:solidFill>
                  <a:schemeClr val="tx1"/>
                </a:solidFill>
              </a:defRPr>
            </a:lvl1pPr>
            <a:lvl2pPr marL="720000" indent="-360000">
              <a:defRPr>
                <a:solidFill>
                  <a:schemeClr val="tx1"/>
                </a:solidFill>
              </a:defRPr>
            </a:lvl2pPr>
            <a:lvl3pPr marL="1080000" indent="-360000">
              <a:defRPr>
                <a:solidFill>
                  <a:schemeClr val="tx1"/>
                </a:solidFill>
              </a:defRPr>
            </a:lvl3pPr>
            <a:lvl4pPr marL="1440000" indent="-360000">
              <a:defRPr>
                <a:solidFill>
                  <a:schemeClr val="tx1"/>
                </a:solidFill>
              </a:defRPr>
            </a:lvl4pPr>
            <a:lvl5pPr marL="1800000" indent="-360000">
              <a:buFont typeface="Arial" pitchFamily="34" charset="0"/>
              <a:buChar cha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4"/>
          <p:cNvSpPr/>
          <p:nvPr userDrawn="1"/>
        </p:nvSpPr>
        <p:spPr>
          <a:xfrm>
            <a:off x="7845425" y="6459079"/>
            <a:ext cx="768350" cy="306846"/>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0" name="Picture 9" descr="AQA_New_logo_20mm_no_strapline_WHITEOUT_RGB.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871610" y="6478180"/>
            <a:ext cx="719352" cy="246896"/>
          </a:xfrm>
          <a:prstGeom prst="rect">
            <a:avLst/>
          </a:prstGeom>
        </p:spPr>
      </p:pic>
      <p:sp>
        <p:nvSpPr>
          <p:cNvPr id="11" name="Slide Number Placeholder 5"/>
          <p:cNvSpPr>
            <a:spLocks noGrp="1"/>
          </p:cNvSpPr>
          <p:nvPr>
            <p:ph type="sldNum" sz="quarter" idx="4"/>
          </p:nvPr>
        </p:nvSpPr>
        <p:spPr>
          <a:xfrm>
            <a:off x="444464" y="6476351"/>
            <a:ext cx="698205" cy="365125"/>
          </a:xfrm>
          <a:prstGeom prst="rect">
            <a:avLst/>
          </a:prstGeom>
        </p:spPr>
        <p:txBody>
          <a:bodyPr vert="horz" lIns="91440" tIns="45720" rIns="91440" bIns="45720" rtlCol="0" anchor="ctr"/>
          <a:lstStyle>
            <a:lvl1pPr algn="l">
              <a:defRPr sz="1100">
                <a:solidFill>
                  <a:schemeClr val="tx1">
                    <a:tint val="75000"/>
                  </a:schemeClr>
                </a:solidFill>
              </a:defRPr>
            </a:lvl1pPr>
          </a:lstStyle>
          <a:p>
            <a:fld id="{9D4704D4-DAEA-4D4A-A9DC-4373E3AC7101}" type="slidenum">
              <a:rPr lang="en-GB" smtClean="0"/>
              <a:pPr/>
              <a:t>‹#›</a:t>
            </a:fld>
            <a:endParaRPr lang="en-GB" dirty="0"/>
          </a:p>
        </p:txBody>
      </p:sp>
    </p:spTree>
    <p:extLst>
      <p:ext uri="{BB962C8B-B14F-4D97-AF65-F5344CB8AC3E}">
        <p14:creationId xmlns:p14="http://schemas.microsoft.com/office/powerpoint/2010/main" val="3105380391"/>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titl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Section title</a:t>
            </a:r>
          </a:p>
        </p:txBody>
      </p:sp>
      <p:sp>
        <p:nvSpPr>
          <p:cNvPr id="3" name="Footer Placeholder 2"/>
          <p:cNvSpPr>
            <a:spLocks noGrp="1"/>
          </p:cNvSpPr>
          <p:nvPr>
            <p:ph type="ftr" sz="quarter" idx="10"/>
          </p:nvPr>
        </p:nvSpPr>
        <p:spPr>
          <a:xfrm>
            <a:off x="1976438" y="6611005"/>
            <a:ext cx="2678400" cy="241200"/>
          </a:xfrm>
          <a:prstGeom prst="rect">
            <a:avLst/>
          </a:prstGeom>
        </p:spPr>
        <p:txBody>
          <a:bodyPr/>
          <a:lstStyle>
            <a:lvl1pPr>
              <a:defRPr>
                <a:solidFill>
                  <a:srgbClr val="4B4B4B"/>
                </a:solidFill>
              </a:defRPr>
            </a:lvl1pPr>
          </a:lstStyle>
          <a:p>
            <a:r>
              <a:rPr lang="en-US" dirty="0"/>
              <a:t>Copyright © AQA and its licensors. All rights reserved.</a:t>
            </a:r>
          </a:p>
        </p:txBody>
      </p:sp>
      <p:pic>
        <p:nvPicPr>
          <p:cNvPr id="8" name="Picture 2" descr="G:\01 GRAPHIC DESIGN Oct 2012 onwards\03 LOGOS (other)\AQA NEW LOGO MASTER\RGB jpeg\AQA_New_logo_no_strapline_RGB.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871550" y="6476351"/>
            <a:ext cx="720000" cy="252064"/>
          </a:xfrm>
          <a:prstGeom prst="rect">
            <a:avLst/>
          </a:prstGeom>
          <a:noFill/>
          <a:extLst>
            <a:ext uri="{909E8E84-426E-40DD-AFC4-6F175D3DCCD1}">
              <a14:hiddenFill xmlns:a14="http://schemas.microsoft.com/office/drawing/2010/main">
                <a:solidFill>
                  <a:srgbClr val="FFFFFF"/>
                </a:solidFill>
              </a14:hiddenFill>
            </a:ext>
          </a:extLst>
        </p:spPr>
      </p:pic>
      <p:sp>
        <p:nvSpPr>
          <p:cNvPr id="9" name="Slide Number Placeholder 5"/>
          <p:cNvSpPr>
            <a:spLocks noGrp="1"/>
          </p:cNvSpPr>
          <p:nvPr>
            <p:ph type="sldNum" sz="quarter" idx="4"/>
          </p:nvPr>
        </p:nvSpPr>
        <p:spPr>
          <a:xfrm>
            <a:off x="444464" y="6476351"/>
            <a:ext cx="698205" cy="365125"/>
          </a:xfrm>
          <a:prstGeom prst="rect">
            <a:avLst/>
          </a:prstGeom>
        </p:spPr>
        <p:txBody>
          <a:bodyPr vert="horz" lIns="91440" tIns="45720" rIns="91440" bIns="45720" rtlCol="0" anchor="ctr"/>
          <a:lstStyle>
            <a:lvl1pPr algn="l">
              <a:defRPr sz="1100">
                <a:solidFill>
                  <a:srgbClr val="4B4B4B"/>
                </a:solidFill>
              </a:defRPr>
            </a:lvl1pPr>
          </a:lstStyle>
          <a:p>
            <a:fld id="{9D4704D4-DAEA-4D4A-A9DC-4373E3AC7101}" type="slidenum">
              <a:rPr lang="en-GB" smtClean="0"/>
              <a:pPr/>
              <a:t>‹#›</a:t>
            </a:fld>
            <a:endParaRPr lang="en-GB" dirty="0"/>
          </a:p>
        </p:txBody>
      </p:sp>
      <p:sp>
        <p:nvSpPr>
          <p:cNvPr id="7" name="Content Placeholder 2"/>
          <p:cNvSpPr>
            <a:spLocks noGrp="1"/>
          </p:cNvSpPr>
          <p:nvPr>
            <p:ph idx="1"/>
          </p:nvPr>
        </p:nvSpPr>
        <p:spPr>
          <a:xfrm>
            <a:off x="540000" y="1731713"/>
            <a:ext cx="8045200" cy="4406804"/>
          </a:xfrm>
        </p:spPr>
        <p:txBody>
          <a:bodyPr/>
          <a:lstStyle>
            <a:lvl1pPr marL="360000" indent="-360000">
              <a:defRPr>
                <a:solidFill>
                  <a:schemeClr val="tx1"/>
                </a:solidFill>
              </a:defRPr>
            </a:lvl1pPr>
            <a:lvl2pPr marL="720000" indent="-360000">
              <a:defRPr>
                <a:solidFill>
                  <a:schemeClr val="tx1"/>
                </a:solidFill>
              </a:defRPr>
            </a:lvl2pPr>
            <a:lvl3pPr marL="1080000" indent="-360000">
              <a:defRPr>
                <a:solidFill>
                  <a:schemeClr val="tx1"/>
                </a:solidFill>
              </a:defRPr>
            </a:lvl3pPr>
            <a:lvl4pPr marL="1440000" indent="-360000">
              <a:defRPr>
                <a:solidFill>
                  <a:schemeClr val="tx1"/>
                </a:solidFill>
              </a:defRPr>
            </a:lvl4pPr>
            <a:lvl5pPr marL="1800000" indent="-360000">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5904625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resentation Slid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Presentation title</a:t>
            </a:r>
          </a:p>
        </p:txBody>
      </p:sp>
      <p:sp>
        <p:nvSpPr>
          <p:cNvPr id="3" name="Footer Placeholder 2"/>
          <p:cNvSpPr>
            <a:spLocks noGrp="1"/>
          </p:cNvSpPr>
          <p:nvPr>
            <p:ph type="ftr" sz="quarter" idx="10"/>
          </p:nvPr>
        </p:nvSpPr>
        <p:spPr>
          <a:xfrm>
            <a:off x="1976438" y="6611005"/>
            <a:ext cx="2678400" cy="241200"/>
          </a:xfrm>
          <a:prstGeom prst="rect">
            <a:avLst/>
          </a:prstGeom>
        </p:spPr>
        <p:txBody>
          <a:bodyPr/>
          <a:lstStyle/>
          <a:p>
            <a:r>
              <a:rPr lang="en-US" dirty="0"/>
              <a:t>Copyright © AQA and its licensors. All rights reserved.</a:t>
            </a:r>
          </a:p>
        </p:txBody>
      </p:sp>
      <p:pic>
        <p:nvPicPr>
          <p:cNvPr id="8" name="Picture 2" descr="G:\01 GRAPHIC DESIGN Oct 2012 onwards\03 LOGOS (other)\AQA NEW LOGO MASTER\RGB jpeg\AQA_New_logo_no_strapline_RGB.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871550" y="6476351"/>
            <a:ext cx="720000" cy="252064"/>
          </a:xfrm>
          <a:prstGeom prst="rect">
            <a:avLst/>
          </a:prstGeom>
          <a:noFill/>
          <a:extLst>
            <a:ext uri="{909E8E84-426E-40DD-AFC4-6F175D3DCCD1}">
              <a14:hiddenFill xmlns:a14="http://schemas.microsoft.com/office/drawing/2010/main">
                <a:solidFill>
                  <a:srgbClr val="FFFFFF"/>
                </a:solidFill>
              </a14:hiddenFill>
            </a:ext>
          </a:extLst>
        </p:spPr>
      </p:pic>
      <p:sp>
        <p:nvSpPr>
          <p:cNvPr id="9" name="Slide Number Placeholder 5"/>
          <p:cNvSpPr>
            <a:spLocks noGrp="1"/>
          </p:cNvSpPr>
          <p:nvPr>
            <p:ph type="sldNum" sz="quarter" idx="4"/>
          </p:nvPr>
        </p:nvSpPr>
        <p:spPr>
          <a:xfrm>
            <a:off x="444464" y="6476351"/>
            <a:ext cx="698205" cy="365125"/>
          </a:xfrm>
          <a:prstGeom prst="rect">
            <a:avLst/>
          </a:prstGeom>
        </p:spPr>
        <p:txBody>
          <a:bodyPr vert="horz" lIns="91440" tIns="45720" rIns="91440" bIns="45720" rtlCol="0" anchor="ctr"/>
          <a:lstStyle>
            <a:lvl1pPr algn="l">
              <a:defRPr sz="1100">
                <a:solidFill>
                  <a:srgbClr val="4B4B4B"/>
                </a:solidFill>
              </a:defRPr>
            </a:lvl1pPr>
          </a:lstStyle>
          <a:p>
            <a:fld id="{9D4704D4-DAEA-4D4A-A9DC-4373E3AC7101}" type="slidenum">
              <a:rPr lang="en-GB" smtClean="0"/>
              <a:pPr/>
              <a:t>‹#›</a:t>
            </a:fld>
            <a:endParaRPr lang="en-GB" dirty="0"/>
          </a:p>
        </p:txBody>
      </p:sp>
      <p:sp>
        <p:nvSpPr>
          <p:cNvPr id="10" name="Content Placeholder 2"/>
          <p:cNvSpPr>
            <a:spLocks noGrp="1"/>
          </p:cNvSpPr>
          <p:nvPr>
            <p:ph idx="1"/>
          </p:nvPr>
        </p:nvSpPr>
        <p:spPr>
          <a:xfrm>
            <a:off x="540000" y="1731713"/>
            <a:ext cx="8045200" cy="4406804"/>
          </a:xfrm>
        </p:spPr>
        <p:txBody>
          <a:bodyPr/>
          <a:lstStyle>
            <a:lvl1pPr marL="360000" indent="-360000">
              <a:defRPr>
                <a:solidFill>
                  <a:schemeClr val="tx1"/>
                </a:solidFill>
              </a:defRPr>
            </a:lvl1pPr>
            <a:lvl2pPr marL="720000" indent="-360000">
              <a:defRPr>
                <a:solidFill>
                  <a:schemeClr val="tx1"/>
                </a:solidFill>
              </a:defRPr>
            </a:lvl2pPr>
            <a:lvl3pPr marL="1080000" indent="-360000">
              <a:defRPr>
                <a:solidFill>
                  <a:schemeClr val="tx1"/>
                </a:solidFill>
              </a:defRPr>
            </a:lvl3pPr>
            <a:lvl4pPr marL="1440000" indent="-360000">
              <a:defRPr>
                <a:solidFill>
                  <a:schemeClr val="tx1"/>
                </a:solidFill>
              </a:defRPr>
            </a:lvl4pPr>
            <a:lvl5pPr marL="1800000" indent="-360000">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1799465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Video slid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chemeClr val="tx2"/>
                </a:solidFill>
              </a:defRPr>
            </a:lvl1pPr>
          </a:lstStyle>
          <a:p>
            <a:r>
              <a:rPr lang="en-US" dirty="0"/>
              <a:t>Presentation title</a:t>
            </a:r>
          </a:p>
        </p:txBody>
      </p:sp>
      <p:sp>
        <p:nvSpPr>
          <p:cNvPr id="3" name="Content Placeholder 2"/>
          <p:cNvSpPr>
            <a:spLocks noGrp="1"/>
          </p:cNvSpPr>
          <p:nvPr>
            <p:ph idx="1" hasCustomPrompt="1"/>
          </p:nvPr>
        </p:nvSpPr>
        <p:spPr/>
        <p:txBody>
          <a:bodyPr/>
          <a:lstStyle>
            <a:lvl1pPr marL="360000" indent="-360000">
              <a:defRPr/>
            </a:lvl1pPr>
          </a:lstStyle>
          <a:p>
            <a:pPr lvl="0"/>
            <a:r>
              <a:rPr lang="en-US" dirty="0"/>
              <a:t>Insert video</a:t>
            </a:r>
          </a:p>
        </p:txBody>
      </p:sp>
      <p:sp>
        <p:nvSpPr>
          <p:cNvPr id="5" name="Footer Placeholder 4"/>
          <p:cNvSpPr>
            <a:spLocks noGrp="1"/>
          </p:cNvSpPr>
          <p:nvPr>
            <p:ph type="ftr" sz="quarter" idx="11"/>
          </p:nvPr>
        </p:nvSpPr>
        <p:spPr>
          <a:xfrm>
            <a:off x="1976438" y="6611005"/>
            <a:ext cx="2678400" cy="241200"/>
          </a:xfrm>
          <a:prstGeom prst="rect">
            <a:avLst/>
          </a:prstGeom>
        </p:spPr>
        <p:txBody>
          <a:bodyPr/>
          <a:lstStyle>
            <a:lvl1pPr>
              <a:lnSpc>
                <a:spcPts val="1000"/>
              </a:lnSpc>
              <a:defRPr/>
            </a:lvl1pPr>
          </a:lstStyle>
          <a:p>
            <a:r>
              <a:rPr lang="en-US" dirty="0"/>
              <a:t>Copyright © AQA and its licensors. All rights reserved.</a:t>
            </a:r>
          </a:p>
        </p:txBody>
      </p:sp>
      <p:pic>
        <p:nvPicPr>
          <p:cNvPr id="8" name="Picture 2" descr="G:\01 GRAPHIC DESIGN Oct 2012 onwards\03 LOGOS (other)\AQA NEW LOGO MASTER\RGB jpeg\AQA_New_logo_no_strapline_RGB.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871550" y="6476351"/>
            <a:ext cx="720000" cy="252064"/>
          </a:xfrm>
          <a:prstGeom prst="rect">
            <a:avLst/>
          </a:prstGeom>
          <a:noFill/>
          <a:extLst>
            <a:ext uri="{909E8E84-426E-40DD-AFC4-6F175D3DCCD1}">
              <a14:hiddenFill xmlns:a14="http://schemas.microsoft.com/office/drawing/2010/main">
                <a:solidFill>
                  <a:srgbClr val="FFFFFF"/>
                </a:solidFill>
              </a14:hiddenFill>
            </a:ext>
          </a:extLst>
        </p:spPr>
      </p:pic>
      <p:sp>
        <p:nvSpPr>
          <p:cNvPr id="9" name="Slide Number Placeholder 5"/>
          <p:cNvSpPr>
            <a:spLocks noGrp="1"/>
          </p:cNvSpPr>
          <p:nvPr>
            <p:ph type="sldNum" sz="quarter" idx="4"/>
          </p:nvPr>
        </p:nvSpPr>
        <p:spPr>
          <a:xfrm>
            <a:off x="444464" y="6476351"/>
            <a:ext cx="698205" cy="365125"/>
          </a:xfrm>
          <a:prstGeom prst="rect">
            <a:avLst/>
          </a:prstGeom>
        </p:spPr>
        <p:txBody>
          <a:bodyPr vert="horz" lIns="91440" tIns="45720" rIns="91440" bIns="45720" rtlCol="0" anchor="ctr"/>
          <a:lstStyle>
            <a:lvl1pPr algn="l">
              <a:defRPr sz="1100">
                <a:solidFill>
                  <a:srgbClr val="4B4B4B"/>
                </a:solidFill>
              </a:defRPr>
            </a:lvl1pPr>
          </a:lstStyle>
          <a:p>
            <a:fld id="{9D4704D4-DAEA-4D4A-A9DC-4373E3AC7101}" type="slidenum">
              <a:rPr lang="en-GB" smtClean="0"/>
              <a:pPr/>
              <a:t>‹#›</a:t>
            </a:fld>
            <a:endParaRPr lang="en-GB" dirty="0"/>
          </a:p>
        </p:txBody>
      </p:sp>
    </p:spTree>
    <p:extLst>
      <p:ext uri="{BB962C8B-B14F-4D97-AF65-F5344CB8AC3E}">
        <p14:creationId xmlns:p14="http://schemas.microsoft.com/office/powerpoint/2010/main" val="11834673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and image slid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chemeClr val="tx2"/>
                </a:solidFill>
              </a:defRPr>
            </a:lvl1pPr>
          </a:lstStyle>
          <a:p>
            <a:r>
              <a:rPr lang="en-US" dirty="0"/>
              <a:t>Presentation title</a:t>
            </a:r>
          </a:p>
        </p:txBody>
      </p:sp>
      <p:sp>
        <p:nvSpPr>
          <p:cNvPr id="4" name="Content Placeholder 3"/>
          <p:cNvSpPr>
            <a:spLocks noGrp="1"/>
          </p:cNvSpPr>
          <p:nvPr>
            <p:ph sz="half" idx="2" hasCustomPrompt="1"/>
          </p:nvPr>
        </p:nvSpPr>
        <p:spPr>
          <a:xfrm>
            <a:off x="5394324" y="1727199"/>
            <a:ext cx="3190875" cy="4406400"/>
          </a:xfrm>
        </p:spPr>
        <p:txBody>
          <a:bodyPr rIns="0"/>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dirty="0"/>
              <a:t>Insert image or graphic</a:t>
            </a:r>
          </a:p>
        </p:txBody>
      </p:sp>
      <p:sp>
        <p:nvSpPr>
          <p:cNvPr id="6" name="Footer Placeholder 5"/>
          <p:cNvSpPr>
            <a:spLocks noGrp="1"/>
          </p:cNvSpPr>
          <p:nvPr>
            <p:ph type="ftr" sz="quarter" idx="11"/>
          </p:nvPr>
        </p:nvSpPr>
        <p:spPr>
          <a:xfrm>
            <a:off x="1976438" y="6611005"/>
            <a:ext cx="2678400" cy="241200"/>
          </a:xfrm>
          <a:prstGeom prst="rect">
            <a:avLst/>
          </a:prstGeom>
        </p:spPr>
        <p:txBody>
          <a:bodyPr/>
          <a:lstStyle>
            <a:lvl1pPr>
              <a:lnSpc>
                <a:spcPts val="1000"/>
              </a:lnSpc>
              <a:defRPr/>
            </a:lvl1pPr>
          </a:lstStyle>
          <a:p>
            <a:r>
              <a:rPr lang="en-US" dirty="0"/>
              <a:t>Copyright © AQA and its licensors. All rights reserved.</a:t>
            </a:r>
          </a:p>
        </p:txBody>
      </p:sp>
      <p:pic>
        <p:nvPicPr>
          <p:cNvPr id="9" name="Picture 2" descr="G:\01 GRAPHIC DESIGN Oct 2012 onwards\03 LOGOS (other)\AQA NEW LOGO MASTER\RGB jpeg\AQA_New_logo_no_strapline_RGB.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871550" y="6476351"/>
            <a:ext cx="720000" cy="252064"/>
          </a:xfrm>
          <a:prstGeom prst="rect">
            <a:avLst/>
          </a:prstGeom>
          <a:noFill/>
          <a:extLst>
            <a:ext uri="{909E8E84-426E-40DD-AFC4-6F175D3DCCD1}">
              <a14:hiddenFill xmlns:a14="http://schemas.microsoft.com/office/drawing/2010/main">
                <a:solidFill>
                  <a:srgbClr val="FFFFFF"/>
                </a:solidFill>
              </a14:hiddenFill>
            </a:ext>
          </a:extLst>
        </p:spPr>
      </p:pic>
      <p:sp>
        <p:nvSpPr>
          <p:cNvPr id="10" name="Slide Number Placeholder 5"/>
          <p:cNvSpPr>
            <a:spLocks noGrp="1"/>
          </p:cNvSpPr>
          <p:nvPr>
            <p:ph type="sldNum" sz="quarter" idx="4"/>
          </p:nvPr>
        </p:nvSpPr>
        <p:spPr>
          <a:xfrm>
            <a:off x="444464" y="6476351"/>
            <a:ext cx="698205" cy="365125"/>
          </a:xfrm>
          <a:prstGeom prst="rect">
            <a:avLst/>
          </a:prstGeom>
        </p:spPr>
        <p:txBody>
          <a:bodyPr vert="horz" lIns="91440" tIns="45720" rIns="91440" bIns="45720" rtlCol="0" anchor="ctr"/>
          <a:lstStyle>
            <a:lvl1pPr algn="l">
              <a:defRPr sz="1100">
                <a:solidFill>
                  <a:srgbClr val="4B4B4B"/>
                </a:solidFill>
              </a:defRPr>
            </a:lvl1pPr>
          </a:lstStyle>
          <a:p>
            <a:fld id="{9D4704D4-DAEA-4D4A-A9DC-4373E3AC7101}" type="slidenum">
              <a:rPr lang="en-GB" smtClean="0"/>
              <a:pPr/>
              <a:t>‹#›</a:t>
            </a:fld>
            <a:endParaRPr lang="en-GB" dirty="0"/>
          </a:p>
        </p:txBody>
      </p:sp>
      <p:sp>
        <p:nvSpPr>
          <p:cNvPr id="11" name="Content Placeholder 2"/>
          <p:cNvSpPr>
            <a:spLocks noGrp="1"/>
          </p:cNvSpPr>
          <p:nvPr>
            <p:ph idx="1"/>
          </p:nvPr>
        </p:nvSpPr>
        <p:spPr>
          <a:xfrm>
            <a:off x="540000" y="1731713"/>
            <a:ext cx="4506453" cy="4406804"/>
          </a:xfrm>
        </p:spPr>
        <p:txBody>
          <a:bodyPr/>
          <a:lstStyle>
            <a:lvl1pPr marL="360000" indent="-360000">
              <a:defRPr>
                <a:solidFill>
                  <a:schemeClr val="tx1"/>
                </a:solidFill>
              </a:defRPr>
            </a:lvl1pPr>
            <a:lvl2pPr marL="720000" indent="-360000">
              <a:defRPr>
                <a:solidFill>
                  <a:schemeClr val="tx1"/>
                </a:solidFill>
              </a:defRPr>
            </a:lvl2pPr>
            <a:lvl3pPr marL="1080000" indent="-360000">
              <a:defRPr>
                <a:solidFill>
                  <a:schemeClr val="tx1"/>
                </a:solidFill>
              </a:defRPr>
            </a:lvl3pPr>
            <a:lvl4pPr marL="1440000" indent="-360000">
              <a:defRPr>
                <a:solidFill>
                  <a:schemeClr val="tx1"/>
                </a:solidFill>
              </a:defRPr>
            </a:lvl4pPr>
            <a:lvl5pPr marL="1800000" indent="-360000">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1044520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Large image area slid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Presentation title</a:t>
            </a:r>
            <a:endParaRPr lang="en-GB" dirty="0"/>
          </a:p>
        </p:txBody>
      </p:sp>
      <p:sp>
        <p:nvSpPr>
          <p:cNvPr id="3" name="Slide Number Placeholder 2"/>
          <p:cNvSpPr>
            <a:spLocks noGrp="1"/>
          </p:cNvSpPr>
          <p:nvPr>
            <p:ph type="sldNum" sz="quarter" idx="10"/>
          </p:nvPr>
        </p:nvSpPr>
        <p:spPr/>
        <p:txBody>
          <a:bodyPr/>
          <a:lstStyle/>
          <a:p>
            <a:fld id="{9D4704D4-DAEA-4D4A-A9DC-4373E3AC7101}" type="slidenum">
              <a:rPr lang="en-GB" smtClean="0"/>
              <a:pPr/>
              <a:t>‹#›</a:t>
            </a:fld>
            <a:endParaRPr lang="en-GB" dirty="0"/>
          </a:p>
        </p:txBody>
      </p:sp>
      <p:sp>
        <p:nvSpPr>
          <p:cNvPr id="4" name="Footer Placeholder 3"/>
          <p:cNvSpPr>
            <a:spLocks noGrp="1"/>
          </p:cNvSpPr>
          <p:nvPr>
            <p:ph type="ftr" sz="quarter" idx="11"/>
          </p:nvPr>
        </p:nvSpPr>
        <p:spPr/>
        <p:txBody>
          <a:bodyPr/>
          <a:lstStyle/>
          <a:p>
            <a:r>
              <a:rPr lang="en-US"/>
              <a:t>Copyright © AQA and its licensors. All rights reserved.</a:t>
            </a:r>
            <a:endParaRPr lang="en-US" dirty="0"/>
          </a:p>
        </p:txBody>
      </p:sp>
      <p:sp>
        <p:nvSpPr>
          <p:cNvPr id="6" name="Picture Placeholder 5"/>
          <p:cNvSpPr>
            <a:spLocks noGrp="1"/>
          </p:cNvSpPr>
          <p:nvPr>
            <p:ph type="pic" sz="quarter" idx="12"/>
          </p:nvPr>
        </p:nvSpPr>
        <p:spPr>
          <a:xfrm>
            <a:off x="0" y="974785"/>
            <a:ext cx="9144000" cy="5364000"/>
          </a:xfrm>
        </p:spPr>
        <p:txBody>
          <a:bodyPr/>
          <a:lstStyle>
            <a:lvl1pPr marL="0" indent="0">
              <a:buNone/>
              <a:defRPr/>
            </a:lvl1pPr>
          </a:lstStyle>
          <a:p>
            <a:r>
              <a:rPr lang="en-US" dirty="0"/>
              <a:t>Click icon to add picture</a:t>
            </a:r>
            <a:endParaRPr lang="en-GB" dirty="0"/>
          </a:p>
        </p:txBody>
      </p:sp>
      <p:pic>
        <p:nvPicPr>
          <p:cNvPr id="7" name="Picture 2" descr="G:\01 GRAPHIC DESIGN Oct 2012 onwards\03 LOGOS (other)\AQA NEW LOGO MASTER\RGB jpeg\AQA_New_logo_no_strapline_RGB.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871550" y="6476351"/>
            <a:ext cx="720000" cy="2520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79544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losing slide">
    <p:spTree>
      <p:nvGrpSpPr>
        <p:cNvPr id="1" name=""/>
        <p:cNvGrpSpPr/>
        <p:nvPr/>
      </p:nvGrpSpPr>
      <p:grpSpPr>
        <a:xfrm>
          <a:off x="0" y="0"/>
          <a:ext cx="0" cy="0"/>
          <a:chOff x="0" y="0"/>
          <a:chExt cx="0" cy="0"/>
        </a:xfrm>
      </p:grpSpPr>
      <p:sp>
        <p:nvSpPr>
          <p:cNvPr id="16" name="Rectangle 15"/>
          <p:cNvSpPr/>
          <p:nvPr userDrawn="1"/>
        </p:nvSpPr>
        <p:spPr>
          <a:xfrm>
            <a:off x="0" y="899455"/>
            <a:ext cx="8768155" cy="22116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Title 1"/>
          <p:cNvSpPr>
            <a:spLocks noGrp="1"/>
          </p:cNvSpPr>
          <p:nvPr>
            <p:ph type="ctrTitle" hasCustomPrompt="1"/>
          </p:nvPr>
        </p:nvSpPr>
        <p:spPr>
          <a:xfrm>
            <a:off x="540000" y="1436294"/>
            <a:ext cx="4028825" cy="972952"/>
          </a:xfrm>
        </p:spPr>
        <p:txBody>
          <a:bodyPr lIns="0" tIns="0" rIns="0" bIns="0" anchor="t" anchorCtr="0">
            <a:noAutofit/>
          </a:bodyPr>
          <a:lstStyle>
            <a:lvl1pPr algn="l">
              <a:lnSpc>
                <a:spcPts val="3800"/>
              </a:lnSpc>
              <a:defRPr sz="3600" baseline="0">
                <a:solidFill>
                  <a:schemeClr val="tx2"/>
                </a:solidFill>
              </a:defRPr>
            </a:lvl1pPr>
          </a:lstStyle>
          <a:p>
            <a:r>
              <a:rPr lang="en-US" dirty="0"/>
              <a:t>Thank you</a:t>
            </a:r>
          </a:p>
        </p:txBody>
      </p:sp>
      <p:sp>
        <p:nvSpPr>
          <p:cNvPr id="2" name="Rectangle 1"/>
          <p:cNvSpPr/>
          <p:nvPr userDrawn="1"/>
        </p:nvSpPr>
        <p:spPr>
          <a:xfrm>
            <a:off x="7780867" y="6458400"/>
            <a:ext cx="829733" cy="36512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2" name="Straight Connector 11"/>
          <p:cNvCxnSpPr/>
          <p:nvPr userDrawn="1"/>
        </p:nvCxnSpPr>
        <p:spPr>
          <a:xfrm>
            <a:off x="0" y="1285819"/>
            <a:ext cx="4645025" cy="0"/>
          </a:xfrm>
          <a:prstGeom prst="line">
            <a:avLst/>
          </a:prstGeom>
          <a:ln w="7620" cap="rnd">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userDrawn="1"/>
        </p:nvCxnSpPr>
        <p:spPr>
          <a:xfrm>
            <a:off x="0" y="2527176"/>
            <a:ext cx="4645025" cy="0"/>
          </a:xfrm>
          <a:prstGeom prst="line">
            <a:avLst/>
          </a:prstGeom>
          <a:ln w="38100" cap="rnd">
            <a:solidFill>
              <a:schemeClr val="tx2"/>
            </a:solidFill>
          </a:ln>
          <a:effectLst/>
        </p:spPr>
        <p:style>
          <a:lnRef idx="2">
            <a:schemeClr val="accent1"/>
          </a:lnRef>
          <a:fillRef idx="0">
            <a:schemeClr val="accent1"/>
          </a:fillRef>
          <a:effectRef idx="1">
            <a:schemeClr val="accent1"/>
          </a:effectRef>
          <a:fontRef idx="minor">
            <a:schemeClr val="tx1"/>
          </a:fontRef>
        </p:style>
      </p:cxnSp>
      <p:pic>
        <p:nvPicPr>
          <p:cNvPr id="18" name="Picture 1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56348" y="278675"/>
            <a:ext cx="1620000" cy="728567"/>
          </a:xfrm>
          <a:prstGeom prst="rect">
            <a:avLst/>
          </a:prstGeom>
        </p:spPr>
      </p:pic>
      <p:sp>
        <p:nvSpPr>
          <p:cNvPr id="8" name="Footer Placeholder 3"/>
          <p:cNvSpPr txBox="1">
            <a:spLocks/>
          </p:cNvSpPr>
          <p:nvPr userDrawn="1"/>
        </p:nvSpPr>
        <p:spPr>
          <a:xfrm>
            <a:off x="6967203" y="6554109"/>
            <a:ext cx="1635126" cy="241300"/>
          </a:xfrm>
          <a:prstGeom prst="rect">
            <a:avLst/>
          </a:prstGeom>
        </p:spPr>
        <p:txBody>
          <a:bodyPr vert="horz" lIns="0" tIns="0" rIns="0" bIns="0" rtlCol="0" anchor="ctr" anchorCtr="0"/>
          <a:lstStyle>
            <a:defPPr>
              <a:defRPr lang="en-US"/>
            </a:defPPr>
            <a:lvl1pPr marL="0" algn="r" defTabSz="457200" rtl="0" eaLnBrk="1" latinLnBrk="0" hangingPunct="1">
              <a:lnSpc>
                <a:spcPts val="1000"/>
              </a:lnSpc>
              <a:defRPr sz="800" b="0" i="0" kern="1200">
                <a:solidFill>
                  <a:schemeClr val="tx1"/>
                </a:solidFill>
                <a:latin typeface="+mn-lt"/>
                <a:ea typeface="+mn-ea"/>
                <a:cs typeface="AQA Chevin Pro Light"/>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GB" dirty="0"/>
              <a:t>Follow us on Twitter @AQACPD</a:t>
            </a:r>
            <a:endParaRPr lang="en-US" dirty="0"/>
          </a:p>
        </p:txBody>
      </p:sp>
      <p:sp>
        <p:nvSpPr>
          <p:cNvPr id="10" name="Slide Number Placeholder 2"/>
          <p:cNvSpPr>
            <a:spLocks noGrp="1"/>
          </p:cNvSpPr>
          <p:nvPr>
            <p:ph type="sldNum" sz="quarter" idx="10"/>
          </p:nvPr>
        </p:nvSpPr>
        <p:spPr>
          <a:xfrm>
            <a:off x="444464" y="6476351"/>
            <a:ext cx="698205" cy="365125"/>
          </a:xfrm>
        </p:spPr>
        <p:txBody>
          <a:bodyPr/>
          <a:lstStyle/>
          <a:p>
            <a:fld id="{9D4704D4-DAEA-4D4A-A9DC-4373E3AC7101}" type="slidenum">
              <a:rPr lang="en-GB" smtClean="0"/>
              <a:pPr/>
              <a:t>‹#›</a:t>
            </a:fld>
            <a:endParaRPr lang="en-GB" dirty="0"/>
          </a:p>
        </p:txBody>
      </p:sp>
      <p:sp>
        <p:nvSpPr>
          <p:cNvPr id="13" name="Footer Placeholder 3"/>
          <p:cNvSpPr>
            <a:spLocks noGrp="1"/>
          </p:cNvSpPr>
          <p:nvPr>
            <p:ph type="ftr" sz="quarter" idx="11"/>
          </p:nvPr>
        </p:nvSpPr>
        <p:spPr>
          <a:xfrm>
            <a:off x="1976438" y="6611005"/>
            <a:ext cx="2678400" cy="241200"/>
          </a:xfrm>
        </p:spPr>
        <p:txBody>
          <a:bodyPr/>
          <a:lstStyle/>
          <a:p>
            <a:r>
              <a:rPr lang="en-US"/>
              <a:t>Copyright © AQA and its licensors. All rights reserved.</a:t>
            </a:r>
            <a:endParaRPr lang="en-US" dirty="0"/>
          </a:p>
        </p:txBody>
      </p:sp>
    </p:spTree>
    <p:extLst>
      <p:ext uri="{BB962C8B-B14F-4D97-AF65-F5344CB8AC3E}">
        <p14:creationId xmlns:p14="http://schemas.microsoft.com/office/powerpoint/2010/main" val="23454167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40000" y="441132"/>
            <a:ext cx="8045200" cy="431181"/>
          </a:xfrm>
          <a:prstGeom prst="rect">
            <a:avLst/>
          </a:prstGeom>
        </p:spPr>
        <p:txBody>
          <a:bodyPr vert="horz" lIns="0" tIns="0" rIns="91440" bIns="0" rtlCol="0" anchor="t" anchorCtr="0">
            <a:noAutofit/>
          </a:bodyPr>
          <a:lstStyle/>
          <a:p>
            <a:r>
              <a:rPr lang="en-US" dirty="0"/>
              <a:t>Presentation title</a:t>
            </a:r>
          </a:p>
        </p:txBody>
      </p:sp>
      <p:sp>
        <p:nvSpPr>
          <p:cNvPr id="3" name="Text Placeholder 2"/>
          <p:cNvSpPr>
            <a:spLocks noGrp="1"/>
          </p:cNvSpPr>
          <p:nvPr>
            <p:ph type="body" idx="1"/>
          </p:nvPr>
        </p:nvSpPr>
        <p:spPr>
          <a:xfrm>
            <a:off x="540000" y="1731713"/>
            <a:ext cx="8045200" cy="4406804"/>
          </a:xfrm>
          <a:prstGeom prst="rect">
            <a:avLst/>
          </a:prstGeom>
        </p:spPr>
        <p:txBody>
          <a:bodyPr vert="horz" lIns="0" tIns="0" rIns="9144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10" name="Straight Connector 9"/>
          <p:cNvCxnSpPr/>
          <p:nvPr/>
        </p:nvCxnSpPr>
        <p:spPr>
          <a:xfrm>
            <a:off x="0" y="962025"/>
            <a:ext cx="8585200" cy="0"/>
          </a:xfrm>
          <a:prstGeom prst="line">
            <a:avLst/>
          </a:prstGeom>
          <a:ln w="7620" cap="rnd">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a:off x="0" y="6340475"/>
            <a:ext cx="8585200" cy="0"/>
          </a:xfrm>
          <a:prstGeom prst="line">
            <a:avLst/>
          </a:prstGeom>
          <a:ln w="7620" cap="rnd">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9" name="Slide Number Placeholder 5"/>
          <p:cNvSpPr>
            <a:spLocks noGrp="1"/>
          </p:cNvSpPr>
          <p:nvPr>
            <p:ph type="sldNum" sz="quarter" idx="4"/>
          </p:nvPr>
        </p:nvSpPr>
        <p:spPr>
          <a:xfrm>
            <a:off x="444464" y="6476351"/>
            <a:ext cx="698205" cy="365125"/>
          </a:xfrm>
          <a:prstGeom prst="rect">
            <a:avLst/>
          </a:prstGeom>
        </p:spPr>
        <p:txBody>
          <a:bodyPr vert="horz" lIns="91440" tIns="45720" rIns="91440" bIns="45720" rtlCol="0" anchor="ctr"/>
          <a:lstStyle>
            <a:lvl1pPr algn="l">
              <a:defRPr sz="1100">
                <a:solidFill>
                  <a:srgbClr val="4B4B4B"/>
                </a:solidFill>
              </a:defRPr>
            </a:lvl1pPr>
          </a:lstStyle>
          <a:p>
            <a:fld id="{9D4704D4-DAEA-4D4A-A9DC-4373E3AC7101}" type="slidenum">
              <a:rPr lang="en-GB" smtClean="0"/>
              <a:pPr/>
              <a:t>‹#›</a:t>
            </a:fld>
            <a:endParaRPr lang="en-GB" dirty="0"/>
          </a:p>
        </p:txBody>
      </p:sp>
      <p:sp>
        <p:nvSpPr>
          <p:cNvPr id="12" name="Footer Placeholder 4"/>
          <p:cNvSpPr>
            <a:spLocks noGrp="1"/>
          </p:cNvSpPr>
          <p:nvPr>
            <p:ph type="ftr" sz="quarter" idx="3"/>
          </p:nvPr>
        </p:nvSpPr>
        <p:spPr>
          <a:xfrm>
            <a:off x="1976438" y="6611005"/>
            <a:ext cx="2678400" cy="241200"/>
          </a:xfrm>
          <a:prstGeom prst="rect">
            <a:avLst/>
          </a:prstGeom>
        </p:spPr>
        <p:txBody>
          <a:bodyPr vert="horz" lIns="0" tIns="0" rIns="0" bIns="0" rtlCol="0" anchor="t" anchorCtr="0"/>
          <a:lstStyle>
            <a:lvl1pPr algn="r">
              <a:lnSpc>
                <a:spcPts val="1000"/>
              </a:lnSpc>
              <a:defRPr sz="800" b="0" i="0">
                <a:solidFill>
                  <a:schemeClr val="tx1"/>
                </a:solidFill>
                <a:latin typeface="+mn-lt"/>
                <a:cs typeface="AQA Chevin Pro Light"/>
              </a:defRPr>
            </a:lvl1pPr>
          </a:lstStyle>
          <a:p>
            <a:r>
              <a:rPr lang="en-US" dirty="0"/>
              <a:t>Copyright © AQA and its licensors. All rights reserved.</a:t>
            </a:r>
          </a:p>
        </p:txBody>
      </p:sp>
    </p:spTree>
    <p:extLst>
      <p:ext uri="{BB962C8B-B14F-4D97-AF65-F5344CB8AC3E}">
        <p14:creationId xmlns:p14="http://schemas.microsoft.com/office/powerpoint/2010/main" val="404071153"/>
      </p:ext>
    </p:extLst>
  </p:cSld>
  <p:clrMap bg1="lt1" tx1="dk1" bg2="lt2" tx2="dk2" accent1="accent1" accent2="accent2" accent3="accent3" accent4="accent4" accent5="accent5" accent6="accent6" hlink="hlink" folHlink="folHlink"/>
  <p:sldLayoutIdLst>
    <p:sldLayoutId id="2147483661" r:id="rId1"/>
    <p:sldLayoutId id="2147483679" r:id="rId2"/>
    <p:sldLayoutId id="2147483677" r:id="rId3"/>
    <p:sldLayoutId id="2147483680" r:id="rId4"/>
    <p:sldLayoutId id="2147483667" r:id="rId5"/>
    <p:sldLayoutId id="2147483662" r:id="rId6"/>
    <p:sldLayoutId id="2147483664" r:id="rId7"/>
    <p:sldLayoutId id="2147483681" r:id="rId8"/>
    <p:sldLayoutId id="2147483665" r:id="rId9"/>
    <p:sldLayoutId id="2147483682" r:id="rId10"/>
    <p:sldLayoutId id="2147483683" r:id="rId11"/>
    <p:sldLayoutId id="2147483686" r:id="rId12"/>
    <p:sldLayoutId id="2147483685" r:id="rId13"/>
    <p:sldLayoutId id="2147483687" r:id="rId14"/>
    <p:sldLayoutId id="2147483678" r:id="rId15"/>
    <p:sldLayoutId id="2147483669" r:id="rId16"/>
    <p:sldLayoutId id="2147483670" r:id="rId17"/>
    <p:sldLayoutId id="2147483671" r:id="rId18"/>
    <p:sldLayoutId id="2147483672" r:id="rId19"/>
    <p:sldLayoutId id="2147483674" r:id="rId20"/>
    <p:sldLayoutId id="2147483673" r:id="rId21"/>
    <p:sldLayoutId id="2147483675" r:id="rId22"/>
    <p:sldLayoutId id="2147483676" r:id="rId23"/>
    <p:sldLayoutId id="2147483689" r:id="rId24"/>
    <p:sldLayoutId id="2147483691" r:id="rId25"/>
  </p:sldLayoutIdLst>
  <p:hf sldNum="0" hdr="0" dt="0"/>
  <p:txStyles>
    <p:titleStyle>
      <a:lvl1pPr algn="l" defTabSz="457200" rtl="0" eaLnBrk="1" latinLnBrk="0" hangingPunct="1">
        <a:lnSpc>
          <a:spcPts val="2800"/>
        </a:lnSpc>
        <a:spcBef>
          <a:spcPct val="0"/>
        </a:spcBef>
        <a:buNone/>
        <a:defRPr sz="3200" b="0" i="0" kern="1200">
          <a:solidFill>
            <a:schemeClr val="tx2"/>
          </a:solidFill>
          <a:latin typeface="AQA Chevin Pro Light"/>
          <a:ea typeface="+mj-ea"/>
          <a:cs typeface="AQA Chevin Pro Light"/>
        </a:defRPr>
      </a:lvl1pPr>
    </p:titleStyle>
    <p:bodyStyle>
      <a:lvl1pPr marL="360000" indent="-360000" algn="l" defTabSz="457200" rtl="0" eaLnBrk="1" latinLnBrk="0" hangingPunct="1">
        <a:lnSpc>
          <a:spcPct val="100000"/>
        </a:lnSpc>
        <a:spcBef>
          <a:spcPts val="400"/>
        </a:spcBef>
        <a:buClr>
          <a:srgbClr val="4B4B4B"/>
        </a:buClr>
        <a:buFont typeface="Arial"/>
        <a:buChar char="•"/>
        <a:defRPr sz="2400" kern="1200">
          <a:solidFill>
            <a:srgbClr val="4B4B4B"/>
          </a:solidFill>
          <a:latin typeface="+mn-lt"/>
          <a:ea typeface="+mn-ea"/>
          <a:cs typeface="+mn-cs"/>
        </a:defRPr>
      </a:lvl1pPr>
      <a:lvl2pPr marL="720000" indent="-360000" algn="l" defTabSz="457200" rtl="0" eaLnBrk="1" latinLnBrk="0" hangingPunct="1">
        <a:lnSpc>
          <a:spcPct val="100000"/>
        </a:lnSpc>
        <a:spcBef>
          <a:spcPts val="400"/>
        </a:spcBef>
        <a:buFont typeface="Arial" pitchFamily="34" charset="0"/>
        <a:buChar char="•"/>
        <a:defRPr sz="2400" kern="1200">
          <a:solidFill>
            <a:srgbClr val="4B4B4B"/>
          </a:solidFill>
          <a:latin typeface="+mn-lt"/>
          <a:ea typeface="+mn-ea"/>
          <a:cs typeface="+mn-cs"/>
        </a:defRPr>
      </a:lvl2pPr>
      <a:lvl3pPr marL="1080000" indent="-360000" algn="l" defTabSz="457200" rtl="0" eaLnBrk="1" latinLnBrk="0" hangingPunct="1">
        <a:lnSpc>
          <a:spcPct val="100000"/>
        </a:lnSpc>
        <a:spcBef>
          <a:spcPts val="400"/>
        </a:spcBef>
        <a:buFont typeface="Arial" pitchFamily="34" charset="0"/>
        <a:buChar char="•"/>
        <a:defRPr sz="2400" kern="1200">
          <a:solidFill>
            <a:srgbClr val="4B4B4B"/>
          </a:solidFill>
          <a:latin typeface="+mn-lt"/>
          <a:ea typeface="+mn-ea"/>
          <a:cs typeface="+mn-cs"/>
        </a:defRPr>
      </a:lvl3pPr>
      <a:lvl4pPr marL="1440000" indent="-360000" algn="l" defTabSz="457200" rtl="0" eaLnBrk="1" latinLnBrk="0" hangingPunct="1">
        <a:lnSpc>
          <a:spcPct val="100000"/>
        </a:lnSpc>
        <a:spcBef>
          <a:spcPts val="400"/>
        </a:spcBef>
        <a:buFont typeface="Arial" pitchFamily="34" charset="0"/>
        <a:buChar char="•"/>
        <a:defRPr sz="2400" kern="1200">
          <a:solidFill>
            <a:srgbClr val="4B4B4B"/>
          </a:solidFill>
          <a:latin typeface="+mn-lt"/>
          <a:ea typeface="+mn-ea"/>
          <a:cs typeface="+mn-cs"/>
        </a:defRPr>
      </a:lvl4pPr>
      <a:lvl5pPr marL="1800000" indent="-360000" algn="l" defTabSz="457200" rtl="0" eaLnBrk="1" latinLnBrk="0" hangingPunct="1">
        <a:lnSpc>
          <a:spcPct val="100000"/>
        </a:lnSpc>
        <a:spcBef>
          <a:spcPts val="400"/>
        </a:spcBef>
        <a:buFont typeface="Arial" pitchFamily="34" charset="0"/>
        <a:buChar char="•"/>
        <a:defRPr sz="2400" kern="1200">
          <a:solidFill>
            <a:srgbClr val="4B4B4B"/>
          </a:solidFill>
          <a:latin typeface="+mn-lt"/>
          <a:ea typeface="+mn-ea"/>
          <a:cs typeface="+mn-cs"/>
        </a:defRPr>
      </a:lvl5pPr>
      <a:lvl6pPr marL="2286000" indent="0" algn="l" defTabSz="457200" rtl="0" eaLnBrk="1" latinLnBrk="0" hangingPunct="1">
        <a:spcBef>
          <a:spcPct val="20000"/>
        </a:spcBef>
        <a:buFont typeface="Arial"/>
        <a:buNone/>
        <a:defRPr sz="8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8.xml"/><Relationship Id="rId1" Type="http://schemas.openxmlformats.org/officeDocument/2006/relationships/slideLayout" Target="../slideLayouts/slideLayout24.xml"/></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9.xml"/><Relationship Id="rId1" Type="http://schemas.openxmlformats.org/officeDocument/2006/relationships/slideLayout" Target="../slideLayouts/slideLayout24.xml"/></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0.xml"/><Relationship Id="rId1" Type="http://schemas.openxmlformats.org/officeDocument/2006/relationships/slideLayout" Target="../slideLayouts/slideLayout24.xml"/></Relationships>
</file>

<file path=ppt/slides/_rels/slide2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1.xml"/><Relationship Id="rId1" Type="http://schemas.openxmlformats.org/officeDocument/2006/relationships/slideLayout" Target="../slideLayouts/slideLayout2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4.xml"/></Relationships>
</file>

<file path=ppt/slides/_rels/slide2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24.xml"/></Relationships>
</file>

<file path=ppt/slides/_rels/slide2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24.xml"/></Relationships>
</file>

<file path=ppt/slides/_rels/slide3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5.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4.xml"/></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2.xml"/><Relationship Id="rId1" Type="http://schemas.openxmlformats.org/officeDocument/2006/relationships/slideLayout" Target="../slideLayouts/slideLayout2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4.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4.xml"/></Relationships>
</file>

<file path=ppt/slides/_rels/slide4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6.xml"/><Relationship Id="rId1" Type="http://schemas.openxmlformats.org/officeDocument/2006/relationships/slideLayout" Target="../slideLayouts/slideLayout24.xml"/><Relationship Id="rId4" Type="http://schemas.openxmlformats.org/officeDocument/2006/relationships/image" Target="../media/image20.png"/></Relationships>
</file>

<file path=ppt/slides/_rels/slide4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7.xml"/><Relationship Id="rId1" Type="http://schemas.openxmlformats.org/officeDocument/2006/relationships/slideLayout" Target="../slideLayouts/slideLayout2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4.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4.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4.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5.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4.xml"/></Relationships>
</file>

<file path=ppt/slides/_rels/slide51.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5.xml"/><Relationship Id="rId1" Type="http://schemas.openxmlformats.org/officeDocument/2006/relationships/slideLayout" Target="../slideLayouts/slideLayout24.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4.xml"/></Relationships>
</file>

<file path=ppt/slides/_rels/slide5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7.xml"/><Relationship Id="rId1" Type="http://schemas.openxmlformats.org/officeDocument/2006/relationships/slideLayout" Target="../slideLayouts/slideLayout24.xml"/><Relationship Id="rId4" Type="http://schemas.openxmlformats.org/officeDocument/2006/relationships/image" Target="../media/image22.png"/></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4.xml"/></Relationships>
</file>

<file path=ppt/slides/_rels/slide5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9.xml"/><Relationship Id="rId1" Type="http://schemas.openxmlformats.org/officeDocument/2006/relationships/slideLayout" Target="../slideLayouts/slideLayout24.xml"/><Relationship Id="rId4" Type="http://schemas.openxmlformats.org/officeDocument/2006/relationships/image" Target="../media/image24.png"/></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4.xml"/></Relationships>
</file>

<file path=ppt/slides/_rels/slide5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51.xml"/><Relationship Id="rId1" Type="http://schemas.openxmlformats.org/officeDocument/2006/relationships/slideLayout" Target="../slideLayouts/slideLayout24.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4.xml"/></Relationships>
</file>

<file path=ppt/slides/_rels/slide5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53.xml"/><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4.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5.xml"/></Relationships>
</file>

<file path=ppt/slides/_rels/slide70.xml.rels><?xml version="1.0" encoding="UTF-8" standalone="yes"?>
<Relationships xmlns="http://schemas.openxmlformats.org/package/2006/relationships"><Relationship Id="rId3" Type="http://schemas.openxmlformats.org/officeDocument/2006/relationships/hyperlink" Target="https://filestore.aqa.org.uk/sample-papers-and-mark-schemes/2019/june/AQA-81451A-SMG-JUN19.PDF" TargetMode="External"/><Relationship Id="rId2" Type="http://schemas.openxmlformats.org/officeDocument/2006/relationships/notesSlide" Target="../notesSlides/notesSlide55.xml"/><Relationship Id="rId1" Type="http://schemas.openxmlformats.org/officeDocument/2006/relationships/slideLayout" Target="../slideLayouts/slideLayout2.xml"/><Relationship Id="rId6" Type="http://schemas.openxmlformats.org/officeDocument/2006/relationships/hyperlink" Target="https://filestore.aqa.org.uk/sample-papers-and-mark-schemes/2019/june/AQA-81452B-SMG-JUN19.PDF" TargetMode="External"/><Relationship Id="rId5" Type="http://schemas.openxmlformats.org/officeDocument/2006/relationships/hyperlink" Target="https://filestore.aqa.org.uk/sample-papers-and-mark-schemes/2019/june/AQA-81452A-SMG-JUN19.PDF" TargetMode="External"/><Relationship Id="rId4" Type="http://schemas.openxmlformats.org/officeDocument/2006/relationships/hyperlink" Target="https://filestore.aqa.org.uk/sample-papers-and-mark-schemes/2019/june/AQA-81451B-SMG-JUN19.PDF" TargetMode="External"/></Relationships>
</file>

<file path=ppt/slides/_rels/slide71.xml.rels><?xml version="1.0" encoding="UTF-8" standalone="yes"?>
<Relationships xmlns="http://schemas.openxmlformats.org/package/2006/relationships"><Relationship Id="rId3" Type="http://schemas.openxmlformats.org/officeDocument/2006/relationships/hyperlink" Target="https://filestore.aqa.org.uk/resources/history/AQA-8145-TG-AO1-AO2-8-MARK.PDF" TargetMode="External"/><Relationship Id="rId7" Type="http://schemas.openxmlformats.org/officeDocument/2006/relationships/hyperlink" Target="https://filestore.aqa.org.uk/sample-papers-and-mark-schemes/2019/june/AQA-81451A-SMG-JUN19.PDF" TargetMode="External"/><Relationship Id="rId2" Type="http://schemas.openxmlformats.org/officeDocument/2006/relationships/notesSlide" Target="../notesSlides/notesSlide56.xml"/><Relationship Id="rId1" Type="http://schemas.openxmlformats.org/officeDocument/2006/relationships/slideLayout" Target="../slideLayouts/slideLayout2.xml"/><Relationship Id="rId6" Type="http://schemas.openxmlformats.org/officeDocument/2006/relationships/hyperlink" Target="https://filestore.aqa.org.uk/resources/history/AQA-8145-TG-AO4.PDF" TargetMode="External"/><Relationship Id="rId5" Type="http://schemas.openxmlformats.org/officeDocument/2006/relationships/hyperlink" Target="https://filestore.aqa.org.uk/resources/history/AQA-8145-TG-AO3.PDF" TargetMode="External"/><Relationship Id="rId4" Type="http://schemas.openxmlformats.org/officeDocument/2006/relationships/hyperlink" Target="https://filestore.aqa.org.uk/resources/history/AQA-8145-TG-AO1-AO2-EXTENDED.PDF" TargetMode="External"/></Relationships>
</file>

<file path=ppt/slides/_rels/slide72.xml.rels><?xml version="1.0" encoding="UTF-8" standalone="yes"?>
<Relationships xmlns="http://schemas.openxmlformats.org/package/2006/relationships"><Relationship Id="rId3" Type="http://schemas.openxmlformats.org/officeDocument/2006/relationships/hyperlink" Target="https://filestore.aqa.org.uk/resources/history/AQA-81452BA-SOW-23.PDF" TargetMode="External"/><Relationship Id="rId7" Type="http://schemas.openxmlformats.org/officeDocument/2006/relationships/hyperlink" Target="https://filestore.aqa.org.uk/sample-papers-and-mark-schemes/2019/june/AQA-81451A-SMG-JUN19.PDF" TargetMode="External"/><Relationship Id="rId2" Type="http://schemas.openxmlformats.org/officeDocument/2006/relationships/notesSlide" Target="../notesSlides/notesSlide57.xml"/><Relationship Id="rId1" Type="http://schemas.openxmlformats.org/officeDocument/2006/relationships/slideLayout" Target="../slideLayouts/slideLayout2.xml"/><Relationship Id="rId6" Type="http://schemas.openxmlformats.org/officeDocument/2006/relationships/hyperlink" Target="https://filestore.aqa.org.uk/resources/history/AQA-81452BD-SOW-23.PDF" TargetMode="External"/><Relationship Id="rId5" Type="http://schemas.openxmlformats.org/officeDocument/2006/relationships/hyperlink" Target="https://filestore.aqa.org.uk/resources/history/AQA-81452BC-SOW-23.PDF" TargetMode="External"/><Relationship Id="rId4" Type="http://schemas.openxmlformats.org/officeDocument/2006/relationships/hyperlink" Target="https://filestore.aqa.org.uk/resources/history/AQA-81452BB-SOW-23.PDF" TargetMode="External"/></Relationships>
</file>

<file path=ppt/slides/_rels/slide73.xml.rels><?xml version="1.0" encoding="UTF-8" standalone="yes"?>
<Relationships xmlns="http://schemas.openxmlformats.org/package/2006/relationships"><Relationship Id="rId3" Type="http://schemas.openxmlformats.org/officeDocument/2006/relationships/hyperlink" Target="https://www.aqa.org.uk/professional-development/search?f.Levels|G=GCSE&amp;f.Subjects|D=History" TargetMode="External"/><Relationship Id="rId2" Type="http://schemas.openxmlformats.org/officeDocument/2006/relationships/notesSlide" Target="../notesSlides/notesSlide58.xml"/><Relationship Id="rId1" Type="http://schemas.openxmlformats.org/officeDocument/2006/relationships/slideLayout" Target="../slideLayouts/slideLayout2.xml"/><Relationship Id="rId4" Type="http://schemas.openxmlformats.org/officeDocument/2006/relationships/hyperlink" Target="https://filestore.aqa.org.uk/sample-papers-and-mark-schemes/2019/june/AQA-81451A-SMG-JUN19.PDF" TargetMode="External"/></Relationships>
</file>

<file path=ppt/slides/_rels/slide7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59.xml"/><Relationship Id="rId1" Type="http://schemas.openxmlformats.org/officeDocument/2006/relationships/slideLayout" Target="../slideLayouts/slideLayout24.xml"/></Relationships>
</file>

<file path=ppt/slides/_rels/slide75.xml.rels><?xml version="1.0" encoding="UTF-8" standalone="yes"?>
<Relationships xmlns="http://schemas.openxmlformats.org/package/2006/relationships"><Relationship Id="rId3" Type="http://schemas.openxmlformats.org/officeDocument/2006/relationships/hyperlink" Target="mailto:history@aqa.org.uk" TargetMode="External"/><Relationship Id="rId2" Type="http://schemas.openxmlformats.org/officeDocument/2006/relationships/hyperlink" Target="http://www.aqa.org.uk/contact-us" TargetMode="External"/><Relationship Id="rId1" Type="http://schemas.openxmlformats.org/officeDocument/2006/relationships/slideLayout" Target="../slideLayouts/slideLayout4.xml"/><Relationship Id="rId5" Type="http://schemas.openxmlformats.org/officeDocument/2006/relationships/hyperlink" Target="http://www.aqa.org.uk/professional-development" TargetMode="External"/><Relationship Id="rId4" Type="http://schemas.openxmlformats.org/officeDocument/2006/relationships/hyperlink" Target="mailto:events@aqa.org.uk"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40000" y="1426720"/>
            <a:ext cx="7487719" cy="968675"/>
          </a:xfrm>
        </p:spPr>
        <p:txBody>
          <a:bodyPr/>
          <a:lstStyle/>
          <a:p>
            <a:r>
              <a:rPr lang="en-GB" dirty="0"/>
              <a:t>GCSE History:</a:t>
            </a:r>
            <a:br>
              <a:rPr lang="en-GB" dirty="0"/>
            </a:br>
            <a:r>
              <a:rPr lang="en-GB" dirty="0"/>
              <a:t>Approaching the 2022 exams</a:t>
            </a:r>
          </a:p>
        </p:txBody>
      </p:sp>
      <p:sp>
        <p:nvSpPr>
          <p:cNvPr id="3" name="Subtitle 2"/>
          <p:cNvSpPr>
            <a:spLocks noGrp="1"/>
          </p:cNvSpPr>
          <p:nvPr>
            <p:ph type="subTitle" idx="1"/>
          </p:nvPr>
        </p:nvSpPr>
        <p:spPr>
          <a:xfrm>
            <a:off x="540000" y="2705615"/>
            <a:ext cx="4927350" cy="378312"/>
          </a:xfrm>
        </p:spPr>
        <p:txBody>
          <a:bodyPr/>
          <a:lstStyle/>
          <a:p>
            <a:r>
              <a:rPr lang="en-GB" dirty="0"/>
              <a:t>Eoin MacGabhann</a:t>
            </a:r>
          </a:p>
        </p:txBody>
      </p:sp>
    </p:spTree>
    <p:extLst>
      <p:ext uri="{BB962C8B-B14F-4D97-AF65-F5344CB8AC3E}">
        <p14:creationId xmlns:p14="http://schemas.microsoft.com/office/powerpoint/2010/main" val="31523310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8573" y="441132"/>
            <a:ext cx="8571601" cy="431181"/>
          </a:xfrm>
        </p:spPr>
        <p:txBody>
          <a:bodyPr/>
          <a:lstStyle/>
          <a:p>
            <a:r>
              <a:rPr lang="en-GB" dirty="0"/>
              <a:t>Paper 1: WWDS – The ‘account’ question</a:t>
            </a:r>
          </a:p>
        </p:txBody>
      </p:sp>
      <p:sp>
        <p:nvSpPr>
          <p:cNvPr id="3" name="Content Placeholder 2"/>
          <p:cNvSpPr>
            <a:spLocks noGrp="1"/>
          </p:cNvSpPr>
          <p:nvPr>
            <p:ph sz="quarter" idx="12"/>
          </p:nvPr>
        </p:nvSpPr>
        <p:spPr>
          <a:xfrm>
            <a:off x="540000" y="1731600"/>
            <a:ext cx="8046000" cy="3518826"/>
          </a:xfrm>
        </p:spPr>
        <p:txBody>
          <a:bodyPr/>
          <a:lstStyle/>
          <a:p>
            <a:r>
              <a:rPr lang="en-GB" dirty="0"/>
              <a:t> </a:t>
            </a:r>
          </a:p>
        </p:txBody>
      </p:sp>
      <p:sp>
        <p:nvSpPr>
          <p:cNvPr id="5" name="Rectangle 4"/>
          <p:cNvSpPr/>
          <p:nvPr/>
        </p:nvSpPr>
        <p:spPr>
          <a:xfrm>
            <a:off x="540000" y="935512"/>
            <a:ext cx="8135914" cy="5293757"/>
          </a:xfrm>
          <a:prstGeom prst="rect">
            <a:avLst/>
          </a:prstGeom>
        </p:spPr>
        <p:txBody>
          <a:bodyPr wrap="square">
            <a:spAutoFit/>
          </a:bodyPr>
          <a:lstStyle/>
          <a:p>
            <a:endParaRPr lang="en-GB" sz="2000" dirty="0"/>
          </a:p>
          <a:p>
            <a:endParaRPr lang="en-GB" sz="2000" b="1" dirty="0">
              <a:solidFill>
                <a:schemeClr val="tx1">
                  <a:lumMod val="50000"/>
                </a:schemeClr>
              </a:solidFill>
            </a:endParaRPr>
          </a:p>
          <a:p>
            <a:endParaRPr lang="en-GB" sz="2000" dirty="0">
              <a:solidFill>
                <a:schemeClr val="tx1">
                  <a:lumMod val="50000"/>
                </a:schemeClr>
              </a:solidFill>
            </a:endParaRPr>
          </a:p>
          <a:p>
            <a:endParaRPr lang="en-GB" sz="2000" dirty="0">
              <a:solidFill>
                <a:schemeClr val="tx1">
                  <a:lumMod val="50000"/>
                </a:schemeClr>
              </a:solidFill>
            </a:endParaRPr>
          </a:p>
          <a:p>
            <a:endParaRPr lang="en-GB" sz="2000" dirty="0">
              <a:solidFill>
                <a:schemeClr val="tx1">
                  <a:lumMod val="50000"/>
                </a:schemeClr>
              </a:solidFill>
            </a:endParaRPr>
          </a:p>
          <a:p>
            <a:endParaRPr lang="en-GB" sz="2000" dirty="0">
              <a:solidFill>
                <a:schemeClr val="tx1">
                  <a:lumMod val="50000"/>
                </a:schemeClr>
              </a:solidFill>
            </a:endParaRPr>
          </a:p>
          <a:p>
            <a:endParaRPr lang="en-GB" sz="2000" dirty="0">
              <a:solidFill>
                <a:schemeClr val="tx1">
                  <a:lumMod val="50000"/>
                </a:schemeClr>
              </a:solidFill>
            </a:endParaRPr>
          </a:p>
          <a:p>
            <a:endParaRPr lang="en-GB" sz="2000" dirty="0">
              <a:solidFill>
                <a:schemeClr val="tx1">
                  <a:lumMod val="50000"/>
                </a:schemeClr>
              </a:solidFill>
            </a:endParaRPr>
          </a:p>
          <a:p>
            <a:endParaRPr lang="en-GB" sz="2000" dirty="0">
              <a:solidFill>
                <a:schemeClr val="tx1">
                  <a:lumMod val="50000"/>
                </a:schemeClr>
              </a:solidFill>
            </a:endParaRPr>
          </a:p>
          <a:p>
            <a:endParaRPr lang="en-GB" sz="2000" dirty="0">
              <a:solidFill>
                <a:schemeClr val="tx1">
                  <a:lumMod val="50000"/>
                </a:schemeClr>
              </a:solidFill>
            </a:endParaRPr>
          </a:p>
          <a:p>
            <a:endParaRPr lang="en-GB" sz="2000" dirty="0"/>
          </a:p>
          <a:p>
            <a:endParaRPr lang="en-GB" sz="2000" dirty="0"/>
          </a:p>
          <a:p>
            <a:endParaRPr lang="en-GB" sz="2000" dirty="0"/>
          </a:p>
          <a:p>
            <a:endParaRPr lang="en-GB" sz="2000" dirty="0"/>
          </a:p>
          <a:p>
            <a:endParaRPr lang="en-GB" sz="2000" dirty="0"/>
          </a:p>
          <a:p>
            <a:endParaRPr lang="en-GB" sz="2000" dirty="0"/>
          </a:p>
          <a:p>
            <a:endParaRPr lang="en-GB" dirty="0"/>
          </a:p>
        </p:txBody>
      </p:sp>
      <p:sp>
        <p:nvSpPr>
          <p:cNvPr id="8" name="Rounded Rectangle 7"/>
          <p:cNvSpPr/>
          <p:nvPr/>
        </p:nvSpPr>
        <p:spPr>
          <a:xfrm>
            <a:off x="539998" y="1152525"/>
            <a:ext cx="8045201" cy="1339952"/>
          </a:xfrm>
          <a:prstGeom prst="roundRect">
            <a:avLst/>
          </a:prstGeom>
          <a:solidFill>
            <a:srgbClr val="D2C8E1"/>
          </a:solidFill>
          <a:ln>
            <a:solidFill>
              <a:srgbClr val="9784BE"/>
            </a:solidFill>
          </a:ln>
        </p:spPr>
        <p:style>
          <a:lnRef idx="1">
            <a:schemeClr val="accent1"/>
          </a:lnRef>
          <a:fillRef idx="3">
            <a:schemeClr val="accent1"/>
          </a:fillRef>
          <a:effectRef idx="2">
            <a:schemeClr val="accent1"/>
          </a:effectRef>
          <a:fontRef idx="minor">
            <a:schemeClr val="lt1"/>
          </a:fontRef>
        </p:style>
        <p:txBody>
          <a:bodyPr rtlCol="0" anchor="ctr"/>
          <a:lstStyle/>
          <a:p>
            <a:r>
              <a:rPr lang="en-GB" sz="2400" dirty="0">
                <a:solidFill>
                  <a:schemeClr val="tx1"/>
                </a:solidFill>
              </a:rPr>
              <a:t>Write an account of how the Yalta and Potsdam conferences led to international tension			</a:t>
            </a:r>
          </a:p>
          <a:p>
            <a:r>
              <a:rPr lang="en-GB" sz="2400" dirty="0">
                <a:solidFill>
                  <a:schemeClr val="tx1"/>
                </a:solidFill>
              </a:rPr>
              <a:t>													[8 marks]</a:t>
            </a:r>
          </a:p>
        </p:txBody>
      </p:sp>
      <p:sp>
        <p:nvSpPr>
          <p:cNvPr id="7" name="Footer Placeholder 3"/>
          <p:cNvSpPr txBox="1">
            <a:spLocks/>
          </p:cNvSpPr>
          <p:nvPr/>
        </p:nvSpPr>
        <p:spPr>
          <a:xfrm>
            <a:off x="2088580" y="6413739"/>
            <a:ext cx="2678112" cy="24130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dirty="0"/>
              <a:t>Copyright © AQA and its licensors. All rights reserved.</a:t>
            </a:r>
          </a:p>
        </p:txBody>
      </p:sp>
      <p:sp>
        <p:nvSpPr>
          <p:cNvPr id="9" name="Date Placeholder 7"/>
          <p:cNvSpPr txBox="1">
            <a:spLocks/>
          </p:cNvSpPr>
          <p:nvPr/>
        </p:nvSpPr>
        <p:spPr>
          <a:xfrm>
            <a:off x="448574" y="6413739"/>
            <a:ext cx="1422400" cy="347873"/>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000" dirty="0"/>
              <a:t>Slide 52</a:t>
            </a:r>
          </a:p>
        </p:txBody>
      </p:sp>
      <p:sp>
        <p:nvSpPr>
          <p:cNvPr id="10" name="Rectangle 9"/>
          <p:cNvSpPr/>
          <p:nvPr/>
        </p:nvSpPr>
        <p:spPr>
          <a:xfrm>
            <a:off x="285749" y="4726330"/>
            <a:ext cx="8734425" cy="707886"/>
          </a:xfrm>
          <a:prstGeom prst="rect">
            <a:avLst/>
          </a:prstGeom>
        </p:spPr>
        <p:txBody>
          <a:bodyPr wrap="square">
            <a:spAutoFit/>
          </a:bodyPr>
          <a:lstStyle/>
          <a:p>
            <a:r>
              <a:rPr lang="en-GB" sz="2000" dirty="0">
                <a:solidFill>
                  <a:schemeClr val="tx1">
                    <a:lumMod val="50000"/>
                  </a:schemeClr>
                </a:solidFill>
              </a:rPr>
              <a:t> </a:t>
            </a:r>
          </a:p>
          <a:p>
            <a:endParaRPr lang="en-GB" sz="2000" dirty="0">
              <a:solidFill>
                <a:schemeClr val="tx1">
                  <a:lumMod val="50000"/>
                </a:schemeClr>
              </a:solidFill>
            </a:endParaRPr>
          </a:p>
        </p:txBody>
      </p:sp>
      <p:sp>
        <p:nvSpPr>
          <p:cNvPr id="4" name="Rectangle 3"/>
          <p:cNvSpPr/>
          <p:nvPr/>
        </p:nvSpPr>
        <p:spPr>
          <a:xfrm>
            <a:off x="132735" y="2815474"/>
            <a:ext cx="8887439" cy="3539430"/>
          </a:xfrm>
          <a:prstGeom prst="rect">
            <a:avLst/>
          </a:prstGeom>
        </p:spPr>
        <p:txBody>
          <a:bodyPr wrap="square">
            <a:spAutoFit/>
          </a:bodyPr>
          <a:lstStyle/>
          <a:p>
            <a:r>
              <a:rPr lang="en-GB" sz="2200" dirty="0">
                <a:solidFill>
                  <a:schemeClr val="tx1">
                    <a:lumMod val="50000"/>
                  </a:schemeClr>
                </a:solidFill>
              </a:rPr>
              <a:t>Students need to be able to:</a:t>
            </a:r>
          </a:p>
          <a:p>
            <a:endParaRPr lang="en-GB" sz="2200" dirty="0">
              <a:solidFill>
                <a:schemeClr val="tx1">
                  <a:lumMod val="50000"/>
                </a:schemeClr>
              </a:solidFill>
            </a:endParaRPr>
          </a:p>
          <a:p>
            <a:pPr marL="342900" indent="-342900">
              <a:buFont typeface="Arial" panose="020B0604020202020204" pitchFamily="34" charset="0"/>
              <a:buChar char="•"/>
            </a:pPr>
            <a:r>
              <a:rPr lang="en-GB" sz="2200" dirty="0">
                <a:solidFill>
                  <a:schemeClr val="tx1">
                    <a:lumMod val="50000"/>
                  </a:schemeClr>
                </a:solidFill>
              </a:rPr>
              <a:t>demonstrate their knowledge and understanding of a sequence of events </a:t>
            </a:r>
          </a:p>
          <a:p>
            <a:pPr marL="342900" indent="-342900">
              <a:buFont typeface="Arial" panose="020B0604020202020204" pitchFamily="34" charset="0"/>
              <a:buChar char="•"/>
            </a:pPr>
            <a:r>
              <a:rPr lang="en-GB" sz="2200" dirty="0">
                <a:solidFill>
                  <a:schemeClr val="tx1">
                    <a:lumMod val="50000"/>
                  </a:schemeClr>
                </a:solidFill>
              </a:rPr>
              <a:t>use cause and/or consequence to demonstrate how these events led to a wider problem. </a:t>
            </a:r>
          </a:p>
          <a:p>
            <a:pPr marL="342900" indent="-342900">
              <a:buFont typeface="Arial" panose="020B0604020202020204" pitchFamily="34" charset="0"/>
              <a:buChar char="•"/>
            </a:pPr>
            <a:endParaRPr lang="en-GB" sz="2200" dirty="0">
              <a:solidFill>
                <a:schemeClr val="tx1">
                  <a:lumMod val="50000"/>
                </a:schemeClr>
              </a:solidFill>
            </a:endParaRPr>
          </a:p>
          <a:p>
            <a:endParaRPr lang="en-GB" sz="2200" dirty="0">
              <a:solidFill>
                <a:schemeClr val="tx1">
                  <a:lumMod val="50000"/>
                </a:schemeClr>
              </a:solidFill>
            </a:endParaRPr>
          </a:p>
          <a:p>
            <a:r>
              <a:rPr lang="en-GB" sz="2200" b="1" dirty="0">
                <a:solidFill>
                  <a:schemeClr val="tx1">
                    <a:lumMod val="50000"/>
                  </a:schemeClr>
                </a:solidFill>
              </a:rPr>
              <a:t>‘There is no preferred structure for the answer to this question</a:t>
            </a:r>
            <a:r>
              <a:rPr lang="en-GB" sz="2400" b="1" dirty="0">
                <a:solidFill>
                  <a:schemeClr val="tx1">
                    <a:lumMod val="50000"/>
                  </a:schemeClr>
                </a:solidFill>
              </a:rPr>
              <a:t>’             					    </a:t>
            </a:r>
            <a:r>
              <a:rPr lang="en-GB" sz="2400" i="1" dirty="0">
                <a:solidFill>
                  <a:schemeClr val="tx1">
                    <a:lumMod val="50000"/>
                  </a:schemeClr>
                </a:solidFill>
              </a:rPr>
              <a:t>(‘Examiner Guidance’ document)</a:t>
            </a:r>
          </a:p>
        </p:txBody>
      </p:sp>
    </p:spTree>
    <p:extLst>
      <p:ext uri="{BB962C8B-B14F-4D97-AF65-F5344CB8AC3E}">
        <p14:creationId xmlns:p14="http://schemas.microsoft.com/office/powerpoint/2010/main" val="34166913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8573" y="441132"/>
            <a:ext cx="8571601" cy="431181"/>
          </a:xfrm>
        </p:spPr>
        <p:txBody>
          <a:bodyPr/>
          <a:lstStyle/>
          <a:p>
            <a:r>
              <a:rPr lang="en-GB" dirty="0"/>
              <a:t>Paper 1: WWDS – The ‘account’ question</a:t>
            </a:r>
          </a:p>
        </p:txBody>
      </p:sp>
      <p:sp>
        <p:nvSpPr>
          <p:cNvPr id="3" name="Content Placeholder 2"/>
          <p:cNvSpPr>
            <a:spLocks noGrp="1"/>
          </p:cNvSpPr>
          <p:nvPr>
            <p:ph sz="quarter" idx="12"/>
          </p:nvPr>
        </p:nvSpPr>
        <p:spPr>
          <a:xfrm>
            <a:off x="540000" y="1731600"/>
            <a:ext cx="8046000" cy="3518826"/>
          </a:xfrm>
        </p:spPr>
        <p:txBody>
          <a:bodyPr/>
          <a:lstStyle/>
          <a:p>
            <a:r>
              <a:rPr lang="en-GB" dirty="0"/>
              <a:t> </a:t>
            </a:r>
          </a:p>
        </p:txBody>
      </p:sp>
      <p:sp>
        <p:nvSpPr>
          <p:cNvPr id="5" name="Rectangle 4"/>
          <p:cNvSpPr/>
          <p:nvPr/>
        </p:nvSpPr>
        <p:spPr>
          <a:xfrm>
            <a:off x="540000" y="935512"/>
            <a:ext cx="8135914" cy="5293757"/>
          </a:xfrm>
          <a:prstGeom prst="rect">
            <a:avLst/>
          </a:prstGeom>
        </p:spPr>
        <p:txBody>
          <a:bodyPr wrap="square">
            <a:spAutoFit/>
          </a:bodyPr>
          <a:lstStyle/>
          <a:p>
            <a:endParaRPr lang="en-GB" sz="2000" dirty="0"/>
          </a:p>
          <a:p>
            <a:endParaRPr lang="en-GB" sz="2000" b="1" dirty="0">
              <a:solidFill>
                <a:schemeClr val="tx1">
                  <a:lumMod val="50000"/>
                </a:schemeClr>
              </a:solidFill>
            </a:endParaRPr>
          </a:p>
          <a:p>
            <a:endParaRPr lang="en-GB" sz="2000" dirty="0">
              <a:solidFill>
                <a:schemeClr val="tx1">
                  <a:lumMod val="50000"/>
                </a:schemeClr>
              </a:solidFill>
            </a:endParaRPr>
          </a:p>
          <a:p>
            <a:endParaRPr lang="en-GB" sz="2000" dirty="0">
              <a:solidFill>
                <a:schemeClr val="tx1">
                  <a:lumMod val="50000"/>
                </a:schemeClr>
              </a:solidFill>
            </a:endParaRPr>
          </a:p>
          <a:p>
            <a:endParaRPr lang="en-GB" sz="2000" dirty="0">
              <a:solidFill>
                <a:schemeClr val="tx1">
                  <a:lumMod val="50000"/>
                </a:schemeClr>
              </a:solidFill>
            </a:endParaRPr>
          </a:p>
          <a:p>
            <a:endParaRPr lang="en-GB" sz="2000" dirty="0">
              <a:solidFill>
                <a:schemeClr val="tx1">
                  <a:lumMod val="50000"/>
                </a:schemeClr>
              </a:solidFill>
            </a:endParaRPr>
          </a:p>
          <a:p>
            <a:endParaRPr lang="en-GB" sz="2000" dirty="0">
              <a:solidFill>
                <a:schemeClr val="tx1">
                  <a:lumMod val="50000"/>
                </a:schemeClr>
              </a:solidFill>
            </a:endParaRPr>
          </a:p>
          <a:p>
            <a:endParaRPr lang="en-GB" sz="2000" dirty="0">
              <a:solidFill>
                <a:schemeClr val="tx1">
                  <a:lumMod val="50000"/>
                </a:schemeClr>
              </a:solidFill>
            </a:endParaRPr>
          </a:p>
          <a:p>
            <a:endParaRPr lang="en-GB" sz="2000" dirty="0">
              <a:solidFill>
                <a:schemeClr val="tx1">
                  <a:lumMod val="50000"/>
                </a:schemeClr>
              </a:solidFill>
            </a:endParaRPr>
          </a:p>
          <a:p>
            <a:endParaRPr lang="en-GB" sz="2000" dirty="0">
              <a:solidFill>
                <a:schemeClr val="tx1">
                  <a:lumMod val="50000"/>
                </a:schemeClr>
              </a:solidFill>
            </a:endParaRPr>
          </a:p>
          <a:p>
            <a:endParaRPr lang="en-GB" sz="2000" dirty="0"/>
          </a:p>
          <a:p>
            <a:endParaRPr lang="en-GB" sz="2000" dirty="0"/>
          </a:p>
          <a:p>
            <a:endParaRPr lang="en-GB" sz="2000" dirty="0"/>
          </a:p>
          <a:p>
            <a:endParaRPr lang="en-GB" sz="2000" dirty="0"/>
          </a:p>
          <a:p>
            <a:endParaRPr lang="en-GB" sz="2000" dirty="0"/>
          </a:p>
          <a:p>
            <a:endParaRPr lang="en-GB" sz="2000" dirty="0"/>
          </a:p>
          <a:p>
            <a:endParaRPr lang="en-GB" dirty="0"/>
          </a:p>
        </p:txBody>
      </p:sp>
      <p:sp>
        <p:nvSpPr>
          <p:cNvPr id="8" name="Rounded Rectangle 7"/>
          <p:cNvSpPr/>
          <p:nvPr/>
        </p:nvSpPr>
        <p:spPr>
          <a:xfrm>
            <a:off x="539998" y="1152525"/>
            <a:ext cx="8045201" cy="1339952"/>
          </a:xfrm>
          <a:prstGeom prst="roundRect">
            <a:avLst/>
          </a:prstGeom>
          <a:solidFill>
            <a:srgbClr val="D2C8E1"/>
          </a:solidFill>
          <a:ln>
            <a:solidFill>
              <a:srgbClr val="9784BE"/>
            </a:solidFill>
          </a:ln>
        </p:spPr>
        <p:style>
          <a:lnRef idx="1">
            <a:schemeClr val="accent1"/>
          </a:lnRef>
          <a:fillRef idx="3">
            <a:schemeClr val="accent1"/>
          </a:fillRef>
          <a:effectRef idx="2">
            <a:schemeClr val="accent1"/>
          </a:effectRef>
          <a:fontRef idx="minor">
            <a:schemeClr val="lt1"/>
          </a:fontRef>
        </p:style>
        <p:txBody>
          <a:bodyPr rtlCol="0" anchor="ctr"/>
          <a:lstStyle/>
          <a:p>
            <a:r>
              <a:rPr lang="en-GB" sz="2400" dirty="0">
                <a:solidFill>
                  <a:schemeClr val="tx1"/>
                </a:solidFill>
              </a:rPr>
              <a:t>Write an account of how the Yalta and Potsdam conferences led to international tension			</a:t>
            </a:r>
          </a:p>
          <a:p>
            <a:r>
              <a:rPr lang="en-GB" sz="2400" dirty="0">
                <a:solidFill>
                  <a:schemeClr val="tx1"/>
                </a:solidFill>
              </a:rPr>
              <a:t>													[8 marks]</a:t>
            </a:r>
          </a:p>
        </p:txBody>
      </p:sp>
      <p:sp>
        <p:nvSpPr>
          <p:cNvPr id="7" name="Footer Placeholder 3"/>
          <p:cNvSpPr txBox="1">
            <a:spLocks/>
          </p:cNvSpPr>
          <p:nvPr/>
        </p:nvSpPr>
        <p:spPr>
          <a:xfrm>
            <a:off x="2088580" y="6413739"/>
            <a:ext cx="2678112" cy="24130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dirty="0"/>
              <a:t>Copyright © AQA and its licensors. All rights reserved.</a:t>
            </a:r>
          </a:p>
        </p:txBody>
      </p:sp>
      <p:sp>
        <p:nvSpPr>
          <p:cNvPr id="9" name="Date Placeholder 7"/>
          <p:cNvSpPr txBox="1">
            <a:spLocks/>
          </p:cNvSpPr>
          <p:nvPr/>
        </p:nvSpPr>
        <p:spPr>
          <a:xfrm>
            <a:off x="448574" y="6413739"/>
            <a:ext cx="1422400" cy="347873"/>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000" dirty="0"/>
              <a:t>Slide 52</a:t>
            </a:r>
          </a:p>
        </p:txBody>
      </p:sp>
      <p:sp>
        <p:nvSpPr>
          <p:cNvPr id="10" name="Rectangle 9"/>
          <p:cNvSpPr/>
          <p:nvPr/>
        </p:nvSpPr>
        <p:spPr>
          <a:xfrm>
            <a:off x="285749" y="4726330"/>
            <a:ext cx="8734425" cy="707886"/>
          </a:xfrm>
          <a:prstGeom prst="rect">
            <a:avLst/>
          </a:prstGeom>
        </p:spPr>
        <p:txBody>
          <a:bodyPr wrap="square">
            <a:spAutoFit/>
          </a:bodyPr>
          <a:lstStyle/>
          <a:p>
            <a:r>
              <a:rPr lang="en-GB" sz="2000" dirty="0">
                <a:solidFill>
                  <a:schemeClr val="tx1">
                    <a:lumMod val="50000"/>
                  </a:schemeClr>
                </a:solidFill>
              </a:rPr>
              <a:t> </a:t>
            </a:r>
          </a:p>
          <a:p>
            <a:endParaRPr lang="en-GB" sz="2000" dirty="0">
              <a:solidFill>
                <a:schemeClr val="tx1">
                  <a:lumMod val="50000"/>
                </a:schemeClr>
              </a:solidFill>
            </a:endParaRPr>
          </a:p>
        </p:txBody>
      </p:sp>
      <p:sp>
        <p:nvSpPr>
          <p:cNvPr id="4" name="Rectangle 3"/>
          <p:cNvSpPr/>
          <p:nvPr/>
        </p:nvSpPr>
        <p:spPr>
          <a:xfrm>
            <a:off x="132735" y="2815474"/>
            <a:ext cx="8887439" cy="3539430"/>
          </a:xfrm>
          <a:prstGeom prst="rect">
            <a:avLst/>
          </a:prstGeom>
        </p:spPr>
        <p:txBody>
          <a:bodyPr wrap="square">
            <a:spAutoFit/>
          </a:bodyPr>
          <a:lstStyle/>
          <a:p>
            <a:r>
              <a:rPr lang="en-GB" sz="2200" dirty="0">
                <a:solidFill>
                  <a:schemeClr val="tx1">
                    <a:lumMod val="50000"/>
                  </a:schemeClr>
                </a:solidFill>
              </a:rPr>
              <a:t>Students need to be able to:</a:t>
            </a:r>
          </a:p>
          <a:p>
            <a:endParaRPr lang="en-GB" sz="2200" dirty="0">
              <a:solidFill>
                <a:schemeClr val="tx1">
                  <a:lumMod val="50000"/>
                </a:schemeClr>
              </a:solidFill>
            </a:endParaRPr>
          </a:p>
          <a:p>
            <a:pPr marL="342900" indent="-342900">
              <a:buFont typeface="Arial" panose="020B0604020202020204" pitchFamily="34" charset="0"/>
              <a:buChar char="•"/>
            </a:pPr>
            <a:r>
              <a:rPr lang="en-GB" sz="2200" dirty="0">
                <a:solidFill>
                  <a:schemeClr val="tx1">
                    <a:lumMod val="50000"/>
                  </a:schemeClr>
                </a:solidFill>
              </a:rPr>
              <a:t>demonstrate their knowledge and understanding of a sequence of events </a:t>
            </a:r>
          </a:p>
          <a:p>
            <a:pPr marL="342900" indent="-342900">
              <a:buFont typeface="Arial" panose="020B0604020202020204" pitchFamily="34" charset="0"/>
              <a:buChar char="•"/>
            </a:pPr>
            <a:r>
              <a:rPr lang="en-GB" sz="2200" dirty="0">
                <a:solidFill>
                  <a:schemeClr val="tx1">
                    <a:lumMod val="50000"/>
                  </a:schemeClr>
                </a:solidFill>
              </a:rPr>
              <a:t>use cause and/or consequence to demonstrate how these events led to a wider problem. </a:t>
            </a:r>
          </a:p>
          <a:p>
            <a:pPr marL="342900" indent="-342900">
              <a:buFont typeface="Arial" panose="020B0604020202020204" pitchFamily="34" charset="0"/>
              <a:buChar char="•"/>
            </a:pPr>
            <a:endParaRPr lang="en-GB" sz="2200" dirty="0">
              <a:solidFill>
                <a:schemeClr val="tx1">
                  <a:lumMod val="50000"/>
                </a:schemeClr>
              </a:solidFill>
            </a:endParaRPr>
          </a:p>
          <a:p>
            <a:endParaRPr lang="en-GB" sz="2200" dirty="0">
              <a:solidFill>
                <a:schemeClr val="tx1">
                  <a:lumMod val="50000"/>
                </a:schemeClr>
              </a:solidFill>
            </a:endParaRPr>
          </a:p>
          <a:p>
            <a:r>
              <a:rPr lang="en-GB" sz="2200" b="1" dirty="0">
                <a:solidFill>
                  <a:schemeClr val="tx1">
                    <a:lumMod val="50000"/>
                  </a:schemeClr>
                </a:solidFill>
              </a:rPr>
              <a:t>‘There is no preferred structure for the answer to this question</a:t>
            </a:r>
            <a:r>
              <a:rPr lang="en-GB" sz="2400" b="1" dirty="0">
                <a:solidFill>
                  <a:schemeClr val="tx1">
                    <a:lumMod val="50000"/>
                  </a:schemeClr>
                </a:solidFill>
              </a:rPr>
              <a:t>’             					    </a:t>
            </a:r>
            <a:r>
              <a:rPr lang="en-GB" sz="2400" i="1" dirty="0">
                <a:solidFill>
                  <a:schemeClr val="tx1">
                    <a:lumMod val="50000"/>
                  </a:schemeClr>
                </a:solidFill>
              </a:rPr>
              <a:t>(‘Examiner Guidance’ document)</a:t>
            </a:r>
          </a:p>
        </p:txBody>
      </p:sp>
      <p:cxnSp>
        <p:nvCxnSpPr>
          <p:cNvPr id="11" name="Straight Connector 10">
            <a:extLst>
              <a:ext uri="{FF2B5EF4-FFF2-40B4-BE49-F238E27FC236}">
                <a16:creationId xmlns:a16="http://schemas.microsoft.com/office/drawing/2014/main" id="{00B6A2FD-E842-466F-A294-BD9FA961D4CE}"/>
              </a:ext>
            </a:extLst>
          </p:cNvPr>
          <p:cNvCxnSpPr>
            <a:cxnSpLocks/>
          </p:cNvCxnSpPr>
          <p:nvPr/>
        </p:nvCxnSpPr>
        <p:spPr>
          <a:xfrm>
            <a:off x="4572000" y="1613647"/>
            <a:ext cx="2560320"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1A3B1150-2937-4FB3-BD99-564182DD2D22}"/>
              </a:ext>
            </a:extLst>
          </p:cNvPr>
          <p:cNvCxnSpPr>
            <a:cxnSpLocks/>
          </p:cNvCxnSpPr>
          <p:nvPr/>
        </p:nvCxnSpPr>
        <p:spPr>
          <a:xfrm>
            <a:off x="3350367" y="2034987"/>
            <a:ext cx="2560320"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411819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6390" y="225541"/>
            <a:ext cx="8973519" cy="431181"/>
          </a:xfrm>
        </p:spPr>
        <p:txBody>
          <a:bodyPr/>
          <a:lstStyle/>
          <a:p>
            <a:r>
              <a:rPr lang="en-GB" sz="2400" dirty="0"/>
              <a:t>     AO1/AO2 - What does basic reasoning (L1) look like? </a:t>
            </a:r>
          </a:p>
        </p:txBody>
      </p:sp>
      <p:sp>
        <p:nvSpPr>
          <p:cNvPr id="3" name="Footer Placeholder 2"/>
          <p:cNvSpPr>
            <a:spLocks noGrp="1"/>
          </p:cNvSpPr>
          <p:nvPr>
            <p:ph type="ftr" sz="quarter" idx="10"/>
          </p:nvPr>
        </p:nvSpPr>
        <p:spPr/>
        <p:txBody>
          <a:bodyPr/>
          <a:lstStyle/>
          <a:p>
            <a:r>
              <a:rPr lang="en-US"/>
              <a:t>Copyright © AQA and its licensors. All rights reserved.</a:t>
            </a:r>
            <a:endParaRPr lang="en-US" dirty="0"/>
          </a:p>
        </p:txBody>
      </p:sp>
      <p:sp>
        <p:nvSpPr>
          <p:cNvPr id="6" name="Rounded Rectangle 5"/>
          <p:cNvSpPr/>
          <p:nvPr/>
        </p:nvSpPr>
        <p:spPr>
          <a:xfrm>
            <a:off x="5780868" y="1229351"/>
            <a:ext cx="3192651" cy="1795554"/>
          </a:xfrm>
          <a:prstGeom prst="roundRect">
            <a:avLst/>
          </a:prstGeom>
          <a:solidFill>
            <a:srgbClr val="D2C8E1"/>
          </a:solidFill>
          <a:ln>
            <a:solidFill>
              <a:srgbClr val="9784BE"/>
            </a:solidFill>
          </a:ln>
        </p:spPr>
        <p:style>
          <a:lnRef idx="1">
            <a:schemeClr val="accent1"/>
          </a:lnRef>
          <a:fillRef idx="3">
            <a:schemeClr val="accent1"/>
          </a:fillRef>
          <a:effectRef idx="2">
            <a:schemeClr val="accent1"/>
          </a:effectRef>
          <a:fontRef idx="minor">
            <a:schemeClr val="lt1"/>
          </a:fontRef>
        </p:style>
        <p:txBody>
          <a:bodyPr rtlCol="0" anchor="ctr"/>
          <a:lstStyle/>
          <a:p>
            <a:r>
              <a:rPr lang="en-GB" sz="2000" dirty="0">
                <a:solidFill>
                  <a:schemeClr val="tx1"/>
                </a:solidFill>
              </a:rPr>
              <a:t>Write an account of how the Yalta and Potsdam conference led to international tension			</a:t>
            </a:r>
            <a:r>
              <a:rPr lang="en-GB" sz="2000" b="1" dirty="0">
                <a:solidFill>
                  <a:schemeClr val="tx1"/>
                </a:solidFill>
              </a:rPr>
              <a:t>         [8 marks]</a:t>
            </a:r>
          </a:p>
        </p:txBody>
      </p:sp>
      <p:sp>
        <p:nvSpPr>
          <p:cNvPr id="8" name="Content Placeholder 3"/>
          <p:cNvSpPr>
            <a:spLocks noGrp="1"/>
          </p:cNvSpPr>
          <p:nvPr>
            <p:ph sz="quarter" idx="12"/>
          </p:nvPr>
        </p:nvSpPr>
        <p:spPr>
          <a:xfrm>
            <a:off x="5780868" y="3597533"/>
            <a:ext cx="3192651" cy="2031115"/>
          </a:xfrm>
        </p:spPr>
        <p:txBody>
          <a:bodyPr/>
          <a:lstStyle/>
          <a:p>
            <a:pPr marL="0" indent="0" algn="ctr">
              <a:buNone/>
            </a:pPr>
            <a:r>
              <a:rPr lang="en-GB" dirty="0"/>
              <a:t>This response identifies some relevant knowledge about the Potsdam conference</a:t>
            </a:r>
          </a:p>
        </p:txBody>
      </p:sp>
      <p:pic>
        <p:nvPicPr>
          <p:cNvPr id="9" name="Picture 8">
            <a:extLst>
              <a:ext uri="{FF2B5EF4-FFF2-40B4-BE49-F238E27FC236}">
                <a16:creationId xmlns:a16="http://schemas.microsoft.com/office/drawing/2014/main" id="{7023D699-3C3D-4C77-ACC9-392EE7703E04}"/>
              </a:ext>
            </a:extLst>
          </p:cNvPr>
          <p:cNvPicPr>
            <a:picLocks noChangeAspect="1"/>
          </p:cNvPicPr>
          <p:nvPr/>
        </p:nvPicPr>
        <p:blipFill rotWithShape="1">
          <a:blip r:embed="rId3"/>
          <a:srcRect t="46365"/>
          <a:stretch/>
        </p:blipFill>
        <p:spPr>
          <a:xfrm>
            <a:off x="170481" y="1780138"/>
            <a:ext cx="5319850" cy="2944262"/>
          </a:xfrm>
          <a:prstGeom prst="rect">
            <a:avLst/>
          </a:prstGeom>
        </p:spPr>
      </p:pic>
      <p:sp>
        <p:nvSpPr>
          <p:cNvPr id="10" name="Rectangle 9">
            <a:extLst>
              <a:ext uri="{FF2B5EF4-FFF2-40B4-BE49-F238E27FC236}">
                <a16:creationId xmlns:a16="http://schemas.microsoft.com/office/drawing/2014/main" id="{B2A66DFE-530F-44EF-8030-2EA068BD7CBB}"/>
              </a:ext>
            </a:extLst>
          </p:cNvPr>
          <p:cNvSpPr/>
          <p:nvPr/>
        </p:nvSpPr>
        <p:spPr>
          <a:xfrm>
            <a:off x="127522" y="1229351"/>
            <a:ext cx="5362810" cy="4069081"/>
          </a:xfrm>
          <a:prstGeom prst="rect">
            <a:avLst/>
          </a:prstGeom>
          <a:solidFill>
            <a:schemeClr val="bg1"/>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r>
              <a:rPr lang="en-GB" sz="2400" dirty="0">
                <a:solidFill>
                  <a:schemeClr val="tx1"/>
                </a:solidFill>
              </a:rPr>
              <a:t>It also highlights the difference between communism and capitalism. </a:t>
            </a:r>
            <a:r>
              <a:rPr lang="en-GB" sz="2400" b="1" dirty="0">
                <a:solidFill>
                  <a:schemeClr val="tx1"/>
                </a:solidFill>
              </a:rPr>
              <a:t>This led to more dislike in the Potsdam conference between the USSR and USA as Truman was very anti-communist </a:t>
            </a:r>
            <a:r>
              <a:rPr lang="en-GB" sz="2400" dirty="0">
                <a:solidFill>
                  <a:schemeClr val="tx1"/>
                </a:solidFill>
              </a:rPr>
              <a:t>therefore causing further tension and conflict between the USA and USSR</a:t>
            </a:r>
          </a:p>
        </p:txBody>
      </p:sp>
    </p:spTree>
    <p:extLst>
      <p:ext uri="{BB962C8B-B14F-4D97-AF65-F5344CB8AC3E}">
        <p14:creationId xmlns:p14="http://schemas.microsoft.com/office/powerpoint/2010/main" val="41334436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6390" y="225541"/>
            <a:ext cx="8973519" cy="431181"/>
          </a:xfrm>
        </p:spPr>
        <p:txBody>
          <a:bodyPr/>
          <a:lstStyle/>
          <a:p>
            <a:r>
              <a:rPr lang="en-GB" sz="2400" dirty="0"/>
              <a:t>     AO1/AO2 - What does simple reasoning (L2) look like? </a:t>
            </a:r>
          </a:p>
        </p:txBody>
      </p:sp>
      <p:sp>
        <p:nvSpPr>
          <p:cNvPr id="3" name="Footer Placeholder 2"/>
          <p:cNvSpPr>
            <a:spLocks noGrp="1"/>
          </p:cNvSpPr>
          <p:nvPr>
            <p:ph type="ftr" sz="quarter" idx="10"/>
          </p:nvPr>
        </p:nvSpPr>
        <p:spPr/>
        <p:txBody>
          <a:bodyPr/>
          <a:lstStyle/>
          <a:p>
            <a:r>
              <a:rPr lang="en-US"/>
              <a:t>Copyright © AQA and its licensors. All rights reserved.</a:t>
            </a:r>
            <a:endParaRPr lang="en-US"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404096"/>
            <a:ext cx="5545326" cy="37195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ounded Rectangle 5"/>
          <p:cNvSpPr/>
          <p:nvPr/>
        </p:nvSpPr>
        <p:spPr>
          <a:xfrm>
            <a:off x="5780868" y="991892"/>
            <a:ext cx="3192651" cy="1795554"/>
          </a:xfrm>
          <a:prstGeom prst="roundRect">
            <a:avLst/>
          </a:prstGeom>
          <a:solidFill>
            <a:srgbClr val="D2C8E1"/>
          </a:solidFill>
          <a:ln>
            <a:solidFill>
              <a:srgbClr val="9784BE"/>
            </a:solidFill>
          </a:ln>
        </p:spPr>
        <p:style>
          <a:lnRef idx="1">
            <a:schemeClr val="accent1"/>
          </a:lnRef>
          <a:fillRef idx="3">
            <a:schemeClr val="accent1"/>
          </a:fillRef>
          <a:effectRef idx="2">
            <a:schemeClr val="accent1"/>
          </a:effectRef>
          <a:fontRef idx="minor">
            <a:schemeClr val="lt1"/>
          </a:fontRef>
        </p:style>
        <p:txBody>
          <a:bodyPr rtlCol="0" anchor="ctr"/>
          <a:lstStyle/>
          <a:p>
            <a:r>
              <a:rPr lang="en-GB" sz="2000" dirty="0">
                <a:solidFill>
                  <a:schemeClr val="tx1"/>
                </a:solidFill>
              </a:rPr>
              <a:t>Write an account of how the Yalta and Potsdam conference led to international tension			</a:t>
            </a:r>
            <a:r>
              <a:rPr lang="en-GB" sz="2000" b="1" dirty="0">
                <a:solidFill>
                  <a:schemeClr val="tx1"/>
                </a:solidFill>
              </a:rPr>
              <a:t>         [8 marks]</a:t>
            </a:r>
          </a:p>
        </p:txBody>
      </p:sp>
      <p:sp>
        <p:nvSpPr>
          <p:cNvPr id="7" name="Rectangle 6"/>
          <p:cNvSpPr/>
          <p:nvPr/>
        </p:nvSpPr>
        <p:spPr>
          <a:xfrm>
            <a:off x="139557" y="1317104"/>
            <a:ext cx="5405769" cy="4655993"/>
          </a:xfrm>
          <a:prstGeom prst="rect">
            <a:avLst/>
          </a:prstGeom>
          <a:solidFill>
            <a:schemeClr val="bg1"/>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r>
              <a:rPr lang="en-GB" sz="2400" dirty="0">
                <a:solidFill>
                  <a:schemeClr val="tx1"/>
                </a:solidFill>
              </a:rPr>
              <a:t>The Yalta conference took place in August 1945 to help to determine what would happen with the war and most importantly Germany. The four leaders of UK, France USA and USSR were there. Stalin wanted to keep Germany weak and not help them rebuild so that they could never do the same again. They all agreed that the country would be split up in to four zones.</a:t>
            </a:r>
          </a:p>
        </p:txBody>
      </p:sp>
    </p:spTree>
    <p:extLst>
      <p:ext uri="{BB962C8B-B14F-4D97-AF65-F5344CB8AC3E}">
        <p14:creationId xmlns:p14="http://schemas.microsoft.com/office/powerpoint/2010/main" val="10950670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6390" y="225541"/>
            <a:ext cx="8973519" cy="431181"/>
          </a:xfrm>
        </p:spPr>
        <p:txBody>
          <a:bodyPr/>
          <a:lstStyle/>
          <a:p>
            <a:r>
              <a:rPr lang="en-GB" sz="2400" dirty="0"/>
              <a:t>     AO1/AO2 - What does simple reasoning (L2) look like? </a:t>
            </a:r>
          </a:p>
        </p:txBody>
      </p:sp>
      <p:sp>
        <p:nvSpPr>
          <p:cNvPr id="3" name="Footer Placeholder 2"/>
          <p:cNvSpPr>
            <a:spLocks noGrp="1"/>
          </p:cNvSpPr>
          <p:nvPr>
            <p:ph type="ftr" sz="quarter" idx="10"/>
          </p:nvPr>
        </p:nvSpPr>
        <p:spPr/>
        <p:txBody>
          <a:bodyPr/>
          <a:lstStyle/>
          <a:p>
            <a:r>
              <a:rPr lang="en-US"/>
              <a:t>Copyright © AQA and its licensors. All rights reserved.</a:t>
            </a:r>
            <a:endParaRPr lang="en-US" dirty="0"/>
          </a:p>
        </p:txBody>
      </p:sp>
      <p:sp>
        <p:nvSpPr>
          <p:cNvPr id="6" name="Rounded Rectangle 5"/>
          <p:cNvSpPr/>
          <p:nvPr/>
        </p:nvSpPr>
        <p:spPr>
          <a:xfrm>
            <a:off x="5780868" y="991892"/>
            <a:ext cx="3192651" cy="1795554"/>
          </a:xfrm>
          <a:prstGeom prst="roundRect">
            <a:avLst/>
          </a:prstGeom>
          <a:solidFill>
            <a:srgbClr val="D2C8E1"/>
          </a:solidFill>
          <a:ln>
            <a:solidFill>
              <a:srgbClr val="9784BE"/>
            </a:solidFill>
          </a:ln>
        </p:spPr>
        <p:style>
          <a:lnRef idx="1">
            <a:schemeClr val="accent1"/>
          </a:lnRef>
          <a:fillRef idx="3">
            <a:schemeClr val="accent1"/>
          </a:fillRef>
          <a:effectRef idx="2">
            <a:schemeClr val="accent1"/>
          </a:effectRef>
          <a:fontRef idx="minor">
            <a:schemeClr val="lt1"/>
          </a:fontRef>
        </p:style>
        <p:txBody>
          <a:bodyPr rtlCol="0" anchor="ctr"/>
          <a:lstStyle/>
          <a:p>
            <a:r>
              <a:rPr lang="en-GB" sz="2000" dirty="0">
                <a:solidFill>
                  <a:schemeClr val="tx1"/>
                </a:solidFill>
              </a:rPr>
              <a:t>Write an account of how the Yalta and Potsdam conference led to international tension			</a:t>
            </a:r>
            <a:r>
              <a:rPr lang="en-GB" sz="2000" b="1" dirty="0">
                <a:solidFill>
                  <a:schemeClr val="tx1"/>
                </a:solidFill>
              </a:rPr>
              <a:t>         [8 marks]</a:t>
            </a:r>
          </a:p>
        </p:txBody>
      </p:sp>
      <p:sp>
        <p:nvSpPr>
          <p:cNvPr id="7" name="Rectangle 6"/>
          <p:cNvSpPr/>
          <p:nvPr/>
        </p:nvSpPr>
        <p:spPr>
          <a:xfrm>
            <a:off x="170481" y="991892"/>
            <a:ext cx="5405769" cy="5332708"/>
          </a:xfrm>
          <a:prstGeom prst="rect">
            <a:avLst/>
          </a:prstGeom>
          <a:solidFill>
            <a:schemeClr val="bg1"/>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r>
              <a:rPr lang="en-GB" sz="2400" dirty="0">
                <a:solidFill>
                  <a:schemeClr val="tx1"/>
                </a:solidFill>
              </a:rPr>
              <a:t>The Yalta conference took place in August 1945 to help to determine what would happen with the war and most importantly Germany. </a:t>
            </a:r>
          </a:p>
          <a:p>
            <a:endParaRPr lang="en-GB" sz="2400" dirty="0">
              <a:solidFill>
                <a:schemeClr val="tx1"/>
              </a:solidFill>
            </a:endParaRPr>
          </a:p>
          <a:p>
            <a:r>
              <a:rPr lang="en-GB" sz="2400" dirty="0">
                <a:solidFill>
                  <a:schemeClr val="tx1"/>
                </a:solidFill>
              </a:rPr>
              <a:t>The four leaders of UK, France USA and USSR were there. </a:t>
            </a:r>
          </a:p>
          <a:p>
            <a:endParaRPr lang="en-GB" sz="2400" dirty="0">
              <a:solidFill>
                <a:schemeClr val="tx1"/>
              </a:solidFill>
            </a:endParaRPr>
          </a:p>
          <a:p>
            <a:r>
              <a:rPr lang="en-GB" sz="2400" dirty="0">
                <a:solidFill>
                  <a:schemeClr val="tx1"/>
                </a:solidFill>
              </a:rPr>
              <a:t>Stalin wanted to keep Germany weak and not help them rebuild so that they could never do the same again. </a:t>
            </a:r>
          </a:p>
          <a:p>
            <a:endParaRPr lang="en-GB" sz="2400" dirty="0">
              <a:solidFill>
                <a:schemeClr val="tx1"/>
              </a:solidFill>
            </a:endParaRPr>
          </a:p>
          <a:p>
            <a:r>
              <a:rPr lang="en-GB" sz="2400" dirty="0">
                <a:solidFill>
                  <a:schemeClr val="tx1"/>
                </a:solidFill>
              </a:rPr>
              <a:t>They all agreed that the country would be split up in to four zones.</a:t>
            </a:r>
          </a:p>
        </p:txBody>
      </p:sp>
      <p:sp>
        <p:nvSpPr>
          <p:cNvPr id="8" name="Content Placeholder 3"/>
          <p:cNvSpPr>
            <a:spLocks noGrp="1"/>
          </p:cNvSpPr>
          <p:nvPr>
            <p:ph sz="quarter" idx="12"/>
          </p:nvPr>
        </p:nvSpPr>
        <p:spPr>
          <a:xfrm>
            <a:off x="5780868" y="3263892"/>
            <a:ext cx="3363132" cy="1627993"/>
          </a:xfrm>
        </p:spPr>
        <p:txBody>
          <a:bodyPr/>
          <a:lstStyle/>
          <a:p>
            <a:pPr marL="0" indent="0">
              <a:buNone/>
            </a:pPr>
            <a:r>
              <a:rPr lang="en-GB" sz="2200" dirty="0"/>
              <a:t>A typical </a:t>
            </a:r>
            <a:r>
              <a:rPr lang="en-GB" sz="2200"/>
              <a:t>simple point, </a:t>
            </a:r>
            <a:r>
              <a:rPr lang="en-GB" sz="2200" dirty="0"/>
              <a:t>Some inaccuracy, but it shows the ability to place relevant events in to an accurate sequence. </a:t>
            </a:r>
          </a:p>
          <a:p>
            <a:pPr marL="0" indent="0">
              <a:buNone/>
            </a:pPr>
            <a:endParaRPr lang="en-GB" sz="2200" dirty="0"/>
          </a:p>
          <a:p>
            <a:pPr marL="0" indent="0">
              <a:buNone/>
            </a:pPr>
            <a:r>
              <a:rPr lang="en-GB" sz="2200" dirty="0"/>
              <a:t>The link to international tension is left implicit. </a:t>
            </a:r>
          </a:p>
        </p:txBody>
      </p:sp>
      <p:cxnSp>
        <p:nvCxnSpPr>
          <p:cNvPr id="5" name="Straight Arrow Connector 4">
            <a:extLst>
              <a:ext uri="{FF2B5EF4-FFF2-40B4-BE49-F238E27FC236}">
                <a16:creationId xmlns:a16="http://schemas.microsoft.com/office/drawing/2014/main" id="{AED5626F-40D4-46BF-B284-DF47E6CE9105}"/>
              </a:ext>
            </a:extLst>
          </p:cNvPr>
          <p:cNvCxnSpPr>
            <a:cxnSpLocks/>
          </p:cNvCxnSpPr>
          <p:nvPr/>
        </p:nvCxnSpPr>
        <p:spPr>
          <a:xfrm>
            <a:off x="2819400" y="2604566"/>
            <a:ext cx="0" cy="28956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2" name="Straight Arrow Connector 11">
            <a:extLst>
              <a:ext uri="{FF2B5EF4-FFF2-40B4-BE49-F238E27FC236}">
                <a16:creationId xmlns:a16="http://schemas.microsoft.com/office/drawing/2014/main" id="{C7422E27-ADA7-49A8-B135-FBFFF269818A}"/>
              </a:ext>
            </a:extLst>
          </p:cNvPr>
          <p:cNvCxnSpPr>
            <a:cxnSpLocks/>
          </p:cNvCxnSpPr>
          <p:nvPr/>
        </p:nvCxnSpPr>
        <p:spPr>
          <a:xfrm>
            <a:off x="2819400" y="3732326"/>
            <a:ext cx="0" cy="28956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3" name="Straight Arrow Connector 12">
            <a:extLst>
              <a:ext uri="{FF2B5EF4-FFF2-40B4-BE49-F238E27FC236}">
                <a16:creationId xmlns:a16="http://schemas.microsoft.com/office/drawing/2014/main" id="{7A096B78-4DEB-48C3-8550-58EE8DEB1A40}"/>
              </a:ext>
            </a:extLst>
          </p:cNvPr>
          <p:cNvCxnSpPr>
            <a:cxnSpLocks/>
          </p:cNvCxnSpPr>
          <p:nvPr/>
        </p:nvCxnSpPr>
        <p:spPr>
          <a:xfrm>
            <a:off x="2804160" y="5149646"/>
            <a:ext cx="0" cy="28956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89976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en-US"/>
              <a:t>Copyright © AQA and its licensors. All rights reserved.</a:t>
            </a:r>
            <a:endParaRPr lang="en-US" dirty="0"/>
          </a:p>
        </p:txBody>
      </p:sp>
      <p:pic>
        <p:nvPicPr>
          <p:cNvPr id="307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180" b="55545"/>
          <a:stretch/>
        </p:blipFill>
        <p:spPr bwMode="auto">
          <a:xfrm>
            <a:off x="309965" y="2360990"/>
            <a:ext cx="4950495" cy="2304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itle 1"/>
          <p:cNvSpPr txBox="1">
            <a:spLocks/>
          </p:cNvSpPr>
          <p:nvPr/>
        </p:nvSpPr>
        <p:spPr>
          <a:xfrm>
            <a:off x="126390" y="225541"/>
            <a:ext cx="8973519" cy="431181"/>
          </a:xfrm>
          <a:prstGeom prst="rect">
            <a:avLst/>
          </a:prstGeom>
        </p:spPr>
        <p:txBody>
          <a:bodyPr vert="horz" lIns="0" tIns="0" rIns="91440" bIns="0" rtlCol="0" anchor="t" anchorCtr="0">
            <a:noAutofit/>
          </a:bodyPr>
          <a:lstStyle>
            <a:lvl1pPr algn="l" defTabSz="457200" rtl="0" eaLnBrk="1" latinLnBrk="0" hangingPunct="1">
              <a:lnSpc>
                <a:spcPts val="2800"/>
              </a:lnSpc>
              <a:spcBef>
                <a:spcPct val="0"/>
              </a:spcBef>
              <a:buNone/>
              <a:defRPr sz="3200" b="0" i="0" kern="1200">
                <a:solidFill>
                  <a:schemeClr val="tx2"/>
                </a:solidFill>
                <a:latin typeface="AQA Chevin Pro Light"/>
                <a:ea typeface="+mj-ea"/>
                <a:cs typeface="AQA Chevin Pro Light"/>
              </a:defRPr>
            </a:lvl1pPr>
          </a:lstStyle>
          <a:p>
            <a:r>
              <a:rPr lang="en-GB" sz="2400" dirty="0"/>
              <a:t>     AO1/AO2 - What does developed reasoning (L3) look like? </a:t>
            </a:r>
          </a:p>
        </p:txBody>
      </p:sp>
      <p:sp>
        <p:nvSpPr>
          <p:cNvPr id="6" name="Rectangle 5"/>
          <p:cNvSpPr/>
          <p:nvPr/>
        </p:nvSpPr>
        <p:spPr>
          <a:xfrm>
            <a:off x="152637" y="1449092"/>
            <a:ext cx="5405769" cy="4655993"/>
          </a:xfrm>
          <a:prstGeom prst="rect">
            <a:avLst/>
          </a:prstGeom>
          <a:solidFill>
            <a:schemeClr val="bg1"/>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r>
              <a:rPr lang="en-GB" sz="2400" dirty="0">
                <a:solidFill>
                  <a:schemeClr val="tx1"/>
                </a:solidFill>
              </a:rPr>
              <a:t>‘Yalta and Potsdam conferences led to international tension because of new leaders. While at Yalta, the big three mainly agreed because they had been working together in the war. Clement Atlee replaced Churchill and Truman replaced Roosevelt. </a:t>
            </a:r>
            <a:r>
              <a:rPr lang="en-GB" sz="2400" b="1" dirty="0">
                <a:solidFill>
                  <a:schemeClr val="tx1"/>
                </a:solidFill>
              </a:rPr>
              <a:t>Truman was far less tolerant of Communism and this caused disagreements between the East and the West such as how land should be divided</a:t>
            </a:r>
            <a:r>
              <a:rPr lang="en-GB" sz="2400" dirty="0">
                <a:solidFill>
                  <a:schemeClr val="tx1"/>
                </a:solidFill>
              </a:rPr>
              <a:t>.’</a:t>
            </a:r>
          </a:p>
        </p:txBody>
      </p:sp>
      <p:sp>
        <p:nvSpPr>
          <p:cNvPr id="9" name="Rounded Rectangle 8"/>
          <p:cNvSpPr/>
          <p:nvPr/>
        </p:nvSpPr>
        <p:spPr>
          <a:xfrm>
            <a:off x="5780868" y="991892"/>
            <a:ext cx="3192651" cy="1795554"/>
          </a:xfrm>
          <a:prstGeom prst="roundRect">
            <a:avLst/>
          </a:prstGeom>
          <a:solidFill>
            <a:srgbClr val="D2C8E1"/>
          </a:solidFill>
          <a:ln>
            <a:solidFill>
              <a:srgbClr val="9784BE"/>
            </a:solidFill>
          </a:ln>
        </p:spPr>
        <p:style>
          <a:lnRef idx="1">
            <a:schemeClr val="accent1"/>
          </a:lnRef>
          <a:fillRef idx="3">
            <a:schemeClr val="accent1"/>
          </a:fillRef>
          <a:effectRef idx="2">
            <a:schemeClr val="accent1"/>
          </a:effectRef>
          <a:fontRef idx="minor">
            <a:schemeClr val="lt1"/>
          </a:fontRef>
        </p:style>
        <p:txBody>
          <a:bodyPr rtlCol="0" anchor="ctr"/>
          <a:lstStyle/>
          <a:p>
            <a:r>
              <a:rPr lang="en-GB" sz="2000" dirty="0">
                <a:solidFill>
                  <a:schemeClr val="tx1"/>
                </a:solidFill>
              </a:rPr>
              <a:t>Write an account of how the Yalta and Potsdam conference led to international tension			</a:t>
            </a:r>
            <a:r>
              <a:rPr lang="en-GB" sz="2000" b="1" dirty="0">
                <a:solidFill>
                  <a:schemeClr val="tx1"/>
                </a:solidFill>
              </a:rPr>
              <a:t>         [8 marks]</a:t>
            </a:r>
          </a:p>
        </p:txBody>
      </p:sp>
      <p:sp>
        <p:nvSpPr>
          <p:cNvPr id="10" name="Content Placeholder 3"/>
          <p:cNvSpPr>
            <a:spLocks noGrp="1"/>
          </p:cNvSpPr>
          <p:nvPr>
            <p:ph sz="quarter" idx="12"/>
          </p:nvPr>
        </p:nvSpPr>
        <p:spPr>
          <a:xfrm>
            <a:off x="5780868" y="2963091"/>
            <a:ext cx="3363132" cy="1627993"/>
          </a:xfrm>
        </p:spPr>
        <p:txBody>
          <a:bodyPr/>
          <a:lstStyle/>
          <a:p>
            <a:pPr marL="0" indent="0" algn="ctr">
              <a:buNone/>
            </a:pPr>
            <a:r>
              <a:rPr lang="en-GB" sz="2200" dirty="0"/>
              <a:t>This part of the response shows developed reasoning. It identifies a point of tension (new leaders), then provides enough knowledge and understanding to support the explanation of how new leaders caused tension.</a:t>
            </a:r>
          </a:p>
        </p:txBody>
      </p:sp>
    </p:spTree>
    <p:extLst>
      <p:ext uri="{BB962C8B-B14F-4D97-AF65-F5344CB8AC3E}">
        <p14:creationId xmlns:p14="http://schemas.microsoft.com/office/powerpoint/2010/main" val="3765251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3"/>
          <p:cNvSpPr txBox="1">
            <a:spLocks/>
          </p:cNvSpPr>
          <p:nvPr/>
        </p:nvSpPr>
        <p:spPr>
          <a:xfrm>
            <a:off x="2088580" y="6413739"/>
            <a:ext cx="2678112" cy="24130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dirty="0"/>
              <a:t>Copyright © AQA and its licensors. All rights reserved.</a:t>
            </a:r>
          </a:p>
        </p:txBody>
      </p:sp>
      <p:sp>
        <p:nvSpPr>
          <p:cNvPr id="7" name="Title 1"/>
          <p:cNvSpPr txBox="1">
            <a:spLocks/>
          </p:cNvSpPr>
          <p:nvPr/>
        </p:nvSpPr>
        <p:spPr>
          <a:xfrm>
            <a:off x="0" y="276517"/>
            <a:ext cx="9144000" cy="490269"/>
          </a:xfrm>
          <a:prstGeom prst="rect">
            <a:avLst/>
          </a:prstGeom>
        </p:spPr>
        <p:txBody>
          <a:bodyPr vert="horz" lIns="91440" tIns="45720" rIns="91440" bIns="45720" rtlCol="0" anchor="t" anchorCtr="0">
            <a:noAutofit/>
          </a:bodyPr>
          <a:lstStyle>
            <a:lvl1pPr algn="l" defTabSz="457200" rtl="0" eaLnBrk="1" latinLnBrk="0" hangingPunct="1">
              <a:lnSpc>
                <a:spcPts val="2800"/>
              </a:lnSpc>
              <a:spcBef>
                <a:spcPct val="0"/>
              </a:spcBef>
              <a:buNone/>
              <a:defRPr sz="2800" b="0" i="0" kern="1200">
                <a:solidFill>
                  <a:srgbClr val="008CBB"/>
                </a:solidFill>
                <a:latin typeface="AQA Chevin Pro Light"/>
                <a:ea typeface="+mj-ea"/>
                <a:cs typeface="AQA Chevin Pro Light"/>
              </a:defRPr>
            </a:lvl1pPr>
          </a:lstStyle>
          <a:p>
            <a:pPr>
              <a:tabLst>
                <a:tab pos="85725" algn="l"/>
              </a:tabLst>
            </a:pPr>
            <a:r>
              <a:rPr lang="en-GB" sz="2400" dirty="0">
                <a:solidFill>
                  <a:schemeClr val="tx2"/>
                </a:solidFill>
                <a:latin typeface="AQA Chevin Pro Light" pitchFamily="34" charset="0"/>
              </a:rPr>
              <a:t>   PEE paragraphs – basic (L1) to developed (L3)</a:t>
            </a:r>
          </a:p>
          <a:p>
            <a:pPr>
              <a:tabLst>
                <a:tab pos="85725" algn="l"/>
              </a:tabLst>
            </a:pPr>
            <a:endParaRPr lang="en-GB" sz="2400" dirty="0">
              <a:solidFill>
                <a:schemeClr val="tx2"/>
              </a:solidFill>
              <a:latin typeface="AQA Chevin Pro Light" pitchFamily="34" charset="0"/>
            </a:endParaRPr>
          </a:p>
        </p:txBody>
      </p:sp>
      <p:sp>
        <p:nvSpPr>
          <p:cNvPr id="9" name="Content Placeholder 2"/>
          <p:cNvSpPr txBox="1">
            <a:spLocks/>
          </p:cNvSpPr>
          <p:nvPr/>
        </p:nvSpPr>
        <p:spPr>
          <a:xfrm>
            <a:off x="3467213" y="833956"/>
            <a:ext cx="1930908" cy="4667452"/>
          </a:xfrm>
          <a:prstGeom prst="rect">
            <a:avLst/>
          </a:prstGeom>
        </p:spPr>
        <p:txBody>
          <a:bodyPr/>
          <a:lstStyle>
            <a:lvl1pPr marL="360000" indent="-360000" algn="l" defTabSz="457200" rtl="0" eaLnBrk="1" latinLnBrk="0" hangingPunct="1">
              <a:lnSpc>
                <a:spcPct val="100000"/>
              </a:lnSpc>
              <a:spcBef>
                <a:spcPts val="400"/>
              </a:spcBef>
              <a:buClr>
                <a:srgbClr val="4B4B4B"/>
              </a:buClr>
              <a:buFont typeface="Arial"/>
              <a:buChar char="•"/>
              <a:defRPr sz="2400" kern="1200">
                <a:solidFill>
                  <a:srgbClr val="4B4B4B"/>
                </a:solidFill>
                <a:latin typeface="+mn-lt"/>
                <a:ea typeface="+mn-ea"/>
                <a:cs typeface="+mn-cs"/>
              </a:defRPr>
            </a:lvl1pPr>
            <a:lvl2pPr marL="720000" indent="-360000" algn="l" defTabSz="457200" rtl="0" eaLnBrk="1" latinLnBrk="0" hangingPunct="1">
              <a:lnSpc>
                <a:spcPct val="100000"/>
              </a:lnSpc>
              <a:spcBef>
                <a:spcPts val="400"/>
              </a:spcBef>
              <a:buFont typeface="Arial" pitchFamily="34" charset="0"/>
              <a:buChar char="•"/>
              <a:defRPr sz="2400" kern="1200">
                <a:solidFill>
                  <a:srgbClr val="4B4B4B"/>
                </a:solidFill>
                <a:latin typeface="+mn-lt"/>
                <a:ea typeface="+mn-ea"/>
                <a:cs typeface="+mn-cs"/>
              </a:defRPr>
            </a:lvl2pPr>
            <a:lvl3pPr marL="1080000" indent="-360000" algn="l" defTabSz="457200" rtl="0" eaLnBrk="1" latinLnBrk="0" hangingPunct="1">
              <a:lnSpc>
                <a:spcPct val="100000"/>
              </a:lnSpc>
              <a:spcBef>
                <a:spcPts val="400"/>
              </a:spcBef>
              <a:buFont typeface="Arial" pitchFamily="34" charset="0"/>
              <a:buChar char="•"/>
              <a:defRPr sz="2400" kern="1200">
                <a:solidFill>
                  <a:srgbClr val="4B4B4B"/>
                </a:solidFill>
                <a:latin typeface="+mn-lt"/>
                <a:ea typeface="+mn-ea"/>
                <a:cs typeface="+mn-cs"/>
              </a:defRPr>
            </a:lvl3pPr>
            <a:lvl4pPr marL="1440000" indent="-360000" algn="l" defTabSz="457200" rtl="0" eaLnBrk="1" latinLnBrk="0" hangingPunct="1">
              <a:lnSpc>
                <a:spcPct val="100000"/>
              </a:lnSpc>
              <a:spcBef>
                <a:spcPts val="400"/>
              </a:spcBef>
              <a:buFont typeface="Arial" pitchFamily="34" charset="0"/>
              <a:buChar char="•"/>
              <a:defRPr sz="2400" kern="1200">
                <a:solidFill>
                  <a:srgbClr val="4B4B4B"/>
                </a:solidFill>
                <a:latin typeface="+mn-lt"/>
                <a:ea typeface="+mn-ea"/>
                <a:cs typeface="+mn-cs"/>
              </a:defRPr>
            </a:lvl4pPr>
            <a:lvl5pPr marL="1800000" indent="-360000" algn="l" defTabSz="457200" rtl="0" eaLnBrk="1" latinLnBrk="0" hangingPunct="1">
              <a:lnSpc>
                <a:spcPct val="100000"/>
              </a:lnSpc>
              <a:spcBef>
                <a:spcPts val="400"/>
              </a:spcBef>
              <a:buFont typeface="Arial" pitchFamily="34" charset="0"/>
              <a:buChar char="•"/>
              <a:defRPr sz="2400" kern="1200">
                <a:solidFill>
                  <a:srgbClr val="4B4B4B"/>
                </a:solidFill>
                <a:latin typeface="+mn-lt"/>
                <a:ea typeface="+mn-ea"/>
                <a:cs typeface="+mn-cs"/>
              </a:defRPr>
            </a:lvl5pPr>
            <a:lvl6pPr marL="2286000" indent="0" algn="l" defTabSz="457200" rtl="0" eaLnBrk="1" latinLnBrk="0" hangingPunct="1">
              <a:spcBef>
                <a:spcPct val="20000"/>
              </a:spcBef>
              <a:buFont typeface="Arial"/>
              <a:buNone/>
              <a:defRPr sz="8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endParaRPr lang="en-GB" dirty="0"/>
          </a:p>
          <a:p>
            <a:pPr marL="0" indent="0">
              <a:buNone/>
            </a:pPr>
            <a:r>
              <a:rPr lang="en-GB" sz="2800" b="1" dirty="0"/>
              <a:t>Simple reasoning</a:t>
            </a:r>
          </a:p>
          <a:p>
            <a:pPr marL="0" indent="0">
              <a:buNone/>
            </a:pPr>
            <a:endParaRPr lang="en-GB" dirty="0"/>
          </a:p>
          <a:p>
            <a:pPr marL="0" indent="0" algn="ctr">
              <a:buNone/>
            </a:pPr>
            <a:r>
              <a:rPr lang="en-GB" sz="4000" dirty="0"/>
              <a:t>P</a:t>
            </a:r>
            <a:endParaRPr lang="en-GB" sz="4000" i="1" dirty="0"/>
          </a:p>
          <a:p>
            <a:pPr marL="0" indent="0" algn="ctr">
              <a:buNone/>
            </a:pPr>
            <a:r>
              <a:rPr lang="en-GB" sz="4000" i="1" dirty="0"/>
              <a:t>+</a:t>
            </a:r>
          </a:p>
          <a:p>
            <a:pPr marL="0" indent="0" algn="ctr">
              <a:buNone/>
            </a:pPr>
            <a:r>
              <a:rPr lang="en-GB" sz="4000" dirty="0"/>
              <a:t>E</a:t>
            </a:r>
            <a:endParaRPr lang="en-GB" sz="2000" dirty="0"/>
          </a:p>
        </p:txBody>
      </p:sp>
      <p:sp>
        <p:nvSpPr>
          <p:cNvPr id="8" name="Content Placeholder 2"/>
          <p:cNvSpPr txBox="1">
            <a:spLocks/>
          </p:cNvSpPr>
          <p:nvPr/>
        </p:nvSpPr>
        <p:spPr>
          <a:xfrm>
            <a:off x="6363104" y="833957"/>
            <a:ext cx="2022438" cy="4135448"/>
          </a:xfrm>
          <a:prstGeom prst="rect">
            <a:avLst/>
          </a:prstGeom>
        </p:spPr>
        <p:txBody>
          <a:bodyPr/>
          <a:lstStyle>
            <a:lvl1pPr marL="360000" indent="-360000" algn="l" defTabSz="457200" rtl="0" eaLnBrk="1" latinLnBrk="0" hangingPunct="1">
              <a:lnSpc>
                <a:spcPct val="100000"/>
              </a:lnSpc>
              <a:spcBef>
                <a:spcPts val="400"/>
              </a:spcBef>
              <a:buClr>
                <a:srgbClr val="4B4B4B"/>
              </a:buClr>
              <a:buFont typeface="Arial"/>
              <a:buChar char="•"/>
              <a:defRPr sz="2400" kern="1200">
                <a:solidFill>
                  <a:srgbClr val="4B4B4B"/>
                </a:solidFill>
                <a:latin typeface="+mn-lt"/>
                <a:ea typeface="+mn-ea"/>
                <a:cs typeface="+mn-cs"/>
              </a:defRPr>
            </a:lvl1pPr>
            <a:lvl2pPr marL="720000" indent="-360000" algn="l" defTabSz="457200" rtl="0" eaLnBrk="1" latinLnBrk="0" hangingPunct="1">
              <a:lnSpc>
                <a:spcPct val="100000"/>
              </a:lnSpc>
              <a:spcBef>
                <a:spcPts val="400"/>
              </a:spcBef>
              <a:buFont typeface="Arial" pitchFamily="34" charset="0"/>
              <a:buChar char="•"/>
              <a:defRPr sz="2400" kern="1200">
                <a:solidFill>
                  <a:srgbClr val="4B4B4B"/>
                </a:solidFill>
                <a:latin typeface="+mn-lt"/>
                <a:ea typeface="+mn-ea"/>
                <a:cs typeface="+mn-cs"/>
              </a:defRPr>
            </a:lvl2pPr>
            <a:lvl3pPr marL="1080000" indent="-360000" algn="l" defTabSz="457200" rtl="0" eaLnBrk="1" latinLnBrk="0" hangingPunct="1">
              <a:lnSpc>
                <a:spcPct val="100000"/>
              </a:lnSpc>
              <a:spcBef>
                <a:spcPts val="400"/>
              </a:spcBef>
              <a:buFont typeface="Arial" pitchFamily="34" charset="0"/>
              <a:buChar char="•"/>
              <a:defRPr sz="2400" kern="1200">
                <a:solidFill>
                  <a:srgbClr val="4B4B4B"/>
                </a:solidFill>
                <a:latin typeface="+mn-lt"/>
                <a:ea typeface="+mn-ea"/>
                <a:cs typeface="+mn-cs"/>
              </a:defRPr>
            </a:lvl3pPr>
            <a:lvl4pPr marL="1440000" indent="-360000" algn="l" defTabSz="457200" rtl="0" eaLnBrk="1" latinLnBrk="0" hangingPunct="1">
              <a:lnSpc>
                <a:spcPct val="100000"/>
              </a:lnSpc>
              <a:spcBef>
                <a:spcPts val="400"/>
              </a:spcBef>
              <a:buFont typeface="Arial" pitchFamily="34" charset="0"/>
              <a:buChar char="•"/>
              <a:defRPr sz="2400" kern="1200">
                <a:solidFill>
                  <a:srgbClr val="4B4B4B"/>
                </a:solidFill>
                <a:latin typeface="+mn-lt"/>
                <a:ea typeface="+mn-ea"/>
                <a:cs typeface="+mn-cs"/>
              </a:defRPr>
            </a:lvl4pPr>
            <a:lvl5pPr marL="1800000" indent="-360000" algn="l" defTabSz="457200" rtl="0" eaLnBrk="1" latinLnBrk="0" hangingPunct="1">
              <a:lnSpc>
                <a:spcPct val="100000"/>
              </a:lnSpc>
              <a:spcBef>
                <a:spcPts val="400"/>
              </a:spcBef>
              <a:buFont typeface="Arial" pitchFamily="34" charset="0"/>
              <a:buChar char="•"/>
              <a:defRPr sz="2400" kern="1200">
                <a:solidFill>
                  <a:srgbClr val="4B4B4B"/>
                </a:solidFill>
                <a:latin typeface="+mn-lt"/>
                <a:ea typeface="+mn-ea"/>
                <a:cs typeface="+mn-cs"/>
              </a:defRPr>
            </a:lvl5pPr>
            <a:lvl6pPr marL="2286000" indent="0" algn="l" defTabSz="457200" rtl="0" eaLnBrk="1" latinLnBrk="0" hangingPunct="1">
              <a:spcBef>
                <a:spcPct val="20000"/>
              </a:spcBef>
              <a:buFont typeface="Arial"/>
              <a:buNone/>
              <a:defRPr sz="8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endParaRPr lang="en-GB" dirty="0"/>
          </a:p>
          <a:p>
            <a:pPr marL="0" indent="0">
              <a:buNone/>
            </a:pPr>
            <a:r>
              <a:rPr lang="en-GB" sz="2800" b="1" dirty="0"/>
              <a:t>Developed reasoning</a:t>
            </a:r>
          </a:p>
          <a:p>
            <a:pPr marL="0" indent="0">
              <a:buNone/>
            </a:pPr>
            <a:endParaRPr lang="en-GB" dirty="0"/>
          </a:p>
          <a:p>
            <a:pPr marL="0" indent="0" algn="ctr">
              <a:buNone/>
            </a:pPr>
            <a:r>
              <a:rPr lang="en-GB" sz="4000" dirty="0"/>
              <a:t>P</a:t>
            </a:r>
            <a:endParaRPr lang="en-GB" sz="2800" dirty="0"/>
          </a:p>
          <a:p>
            <a:pPr marL="0" indent="0" algn="ctr">
              <a:buNone/>
            </a:pPr>
            <a:r>
              <a:rPr lang="en-GB" sz="4000" i="1" dirty="0"/>
              <a:t>+</a:t>
            </a:r>
          </a:p>
          <a:p>
            <a:pPr marL="0" indent="0" algn="ctr">
              <a:buNone/>
            </a:pPr>
            <a:r>
              <a:rPr lang="en-GB" sz="4000" dirty="0"/>
              <a:t>E</a:t>
            </a:r>
            <a:endParaRPr lang="en-GB" sz="4000" i="1" dirty="0"/>
          </a:p>
          <a:p>
            <a:pPr marL="0" indent="0" algn="ctr">
              <a:buNone/>
            </a:pPr>
            <a:r>
              <a:rPr lang="en-GB" sz="4000" i="1" dirty="0"/>
              <a:t>+</a:t>
            </a:r>
            <a:endParaRPr lang="en-GB" sz="2000" i="1" dirty="0"/>
          </a:p>
          <a:p>
            <a:pPr marL="0" indent="0" algn="ctr">
              <a:buNone/>
            </a:pPr>
            <a:r>
              <a:rPr lang="en-GB" sz="4000" dirty="0"/>
              <a:t>E</a:t>
            </a:r>
            <a:endParaRPr lang="en-GB" sz="2000" dirty="0"/>
          </a:p>
        </p:txBody>
      </p:sp>
      <p:cxnSp>
        <p:nvCxnSpPr>
          <p:cNvPr id="3" name="Straight Connector 2"/>
          <p:cNvCxnSpPr>
            <a:cxnSpLocks/>
          </p:cNvCxnSpPr>
          <p:nvPr/>
        </p:nvCxnSpPr>
        <p:spPr>
          <a:xfrm>
            <a:off x="5916706" y="984300"/>
            <a:ext cx="0" cy="526410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CE733F2F-962F-4BF3-AE35-B79F5B92D3AE}"/>
              </a:ext>
            </a:extLst>
          </p:cNvPr>
          <p:cNvCxnSpPr>
            <a:cxnSpLocks/>
          </p:cNvCxnSpPr>
          <p:nvPr/>
        </p:nvCxnSpPr>
        <p:spPr>
          <a:xfrm>
            <a:off x="3013374" y="984301"/>
            <a:ext cx="0" cy="5264099"/>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1" name="Content Placeholder 2">
            <a:extLst>
              <a:ext uri="{FF2B5EF4-FFF2-40B4-BE49-F238E27FC236}">
                <a16:creationId xmlns:a16="http://schemas.microsoft.com/office/drawing/2014/main" id="{46FF96D1-491E-417C-8D77-7BCAC2EF3007}"/>
              </a:ext>
            </a:extLst>
          </p:cNvPr>
          <p:cNvSpPr txBox="1">
            <a:spLocks/>
          </p:cNvSpPr>
          <p:nvPr/>
        </p:nvSpPr>
        <p:spPr>
          <a:xfrm>
            <a:off x="571322" y="833957"/>
            <a:ext cx="1930908" cy="4667451"/>
          </a:xfrm>
          <a:prstGeom prst="rect">
            <a:avLst/>
          </a:prstGeom>
        </p:spPr>
        <p:txBody>
          <a:bodyPr/>
          <a:lstStyle>
            <a:lvl1pPr marL="360000" indent="-360000" algn="l" defTabSz="457200" rtl="0" eaLnBrk="1" latinLnBrk="0" hangingPunct="1">
              <a:lnSpc>
                <a:spcPct val="100000"/>
              </a:lnSpc>
              <a:spcBef>
                <a:spcPts val="400"/>
              </a:spcBef>
              <a:buClr>
                <a:srgbClr val="4B4B4B"/>
              </a:buClr>
              <a:buFont typeface="Arial"/>
              <a:buChar char="•"/>
              <a:defRPr sz="2400" kern="1200">
                <a:solidFill>
                  <a:srgbClr val="4B4B4B"/>
                </a:solidFill>
                <a:latin typeface="+mn-lt"/>
                <a:ea typeface="+mn-ea"/>
                <a:cs typeface="+mn-cs"/>
              </a:defRPr>
            </a:lvl1pPr>
            <a:lvl2pPr marL="720000" indent="-360000" algn="l" defTabSz="457200" rtl="0" eaLnBrk="1" latinLnBrk="0" hangingPunct="1">
              <a:lnSpc>
                <a:spcPct val="100000"/>
              </a:lnSpc>
              <a:spcBef>
                <a:spcPts val="400"/>
              </a:spcBef>
              <a:buFont typeface="Arial" pitchFamily="34" charset="0"/>
              <a:buChar char="•"/>
              <a:defRPr sz="2400" kern="1200">
                <a:solidFill>
                  <a:srgbClr val="4B4B4B"/>
                </a:solidFill>
                <a:latin typeface="+mn-lt"/>
                <a:ea typeface="+mn-ea"/>
                <a:cs typeface="+mn-cs"/>
              </a:defRPr>
            </a:lvl2pPr>
            <a:lvl3pPr marL="1080000" indent="-360000" algn="l" defTabSz="457200" rtl="0" eaLnBrk="1" latinLnBrk="0" hangingPunct="1">
              <a:lnSpc>
                <a:spcPct val="100000"/>
              </a:lnSpc>
              <a:spcBef>
                <a:spcPts val="400"/>
              </a:spcBef>
              <a:buFont typeface="Arial" pitchFamily="34" charset="0"/>
              <a:buChar char="•"/>
              <a:defRPr sz="2400" kern="1200">
                <a:solidFill>
                  <a:srgbClr val="4B4B4B"/>
                </a:solidFill>
                <a:latin typeface="+mn-lt"/>
                <a:ea typeface="+mn-ea"/>
                <a:cs typeface="+mn-cs"/>
              </a:defRPr>
            </a:lvl3pPr>
            <a:lvl4pPr marL="1440000" indent="-360000" algn="l" defTabSz="457200" rtl="0" eaLnBrk="1" latinLnBrk="0" hangingPunct="1">
              <a:lnSpc>
                <a:spcPct val="100000"/>
              </a:lnSpc>
              <a:spcBef>
                <a:spcPts val="400"/>
              </a:spcBef>
              <a:buFont typeface="Arial" pitchFamily="34" charset="0"/>
              <a:buChar char="•"/>
              <a:defRPr sz="2400" kern="1200">
                <a:solidFill>
                  <a:srgbClr val="4B4B4B"/>
                </a:solidFill>
                <a:latin typeface="+mn-lt"/>
                <a:ea typeface="+mn-ea"/>
                <a:cs typeface="+mn-cs"/>
              </a:defRPr>
            </a:lvl4pPr>
            <a:lvl5pPr marL="1800000" indent="-360000" algn="l" defTabSz="457200" rtl="0" eaLnBrk="1" latinLnBrk="0" hangingPunct="1">
              <a:lnSpc>
                <a:spcPct val="100000"/>
              </a:lnSpc>
              <a:spcBef>
                <a:spcPts val="400"/>
              </a:spcBef>
              <a:buFont typeface="Arial" pitchFamily="34" charset="0"/>
              <a:buChar char="•"/>
              <a:defRPr sz="2400" kern="1200">
                <a:solidFill>
                  <a:srgbClr val="4B4B4B"/>
                </a:solidFill>
                <a:latin typeface="+mn-lt"/>
                <a:ea typeface="+mn-ea"/>
                <a:cs typeface="+mn-cs"/>
              </a:defRPr>
            </a:lvl5pPr>
            <a:lvl6pPr marL="2286000" indent="0" algn="l" defTabSz="457200" rtl="0" eaLnBrk="1" latinLnBrk="0" hangingPunct="1">
              <a:spcBef>
                <a:spcPct val="20000"/>
              </a:spcBef>
              <a:buFont typeface="Arial"/>
              <a:buNone/>
              <a:defRPr sz="8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endParaRPr lang="en-GB" dirty="0"/>
          </a:p>
          <a:p>
            <a:pPr marL="0" indent="0">
              <a:buNone/>
            </a:pPr>
            <a:r>
              <a:rPr lang="en-GB" sz="2800" b="1" dirty="0"/>
              <a:t>Basic reasoning</a:t>
            </a:r>
          </a:p>
          <a:p>
            <a:pPr marL="0" indent="0">
              <a:buNone/>
            </a:pPr>
            <a:endParaRPr lang="en-GB" dirty="0"/>
          </a:p>
          <a:p>
            <a:pPr marL="0" indent="0" algn="ctr">
              <a:buNone/>
            </a:pPr>
            <a:r>
              <a:rPr lang="en-GB" sz="4000" dirty="0"/>
              <a:t>P</a:t>
            </a:r>
            <a:endParaRPr lang="en-GB" sz="4000" i="1" dirty="0"/>
          </a:p>
          <a:p>
            <a:pPr marL="0" indent="0" algn="ctr">
              <a:buNone/>
            </a:pPr>
            <a:r>
              <a:rPr lang="en-GB" sz="3200" i="1" dirty="0"/>
              <a:t>or</a:t>
            </a:r>
          </a:p>
          <a:p>
            <a:pPr marL="0" indent="0" algn="ctr">
              <a:buNone/>
            </a:pPr>
            <a:r>
              <a:rPr lang="en-GB" sz="4000" dirty="0"/>
              <a:t>E</a:t>
            </a:r>
          </a:p>
          <a:p>
            <a:pPr marL="0" indent="0" algn="ctr">
              <a:buNone/>
            </a:pPr>
            <a:endParaRPr lang="en-GB" sz="3200" dirty="0"/>
          </a:p>
        </p:txBody>
      </p:sp>
    </p:spTree>
    <p:extLst>
      <p:ext uri="{BB962C8B-B14F-4D97-AF65-F5344CB8AC3E}">
        <p14:creationId xmlns:p14="http://schemas.microsoft.com/office/powerpoint/2010/main" val="13915857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a:t>Copyright © AQA and its licensors. All rights reserved.</a:t>
            </a:r>
            <a:endParaRPr lang="en-US" dirty="0"/>
          </a:p>
        </p:txBody>
      </p:sp>
      <p:sp>
        <p:nvSpPr>
          <p:cNvPr id="4" name="Title 5"/>
          <p:cNvSpPr txBox="1">
            <a:spLocks/>
          </p:cNvSpPr>
          <p:nvPr/>
        </p:nvSpPr>
        <p:spPr>
          <a:xfrm>
            <a:off x="346219" y="126216"/>
            <a:ext cx="8617238" cy="431181"/>
          </a:xfrm>
          <a:prstGeom prst="rect">
            <a:avLst/>
          </a:prstGeom>
        </p:spPr>
        <p:txBody>
          <a:bodyPr vert="horz" lIns="0" tIns="0" rIns="91440" bIns="0" rtlCol="0" anchor="t" anchorCtr="0">
            <a:noAutofit/>
          </a:bodyPr>
          <a:lstStyle>
            <a:lvl1pPr algn="l" defTabSz="457200" rtl="0" eaLnBrk="1" latinLnBrk="0" hangingPunct="1">
              <a:lnSpc>
                <a:spcPts val="2800"/>
              </a:lnSpc>
              <a:spcBef>
                <a:spcPct val="0"/>
              </a:spcBef>
              <a:buNone/>
              <a:defRPr sz="3200" b="0" i="0" kern="1200">
                <a:solidFill>
                  <a:schemeClr val="tx1"/>
                </a:solidFill>
                <a:latin typeface="AQA Chevin Pro Light"/>
                <a:ea typeface="+mj-ea"/>
                <a:cs typeface="AQA Chevin Pro Light"/>
              </a:defRPr>
            </a:lvl1pPr>
          </a:lstStyle>
          <a:p>
            <a:r>
              <a:rPr lang="en-GB" sz="2400" dirty="0"/>
              <a:t>Key skill: directing explanations to the issue in the question (AO1/AO2, AO3, AO4)</a:t>
            </a:r>
          </a:p>
          <a:p>
            <a:endParaRPr lang="en-GB" sz="2400" dirty="0"/>
          </a:p>
          <a:p>
            <a:endParaRPr lang="en-GB" sz="2400" dirty="0"/>
          </a:p>
          <a:p>
            <a:pPr marL="342900" indent="-342900">
              <a:buFont typeface="Courier New" panose="02070309020205020404" pitchFamily="49" charset="0"/>
              <a:buChar char="o"/>
            </a:pPr>
            <a:r>
              <a:rPr lang="en-GB" sz="2400" dirty="0"/>
              <a:t>The </a:t>
            </a:r>
            <a:r>
              <a:rPr lang="en-US" sz="2400" dirty="0"/>
              <a:t>ability to direct explanations to the issue in the question is central to </a:t>
            </a:r>
            <a:r>
              <a:rPr lang="en-GB" sz="2400" dirty="0"/>
              <a:t>progression in all AO1/AO2 questions.</a:t>
            </a:r>
          </a:p>
          <a:p>
            <a:endParaRPr lang="en-GB" sz="2400" dirty="0"/>
          </a:p>
          <a:p>
            <a:pPr marL="342900" indent="-342900">
              <a:buFont typeface="Courier New" panose="02070309020205020404" pitchFamily="49" charset="0"/>
              <a:buChar char="o"/>
            </a:pPr>
            <a:r>
              <a:rPr lang="en-GB" sz="2400" dirty="0"/>
              <a:t>As we’ll see below, this skill is also pertinent to analysis and evaluation of sources (AO3) and (AO4).</a:t>
            </a:r>
          </a:p>
          <a:p>
            <a:endParaRPr lang="en-GB" sz="2400" dirty="0"/>
          </a:p>
          <a:p>
            <a:endParaRPr lang="en-GB" sz="2400" dirty="0"/>
          </a:p>
        </p:txBody>
      </p:sp>
    </p:spTree>
    <p:extLst>
      <p:ext uri="{BB962C8B-B14F-4D97-AF65-F5344CB8AC3E}">
        <p14:creationId xmlns:p14="http://schemas.microsoft.com/office/powerpoint/2010/main" val="14400038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540000" y="1180893"/>
            <a:ext cx="8229600" cy="4986885"/>
          </a:xfrm>
          <a:solidFill>
            <a:schemeClr val="bg1"/>
          </a:solidFill>
        </p:spPr>
        <p:txBody>
          <a:bodyPr/>
          <a:lstStyle/>
          <a:p>
            <a:endParaRPr lang="en-GB" sz="2400" b="1" dirty="0">
              <a:latin typeface="+mn-lt"/>
              <a:ea typeface="Times New Roman"/>
            </a:endParaRPr>
          </a:p>
          <a:p>
            <a:endParaRPr lang="en-GB" sz="2400" b="1" dirty="0">
              <a:latin typeface="Times New Roman"/>
              <a:ea typeface="Times New Roman"/>
            </a:endParaRPr>
          </a:p>
        </p:txBody>
      </p:sp>
      <p:sp>
        <p:nvSpPr>
          <p:cNvPr id="7" name="Title 1"/>
          <p:cNvSpPr txBox="1">
            <a:spLocks/>
          </p:cNvSpPr>
          <p:nvPr/>
        </p:nvSpPr>
        <p:spPr>
          <a:xfrm>
            <a:off x="457200" y="162217"/>
            <a:ext cx="8229600" cy="490269"/>
          </a:xfrm>
          <a:prstGeom prst="rect">
            <a:avLst/>
          </a:prstGeom>
        </p:spPr>
        <p:txBody>
          <a:bodyPr vert="horz" lIns="91440" tIns="45720" rIns="91440" bIns="45720" rtlCol="0" anchor="t" anchorCtr="0">
            <a:noAutofit/>
          </a:bodyPr>
          <a:lstStyle>
            <a:lvl1pPr algn="l" defTabSz="457200" rtl="0" eaLnBrk="1" latinLnBrk="0" hangingPunct="1">
              <a:lnSpc>
                <a:spcPts val="2800"/>
              </a:lnSpc>
              <a:spcBef>
                <a:spcPct val="0"/>
              </a:spcBef>
              <a:buNone/>
              <a:defRPr sz="2800" b="0" i="0" kern="1200">
                <a:solidFill>
                  <a:srgbClr val="008CBB"/>
                </a:solidFill>
                <a:latin typeface="AQA Chevin Pro Light"/>
                <a:ea typeface="+mj-ea"/>
                <a:cs typeface="AQA Chevin Pro Light"/>
              </a:defRPr>
            </a:lvl1pPr>
          </a:lstStyle>
          <a:p>
            <a:pPr>
              <a:tabLst>
                <a:tab pos="85725" algn="l"/>
              </a:tabLst>
            </a:pPr>
            <a:endParaRPr lang="en-GB" dirty="0">
              <a:solidFill>
                <a:schemeClr val="tx2"/>
              </a:solidFill>
              <a:latin typeface="AQA Chevin Pro Light" pitchFamily="34" charset="0"/>
            </a:endParaRPr>
          </a:p>
        </p:txBody>
      </p:sp>
      <p:sp>
        <p:nvSpPr>
          <p:cNvPr id="13" name="Title 1">
            <a:extLst>
              <a:ext uri="{FF2B5EF4-FFF2-40B4-BE49-F238E27FC236}">
                <a16:creationId xmlns:a16="http://schemas.microsoft.com/office/drawing/2014/main" id="{70077544-BA8F-43EA-8E2A-550F9D03D996}"/>
              </a:ext>
            </a:extLst>
          </p:cNvPr>
          <p:cNvSpPr txBox="1">
            <a:spLocks/>
          </p:cNvSpPr>
          <p:nvPr/>
        </p:nvSpPr>
        <p:spPr>
          <a:xfrm>
            <a:off x="95250" y="276517"/>
            <a:ext cx="9048750" cy="490269"/>
          </a:xfrm>
          <a:prstGeom prst="rect">
            <a:avLst/>
          </a:prstGeom>
        </p:spPr>
        <p:txBody>
          <a:bodyPr vert="horz" lIns="91440" tIns="45720" rIns="91440" bIns="45720" rtlCol="0" anchor="t" anchorCtr="0">
            <a:noAutofit/>
          </a:bodyPr>
          <a:lstStyle>
            <a:lvl1pPr algn="l" defTabSz="457200" rtl="0" eaLnBrk="1" latinLnBrk="0" hangingPunct="1">
              <a:lnSpc>
                <a:spcPts val="2800"/>
              </a:lnSpc>
              <a:spcBef>
                <a:spcPct val="0"/>
              </a:spcBef>
              <a:buNone/>
              <a:defRPr sz="2800" b="0" i="0" kern="1200">
                <a:solidFill>
                  <a:srgbClr val="008CBB"/>
                </a:solidFill>
                <a:latin typeface="AQA Chevin Pro Light"/>
                <a:ea typeface="+mj-ea"/>
                <a:cs typeface="AQA Chevin Pro Light"/>
              </a:defRPr>
            </a:lvl1pPr>
          </a:lstStyle>
          <a:p>
            <a:pPr algn="ctr">
              <a:tabLst>
                <a:tab pos="85725" algn="l"/>
              </a:tabLst>
            </a:pPr>
            <a:r>
              <a:rPr lang="en-GB" sz="3200" dirty="0">
                <a:solidFill>
                  <a:schemeClr val="tx2"/>
                </a:solidFill>
                <a:latin typeface="AQA Chevin Pro Light" pitchFamily="34" charset="0"/>
              </a:rPr>
              <a:t>The key differentiator – address the question focus</a:t>
            </a:r>
          </a:p>
        </p:txBody>
      </p:sp>
      <p:graphicFrame>
        <p:nvGraphicFramePr>
          <p:cNvPr id="4" name="Table 3">
            <a:extLst>
              <a:ext uri="{FF2B5EF4-FFF2-40B4-BE49-F238E27FC236}">
                <a16:creationId xmlns:a16="http://schemas.microsoft.com/office/drawing/2014/main" id="{AC566960-0738-455E-BC04-9893C91A669E}"/>
              </a:ext>
            </a:extLst>
          </p:cNvPr>
          <p:cNvGraphicFramePr>
            <a:graphicFrameLocks noGrp="1"/>
          </p:cNvGraphicFramePr>
          <p:nvPr>
            <p:extLst>
              <p:ext uri="{D42A27DB-BD31-4B8C-83A1-F6EECF244321}">
                <p14:modId xmlns:p14="http://schemas.microsoft.com/office/powerpoint/2010/main" val="839037402"/>
              </p:ext>
            </p:extLst>
          </p:nvPr>
        </p:nvGraphicFramePr>
        <p:xfrm>
          <a:off x="205946" y="1026651"/>
          <a:ext cx="8563654" cy="4860145"/>
        </p:xfrm>
        <a:graphic>
          <a:graphicData uri="http://schemas.openxmlformats.org/drawingml/2006/table">
            <a:tbl>
              <a:tblPr firstRow="1" bandRow="1">
                <a:tableStyleId>{5C22544A-7EE6-4342-B048-85BDC9FD1C3A}</a:tableStyleId>
              </a:tblPr>
              <a:tblGrid>
                <a:gridCol w="3011204">
                  <a:extLst>
                    <a:ext uri="{9D8B030D-6E8A-4147-A177-3AD203B41FA5}">
                      <a16:colId xmlns:a16="http://schemas.microsoft.com/office/drawing/2014/main" val="2083838668"/>
                    </a:ext>
                  </a:extLst>
                </a:gridCol>
                <a:gridCol w="5552450">
                  <a:extLst>
                    <a:ext uri="{9D8B030D-6E8A-4147-A177-3AD203B41FA5}">
                      <a16:colId xmlns:a16="http://schemas.microsoft.com/office/drawing/2014/main" val="2080759667"/>
                    </a:ext>
                  </a:extLst>
                </a:gridCol>
              </a:tblGrid>
              <a:tr h="972029">
                <a:tc>
                  <a:txBody>
                    <a:bodyPr/>
                    <a:lstStyle/>
                    <a:p>
                      <a:r>
                        <a:rPr lang="en-GB" sz="2000" b="1" dirty="0">
                          <a:solidFill>
                            <a:schemeClr val="tx1"/>
                          </a:solidFill>
                        </a:rPr>
                        <a:t>Level 4</a:t>
                      </a:r>
                    </a:p>
                    <a:p>
                      <a:r>
                        <a:rPr lang="en-GB" sz="2000" b="1" dirty="0">
                          <a:solidFill>
                            <a:schemeClr val="tx1"/>
                          </a:solidFill>
                        </a:rPr>
                        <a:t>Complex thinking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rowSpan="2">
                  <a:txBody>
                    <a:bodyPr/>
                    <a:lstStyle/>
                    <a:p>
                      <a:pPr marL="571500" indent="-571500">
                        <a:buFont typeface="Arial" panose="020B0604020202020204" pitchFamily="34" charset="0"/>
                        <a:buChar char="•"/>
                      </a:pPr>
                      <a:r>
                        <a:rPr lang="en-GB" sz="2800" b="0" dirty="0">
                          <a:solidFill>
                            <a:schemeClr val="tx1"/>
                          </a:solidFill>
                        </a:rPr>
                        <a:t>Directly relevant to the question </a:t>
                      </a:r>
                    </a:p>
                    <a:p>
                      <a:pPr marL="571500" indent="-571500">
                        <a:buFont typeface="Arial" panose="020B0604020202020204" pitchFamily="34" charset="0"/>
                        <a:buChar char="•"/>
                      </a:pPr>
                      <a:r>
                        <a:rPr lang="en-GB" sz="2800" b="0" dirty="0">
                          <a:solidFill>
                            <a:schemeClr val="tx1"/>
                          </a:solidFill>
                        </a:rPr>
                        <a:t>Substantiated with evidence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1461124893"/>
                  </a:ext>
                </a:extLst>
              </a:tr>
              <a:tr h="972029">
                <a:tc>
                  <a:txBody>
                    <a:bodyPr/>
                    <a:lstStyle/>
                    <a:p>
                      <a:r>
                        <a:rPr lang="en-GB" sz="2000" b="1" dirty="0">
                          <a:solidFill>
                            <a:schemeClr val="tx1"/>
                          </a:solidFill>
                        </a:rPr>
                        <a:t>Level 3</a:t>
                      </a:r>
                    </a:p>
                    <a:p>
                      <a:r>
                        <a:rPr lang="en-GB" sz="2000" b="1" dirty="0">
                          <a:solidFill>
                            <a:schemeClr val="tx1"/>
                          </a:solidFill>
                        </a:rPr>
                        <a:t>Developed thinking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vMerge="1">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80390913"/>
                  </a:ext>
                </a:extLst>
              </a:tr>
              <a:tr h="972029">
                <a:tc>
                  <a:txBody>
                    <a:bodyPr/>
                    <a:lstStyle/>
                    <a:p>
                      <a:r>
                        <a:rPr lang="en-GB" sz="2000" b="1" dirty="0">
                          <a:solidFill>
                            <a:schemeClr val="tx1"/>
                          </a:solidFill>
                        </a:rPr>
                        <a:t>Level 2</a:t>
                      </a:r>
                    </a:p>
                    <a:p>
                      <a:r>
                        <a:rPr lang="en-GB" sz="2000" b="1" dirty="0">
                          <a:solidFill>
                            <a:schemeClr val="tx1"/>
                          </a:solidFill>
                        </a:rPr>
                        <a:t>Simple thinking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DC15"/>
                    </a:solidFill>
                  </a:tcPr>
                </a:tc>
                <a:tc rowSpan="2">
                  <a:txBody>
                    <a:bodyPr/>
                    <a:lstStyle/>
                    <a:p>
                      <a:pPr marL="571500" indent="-571500">
                        <a:buFont typeface="Arial" panose="020B0604020202020204" pitchFamily="34" charset="0"/>
                        <a:buChar char="•"/>
                      </a:pPr>
                      <a:r>
                        <a:rPr lang="en-GB" sz="2800" dirty="0">
                          <a:solidFill>
                            <a:schemeClr val="tx1"/>
                          </a:solidFill>
                        </a:rPr>
                        <a:t>Implicitly relevant to the question</a:t>
                      </a:r>
                    </a:p>
                    <a:p>
                      <a:pPr marL="571500" indent="-571500">
                        <a:buFont typeface="Arial" panose="020B0604020202020204" pitchFamily="34" charset="0"/>
                        <a:buChar char="•"/>
                      </a:pPr>
                      <a:r>
                        <a:rPr lang="en-GB" sz="2800" dirty="0">
                          <a:solidFill>
                            <a:schemeClr val="tx1"/>
                          </a:solidFill>
                        </a:rPr>
                        <a:t>Partial/ limited substantiation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DC15"/>
                    </a:solidFill>
                  </a:tcPr>
                </a:tc>
                <a:extLst>
                  <a:ext uri="{0D108BD9-81ED-4DB2-BD59-A6C34878D82A}">
                    <a16:rowId xmlns:a16="http://schemas.microsoft.com/office/drawing/2014/main" val="1068980531"/>
                  </a:ext>
                </a:extLst>
              </a:tr>
              <a:tr h="972029">
                <a:tc>
                  <a:txBody>
                    <a:bodyPr/>
                    <a:lstStyle/>
                    <a:p>
                      <a:r>
                        <a:rPr lang="en-GB" sz="2000" b="1" dirty="0">
                          <a:solidFill>
                            <a:schemeClr val="tx1"/>
                          </a:solidFill>
                        </a:rPr>
                        <a:t>Level 1</a:t>
                      </a:r>
                    </a:p>
                    <a:p>
                      <a:r>
                        <a:rPr lang="en-GB" sz="2000" b="1" dirty="0">
                          <a:solidFill>
                            <a:schemeClr val="tx1"/>
                          </a:solidFill>
                        </a:rPr>
                        <a:t>Basic thinking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DC15"/>
                    </a:solidFill>
                  </a:tcPr>
                </a:tc>
                <a:tc vMerge="1">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94045322"/>
                  </a:ext>
                </a:extLst>
              </a:tr>
              <a:tr h="972029">
                <a:tc>
                  <a:txBody>
                    <a:bodyPr/>
                    <a:lstStyle/>
                    <a:p>
                      <a:r>
                        <a:rPr lang="en-GB" sz="2000" b="1" dirty="0">
                          <a:solidFill>
                            <a:schemeClr val="tx1"/>
                          </a:solidFill>
                        </a:rPr>
                        <a:t>No Credit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571500" indent="-571500">
                        <a:buFont typeface="Arial" panose="020B0604020202020204" pitchFamily="34" charset="0"/>
                        <a:buChar char="•"/>
                      </a:pPr>
                      <a:r>
                        <a:rPr lang="en-GB" sz="2800" dirty="0">
                          <a:solidFill>
                            <a:schemeClr val="tx1"/>
                          </a:solidFill>
                        </a:rPr>
                        <a:t>Not relevant</a:t>
                      </a:r>
                    </a:p>
                    <a:p>
                      <a:pPr marL="0" indent="0">
                        <a:buFont typeface="Arial" panose="020B0604020202020204" pitchFamily="34" charset="0"/>
                        <a:buNone/>
                      </a:pPr>
                      <a:endParaRPr lang="en-GB" sz="28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2277974286"/>
                  </a:ext>
                </a:extLst>
              </a:tr>
            </a:tbl>
          </a:graphicData>
        </a:graphic>
      </p:graphicFrame>
    </p:spTree>
    <p:extLst>
      <p:ext uri="{BB962C8B-B14F-4D97-AF65-F5344CB8AC3E}">
        <p14:creationId xmlns:p14="http://schemas.microsoft.com/office/powerpoint/2010/main" val="33922569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749" y="441132"/>
            <a:ext cx="8734425" cy="431181"/>
          </a:xfrm>
        </p:spPr>
        <p:txBody>
          <a:bodyPr/>
          <a:lstStyle/>
          <a:p>
            <a:pPr algn="ctr"/>
            <a:r>
              <a:rPr lang="en-GB" sz="2800" dirty="0"/>
              <a:t>Paper 1: period study – the ‘convincing’ question (AO4)</a:t>
            </a:r>
          </a:p>
        </p:txBody>
      </p:sp>
      <p:sp>
        <p:nvSpPr>
          <p:cNvPr id="3" name="Content Placeholder 2"/>
          <p:cNvSpPr>
            <a:spLocks noGrp="1"/>
          </p:cNvSpPr>
          <p:nvPr>
            <p:ph sz="quarter" idx="12"/>
          </p:nvPr>
        </p:nvSpPr>
        <p:spPr/>
        <p:txBody>
          <a:bodyPr/>
          <a:lstStyle/>
          <a:p>
            <a:r>
              <a:rPr lang="en-GB" dirty="0"/>
              <a:t> </a:t>
            </a:r>
          </a:p>
        </p:txBody>
      </p:sp>
      <p:sp>
        <p:nvSpPr>
          <p:cNvPr id="5" name="Rectangle 4"/>
          <p:cNvSpPr/>
          <p:nvPr/>
        </p:nvSpPr>
        <p:spPr>
          <a:xfrm>
            <a:off x="540000" y="935512"/>
            <a:ext cx="8135914" cy="5293757"/>
          </a:xfrm>
          <a:prstGeom prst="rect">
            <a:avLst/>
          </a:prstGeom>
        </p:spPr>
        <p:txBody>
          <a:bodyPr wrap="square">
            <a:spAutoFit/>
          </a:bodyPr>
          <a:lstStyle/>
          <a:p>
            <a:endParaRPr lang="en-GB" sz="2000" dirty="0"/>
          </a:p>
          <a:p>
            <a:endParaRPr lang="en-GB" sz="2000" b="1" dirty="0">
              <a:solidFill>
                <a:schemeClr val="tx1">
                  <a:lumMod val="50000"/>
                </a:schemeClr>
              </a:solidFill>
            </a:endParaRPr>
          </a:p>
          <a:p>
            <a:endParaRPr lang="en-GB" sz="2000" dirty="0">
              <a:solidFill>
                <a:schemeClr val="tx1">
                  <a:lumMod val="50000"/>
                </a:schemeClr>
              </a:solidFill>
            </a:endParaRPr>
          </a:p>
          <a:p>
            <a:endParaRPr lang="en-GB" sz="2000" dirty="0">
              <a:solidFill>
                <a:schemeClr val="tx1">
                  <a:lumMod val="50000"/>
                </a:schemeClr>
              </a:solidFill>
            </a:endParaRPr>
          </a:p>
          <a:p>
            <a:endParaRPr lang="en-GB" sz="2000" dirty="0">
              <a:solidFill>
                <a:schemeClr val="tx1">
                  <a:lumMod val="50000"/>
                </a:schemeClr>
              </a:solidFill>
            </a:endParaRPr>
          </a:p>
          <a:p>
            <a:endParaRPr lang="en-GB" sz="2000" dirty="0">
              <a:solidFill>
                <a:schemeClr val="tx1">
                  <a:lumMod val="50000"/>
                </a:schemeClr>
              </a:solidFill>
            </a:endParaRPr>
          </a:p>
          <a:p>
            <a:endParaRPr lang="en-GB" sz="2000" dirty="0">
              <a:solidFill>
                <a:schemeClr val="tx1">
                  <a:lumMod val="50000"/>
                </a:schemeClr>
              </a:solidFill>
            </a:endParaRPr>
          </a:p>
          <a:p>
            <a:endParaRPr lang="en-GB" sz="2000" dirty="0">
              <a:solidFill>
                <a:schemeClr val="tx1">
                  <a:lumMod val="50000"/>
                </a:schemeClr>
              </a:solidFill>
            </a:endParaRPr>
          </a:p>
          <a:p>
            <a:endParaRPr lang="en-GB" sz="2000" dirty="0">
              <a:solidFill>
                <a:schemeClr val="tx1">
                  <a:lumMod val="50000"/>
                </a:schemeClr>
              </a:solidFill>
            </a:endParaRPr>
          </a:p>
          <a:p>
            <a:endParaRPr lang="en-GB" sz="2000" dirty="0">
              <a:solidFill>
                <a:schemeClr val="tx1">
                  <a:lumMod val="50000"/>
                </a:schemeClr>
              </a:solidFill>
            </a:endParaRPr>
          </a:p>
          <a:p>
            <a:endParaRPr lang="en-GB" sz="2000" dirty="0"/>
          </a:p>
          <a:p>
            <a:endParaRPr lang="en-GB" sz="2000" dirty="0"/>
          </a:p>
          <a:p>
            <a:endParaRPr lang="en-GB" sz="2000" dirty="0"/>
          </a:p>
          <a:p>
            <a:endParaRPr lang="en-GB" sz="2000" dirty="0"/>
          </a:p>
          <a:p>
            <a:endParaRPr lang="en-GB" sz="2000" dirty="0"/>
          </a:p>
          <a:p>
            <a:endParaRPr lang="en-GB" sz="2000" dirty="0"/>
          </a:p>
          <a:p>
            <a:endParaRPr lang="en-GB" dirty="0"/>
          </a:p>
        </p:txBody>
      </p:sp>
      <p:sp>
        <p:nvSpPr>
          <p:cNvPr id="8" name="Rounded Rectangle 7"/>
          <p:cNvSpPr/>
          <p:nvPr/>
        </p:nvSpPr>
        <p:spPr>
          <a:xfrm>
            <a:off x="539998" y="1152524"/>
            <a:ext cx="8045201" cy="2950215"/>
          </a:xfrm>
          <a:prstGeom prst="roundRect">
            <a:avLst/>
          </a:prstGeom>
          <a:solidFill>
            <a:schemeClr val="accent6">
              <a:lumMod val="20000"/>
              <a:lumOff val="80000"/>
            </a:schemeClr>
          </a:solidFill>
          <a:ln>
            <a:solidFill>
              <a:srgbClr val="9784BE"/>
            </a:solidFill>
          </a:ln>
        </p:spPr>
        <p:style>
          <a:lnRef idx="1">
            <a:schemeClr val="accent1"/>
          </a:lnRef>
          <a:fillRef idx="3">
            <a:schemeClr val="accent1"/>
          </a:fillRef>
          <a:effectRef idx="2">
            <a:schemeClr val="accent1"/>
          </a:effectRef>
          <a:fontRef idx="minor">
            <a:schemeClr val="lt1"/>
          </a:fontRef>
        </p:style>
        <p:txBody>
          <a:bodyPr rtlCol="0" anchor="ctr"/>
          <a:lstStyle/>
          <a:p>
            <a:pPr fontAlgn="base"/>
            <a:r>
              <a:rPr lang="en-GB" sz="2400" dirty="0">
                <a:solidFill>
                  <a:schemeClr val="tx1">
                    <a:lumMod val="50000"/>
                  </a:schemeClr>
                </a:solidFill>
              </a:rPr>
              <a:t>Which interpretation gives the more convincing opinion about prohibition?  </a:t>
            </a:r>
          </a:p>
          <a:p>
            <a:pPr fontAlgn="base"/>
            <a:endParaRPr lang="en-GB" sz="2400" dirty="0">
              <a:solidFill>
                <a:schemeClr val="tx1">
                  <a:lumMod val="50000"/>
                </a:schemeClr>
              </a:solidFill>
            </a:endParaRPr>
          </a:p>
          <a:p>
            <a:pPr fontAlgn="base"/>
            <a:r>
              <a:rPr lang="en-GB" sz="2400" dirty="0">
                <a:solidFill>
                  <a:schemeClr val="tx1">
                    <a:lumMod val="50000"/>
                  </a:schemeClr>
                </a:solidFill>
              </a:rPr>
              <a:t>Explain your answer based on your contextual knowledge</a:t>
            </a:r>
            <a:r>
              <a:rPr lang="en-GB" sz="2400" b="1" dirty="0">
                <a:solidFill>
                  <a:schemeClr val="tx1">
                    <a:lumMod val="50000"/>
                  </a:schemeClr>
                </a:solidFill>
              </a:rPr>
              <a:t> </a:t>
            </a:r>
            <a:r>
              <a:rPr lang="en-GB" sz="2400" dirty="0">
                <a:solidFill>
                  <a:schemeClr val="tx1">
                    <a:lumMod val="50000"/>
                  </a:schemeClr>
                </a:solidFill>
              </a:rPr>
              <a:t>and what it says in </a:t>
            </a:r>
            <a:r>
              <a:rPr lang="en-GB" sz="2400" b="1" dirty="0">
                <a:solidFill>
                  <a:schemeClr val="tx1">
                    <a:lumMod val="50000"/>
                  </a:schemeClr>
                </a:solidFill>
              </a:rPr>
              <a:t>Interpretations A</a:t>
            </a:r>
            <a:r>
              <a:rPr lang="en-GB" sz="2400" dirty="0">
                <a:solidFill>
                  <a:schemeClr val="tx1">
                    <a:lumMod val="50000"/>
                  </a:schemeClr>
                </a:solidFill>
              </a:rPr>
              <a:t> and </a:t>
            </a:r>
            <a:r>
              <a:rPr lang="en-GB" sz="2400" b="1" dirty="0">
                <a:solidFill>
                  <a:schemeClr val="tx1">
                    <a:lumMod val="50000"/>
                  </a:schemeClr>
                </a:solidFill>
              </a:rPr>
              <a:t>B.</a:t>
            </a:r>
            <a:endParaRPr lang="en-GB" sz="2400" dirty="0">
              <a:solidFill>
                <a:schemeClr val="tx1">
                  <a:lumMod val="50000"/>
                </a:schemeClr>
              </a:solidFill>
            </a:endParaRPr>
          </a:p>
          <a:p>
            <a:endParaRPr lang="en-GB" sz="2400" dirty="0">
              <a:solidFill>
                <a:schemeClr val="tx1"/>
              </a:solidFill>
            </a:endParaRPr>
          </a:p>
          <a:p>
            <a:r>
              <a:rPr lang="en-GB" sz="2400" b="1" dirty="0">
                <a:solidFill>
                  <a:schemeClr val="tx1"/>
                </a:solidFill>
              </a:rPr>
              <a:t>												       [8 marks] </a:t>
            </a:r>
            <a:endParaRPr lang="en-GB" sz="2400" dirty="0">
              <a:solidFill>
                <a:schemeClr val="tx1"/>
              </a:solidFill>
            </a:endParaRPr>
          </a:p>
        </p:txBody>
      </p:sp>
      <p:sp>
        <p:nvSpPr>
          <p:cNvPr id="7" name="Footer Placeholder 3"/>
          <p:cNvSpPr txBox="1">
            <a:spLocks/>
          </p:cNvSpPr>
          <p:nvPr/>
        </p:nvSpPr>
        <p:spPr>
          <a:xfrm>
            <a:off x="2088580" y="6413739"/>
            <a:ext cx="2678112" cy="24130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dirty="0"/>
              <a:t>Copyright © AQA and its licensors. All rights reserved.</a:t>
            </a:r>
          </a:p>
        </p:txBody>
      </p:sp>
      <p:sp>
        <p:nvSpPr>
          <p:cNvPr id="9" name="Date Placeholder 7"/>
          <p:cNvSpPr txBox="1">
            <a:spLocks/>
          </p:cNvSpPr>
          <p:nvPr/>
        </p:nvSpPr>
        <p:spPr>
          <a:xfrm>
            <a:off x="448574" y="6413739"/>
            <a:ext cx="1422400" cy="347873"/>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1000" dirty="0"/>
          </a:p>
        </p:txBody>
      </p:sp>
      <p:sp>
        <p:nvSpPr>
          <p:cNvPr id="10" name="Rectangle 9"/>
          <p:cNvSpPr/>
          <p:nvPr/>
        </p:nvSpPr>
        <p:spPr>
          <a:xfrm>
            <a:off x="285749" y="4726330"/>
            <a:ext cx="8734425" cy="707886"/>
          </a:xfrm>
          <a:prstGeom prst="rect">
            <a:avLst/>
          </a:prstGeom>
        </p:spPr>
        <p:txBody>
          <a:bodyPr wrap="square">
            <a:spAutoFit/>
          </a:bodyPr>
          <a:lstStyle/>
          <a:p>
            <a:r>
              <a:rPr lang="en-GB" sz="2000" dirty="0">
                <a:solidFill>
                  <a:schemeClr val="tx1">
                    <a:lumMod val="50000"/>
                  </a:schemeClr>
                </a:solidFill>
              </a:rPr>
              <a:t> </a:t>
            </a:r>
          </a:p>
          <a:p>
            <a:endParaRPr lang="en-GB" sz="2000" dirty="0">
              <a:solidFill>
                <a:schemeClr val="tx1">
                  <a:lumMod val="50000"/>
                </a:schemeClr>
              </a:solidFill>
            </a:endParaRPr>
          </a:p>
        </p:txBody>
      </p:sp>
      <p:sp>
        <p:nvSpPr>
          <p:cNvPr id="4" name="Rectangle 3"/>
          <p:cNvSpPr/>
          <p:nvPr/>
        </p:nvSpPr>
        <p:spPr>
          <a:xfrm>
            <a:off x="448574" y="4699522"/>
            <a:ext cx="8227340" cy="1323439"/>
          </a:xfrm>
          <a:prstGeom prst="rect">
            <a:avLst/>
          </a:prstGeom>
        </p:spPr>
        <p:txBody>
          <a:bodyPr wrap="square">
            <a:spAutoFit/>
          </a:bodyPr>
          <a:lstStyle/>
          <a:p>
            <a:r>
              <a:rPr lang="en-GB" sz="2000" dirty="0">
                <a:solidFill>
                  <a:schemeClr val="tx1">
                    <a:lumMod val="50000"/>
                  </a:schemeClr>
                </a:solidFill>
              </a:rPr>
              <a:t>Students need to use their </a:t>
            </a:r>
            <a:r>
              <a:rPr lang="en-GB" sz="2000" b="1" dirty="0">
                <a:solidFill>
                  <a:schemeClr val="tx1">
                    <a:lumMod val="50000"/>
                  </a:schemeClr>
                </a:solidFill>
              </a:rPr>
              <a:t>relevant knowledge and understanding </a:t>
            </a:r>
            <a:r>
              <a:rPr lang="en-GB" sz="2000" dirty="0">
                <a:solidFill>
                  <a:schemeClr val="tx1">
                    <a:lumMod val="50000"/>
                  </a:schemeClr>
                </a:solidFill>
              </a:rPr>
              <a:t>of the period in order to address </a:t>
            </a:r>
            <a:r>
              <a:rPr lang="en-GB" sz="2000" b="1" dirty="0">
                <a:solidFill>
                  <a:schemeClr val="tx1">
                    <a:lumMod val="50000"/>
                  </a:schemeClr>
                </a:solidFill>
              </a:rPr>
              <a:t>both interpretations </a:t>
            </a:r>
            <a:r>
              <a:rPr lang="en-GB" sz="2000" dirty="0">
                <a:solidFill>
                  <a:schemeClr val="tx1">
                    <a:lumMod val="50000"/>
                  </a:schemeClr>
                </a:solidFill>
              </a:rPr>
              <a:t>and evaluate which interpretation they find more convincing. </a:t>
            </a:r>
          </a:p>
          <a:p>
            <a:endParaRPr lang="en-GB" sz="2000" dirty="0">
              <a:solidFill>
                <a:schemeClr val="tx1">
                  <a:lumMod val="50000"/>
                </a:schemeClr>
              </a:solidFill>
            </a:endParaRPr>
          </a:p>
        </p:txBody>
      </p:sp>
    </p:spTree>
    <p:extLst>
      <p:ext uri="{BB962C8B-B14F-4D97-AF65-F5344CB8AC3E}">
        <p14:creationId xmlns:p14="http://schemas.microsoft.com/office/powerpoint/2010/main" val="3114963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dirty="0"/>
              <a:t>This meeting will be recorded</a:t>
            </a:r>
          </a:p>
        </p:txBody>
      </p:sp>
      <p:sp>
        <p:nvSpPr>
          <p:cNvPr id="3" name="Footer Placeholder 2"/>
          <p:cNvSpPr>
            <a:spLocks noGrp="1"/>
          </p:cNvSpPr>
          <p:nvPr>
            <p:ph type="ftr" sz="quarter" idx="10"/>
          </p:nvPr>
        </p:nvSpPr>
        <p:spPr/>
        <p:txBody>
          <a:bodyPr/>
          <a:lstStyle/>
          <a:p>
            <a:r>
              <a:rPr lang="en-US"/>
              <a:t>Copyright © AQA and its licensors. All rights reserved.</a:t>
            </a:r>
            <a:endParaRPr lang="en-US" dirty="0"/>
          </a:p>
        </p:txBody>
      </p:sp>
      <p:sp>
        <p:nvSpPr>
          <p:cNvPr id="6" name="Content Placeholder 5"/>
          <p:cNvSpPr>
            <a:spLocks noGrp="1"/>
          </p:cNvSpPr>
          <p:nvPr>
            <p:ph idx="1"/>
          </p:nvPr>
        </p:nvSpPr>
        <p:spPr/>
        <p:txBody>
          <a:bodyPr/>
          <a:lstStyle/>
          <a:p>
            <a:pPr marL="0" indent="0">
              <a:buNone/>
            </a:pPr>
            <a:r>
              <a:rPr lang="en-GB" dirty="0"/>
              <a:t>Exam boards have an Ofqual requirement to record event audio.</a:t>
            </a:r>
          </a:p>
          <a:p>
            <a:pPr marL="0" indent="0">
              <a:buNone/>
            </a:pPr>
            <a:endParaRPr lang="en-GB" dirty="0"/>
          </a:p>
          <a:p>
            <a:pPr marL="0" indent="0">
              <a:buNone/>
            </a:pPr>
            <a:r>
              <a:rPr lang="en-GB" dirty="0"/>
              <a:t>Recordings are kept for one year and not shared as an accompaniment to session resources.</a:t>
            </a:r>
          </a:p>
          <a:p>
            <a:pPr marL="0" indent="0">
              <a:buNone/>
            </a:pPr>
            <a:endParaRPr lang="en-GB" dirty="0"/>
          </a:p>
          <a:p>
            <a:pPr marL="0" indent="0">
              <a:buNone/>
            </a:pPr>
            <a:r>
              <a:rPr lang="en-GB" dirty="0"/>
              <a:t>The recording will begin now.</a:t>
            </a:r>
          </a:p>
          <a:p>
            <a:endParaRPr lang="en-GB" dirty="0"/>
          </a:p>
        </p:txBody>
      </p:sp>
    </p:spTree>
    <p:extLst>
      <p:ext uri="{BB962C8B-B14F-4D97-AF65-F5344CB8AC3E}">
        <p14:creationId xmlns:p14="http://schemas.microsoft.com/office/powerpoint/2010/main" val="16627891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txBox="1">
            <a:spLocks/>
          </p:cNvSpPr>
          <p:nvPr/>
        </p:nvSpPr>
        <p:spPr>
          <a:xfrm>
            <a:off x="2088580" y="6413739"/>
            <a:ext cx="2678112" cy="24130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dirty="0"/>
              <a:t>Copyright © AQA and its licensors. All rights reserved.</a:t>
            </a:r>
          </a:p>
        </p:txBody>
      </p:sp>
      <p:sp>
        <p:nvSpPr>
          <p:cNvPr id="3" name="Title 2"/>
          <p:cNvSpPr>
            <a:spLocks noGrp="1"/>
          </p:cNvSpPr>
          <p:nvPr>
            <p:ph type="title"/>
          </p:nvPr>
        </p:nvSpPr>
        <p:spPr>
          <a:xfrm>
            <a:off x="540000" y="441132"/>
            <a:ext cx="8223000" cy="431181"/>
          </a:xfrm>
        </p:spPr>
        <p:txBody>
          <a:bodyPr/>
          <a:lstStyle/>
          <a:p>
            <a:r>
              <a:rPr lang="en-GB" sz="2400" dirty="0"/>
              <a:t>Paper 1 1A/D America – </a:t>
            </a:r>
            <a:r>
              <a:rPr lang="en-GB" sz="2400" b="1" dirty="0"/>
              <a:t>Interpretation A</a:t>
            </a:r>
          </a:p>
        </p:txBody>
      </p:sp>
      <p:sp>
        <p:nvSpPr>
          <p:cNvPr id="2" name="Slide Number Placeholder 1"/>
          <p:cNvSpPr>
            <a:spLocks noGrp="1"/>
          </p:cNvSpPr>
          <p:nvPr>
            <p:ph type="sldNum" sz="quarter" idx="4294967295"/>
          </p:nvPr>
        </p:nvSpPr>
        <p:spPr>
          <a:xfrm>
            <a:off x="444464" y="6476351"/>
            <a:ext cx="698205" cy="365125"/>
          </a:xfrm>
          <a:prstGeom prst="rect">
            <a:avLst/>
          </a:prstGeom>
        </p:spPr>
        <p:txBody>
          <a:bodyPr/>
          <a:lstStyle/>
          <a:p>
            <a:fld id="{9D4704D4-DAEA-4D4A-A9DC-4373E3AC7101}" type="slidenum">
              <a:rPr lang="en-GB" smtClean="0"/>
              <a:pPr/>
              <a:t>20</a:t>
            </a:fld>
            <a:endParaRPr lang="en-GB" dirty="0"/>
          </a:p>
        </p:txBody>
      </p:sp>
      <p:pic>
        <p:nvPicPr>
          <p:cNvPr id="6" name="Picture 5">
            <a:extLst>
              <a:ext uri="{FF2B5EF4-FFF2-40B4-BE49-F238E27FC236}">
                <a16:creationId xmlns:a16="http://schemas.microsoft.com/office/drawing/2014/main" id="{C9F8204E-1BF9-46FF-82DF-0E48360F8672}"/>
              </a:ext>
            </a:extLst>
          </p:cNvPr>
          <p:cNvPicPr>
            <a:picLocks noChangeAspect="1"/>
          </p:cNvPicPr>
          <p:nvPr/>
        </p:nvPicPr>
        <p:blipFill>
          <a:blip r:embed="rId3"/>
          <a:stretch>
            <a:fillRect/>
          </a:stretch>
        </p:blipFill>
        <p:spPr>
          <a:xfrm>
            <a:off x="10193" y="3340248"/>
            <a:ext cx="9104809" cy="2205317"/>
          </a:xfrm>
          <a:prstGeom prst="rect">
            <a:avLst/>
          </a:prstGeom>
        </p:spPr>
      </p:pic>
      <p:sp>
        <p:nvSpPr>
          <p:cNvPr id="7" name="Rounded Rectangle 7">
            <a:extLst>
              <a:ext uri="{FF2B5EF4-FFF2-40B4-BE49-F238E27FC236}">
                <a16:creationId xmlns:a16="http://schemas.microsoft.com/office/drawing/2014/main" id="{AC1AFFC5-B20D-4A97-8313-80C4B9FCFF15}"/>
              </a:ext>
            </a:extLst>
          </p:cNvPr>
          <p:cNvSpPr/>
          <p:nvPr/>
        </p:nvSpPr>
        <p:spPr>
          <a:xfrm>
            <a:off x="539998" y="1152524"/>
            <a:ext cx="8045201" cy="1753233"/>
          </a:xfrm>
          <a:prstGeom prst="roundRect">
            <a:avLst/>
          </a:prstGeom>
          <a:solidFill>
            <a:schemeClr val="accent6">
              <a:lumMod val="20000"/>
              <a:lumOff val="80000"/>
            </a:schemeClr>
          </a:solidFill>
          <a:ln>
            <a:solidFill>
              <a:srgbClr val="9784BE"/>
            </a:solidFill>
          </a:ln>
        </p:spPr>
        <p:style>
          <a:lnRef idx="1">
            <a:schemeClr val="accent1"/>
          </a:lnRef>
          <a:fillRef idx="3">
            <a:schemeClr val="accent1"/>
          </a:fillRef>
          <a:effectRef idx="2">
            <a:schemeClr val="accent1"/>
          </a:effectRef>
          <a:fontRef idx="minor">
            <a:schemeClr val="lt1"/>
          </a:fontRef>
        </p:style>
        <p:txBody>
          <a:bodyPr rtlCol="0" anchor="ctr"/>
          <a:lstStyle/>
          <a:p>
            <a:pPr fontAlgn="base"/>
            <a:r>
              <a:rPr lang="en-GB" dirty="0">
                <a:solidFill>
                  <a:schemeClr val="tx1">
                    <a:lumMod val="50000"/>
                  </a:schemeClr>
                </a:solidFill>
              </a:rPr>
              <a:t>Which interpretation gives the more convincing opinion about prohibition?  </a:t>
            </a:r>
          </a:p>
          <a:p>
            <a:pPr fontAlgn="base"/>
            <a:endParaRPr lang="en-GB" dirty="0">
              <a:solidFill>
                <a:schemeClr val="tx1">
                  <a:lumMod val="50000"/>
                </a:schemeClr>
              </a:solidFill>
            </a:endParaRPr>
          </a:p>
          <a:p>
            <a:pPr fontAlgn="base"/>
            <a:r>
              <a:rPr lang="en-GB" dirty="0">
                <a:solidFill>
                  <a:schemeClr val="tx1">
                    <a:lumMod val="50000"/>
                  </a:schemeClr>
                </a:solidFill>
              </a:rPr>
              <a:t>Explain your answer based on your contextual knowledge</a:t>
            </a:r>
            <a:r>
              <a:rPr lang="en-GB" b="1" dirty="0">
                <a:solidFill>
                  <a:schemeClr val="tx1">
                    <a:lumMod val="50000"/>
                  </a:schemeClr>
                </a:solidFill>
              </a:rPr>
              <a:t> </a:t>
            </a:r>
            <a:r>
              <a:rPr lang="en-GB" dirty="0">
                <a:solidFill>
                  <a:schemeClr val="tx1">
                    <a:lumMod val="50000"/>
                  </a:schemeClr>
                </a:solidFill>
              </a:rPr>
              <a:t>and what it says in </a:t>
            </a:r>
            <a:r>
              <a:rPr lang="en-GB" b="1" dirty="0">
                <a:solidFill>
                  <a:schemeClr val="tx1">
                    <a:lumMod val="50000"/>
                  </a:schemeClr>
                </a:solidFill>
              </a:rPr>
              <a:t>Interpretations A</a:t>
            </a:r>
            <a:r>
              <a:rPr lang="en-GB" dirty="0">
                <a:solidFill>
                  <a:schemeClr val="tx1">
                    <a:lumMod val="50000"/>
                  </a:schemeClr>
                </a:solidFill>
              </a:rPr>
              <a:t> and </a:t>
            </a:r>
            <a:r>
              <a:rPr lang="en-GB" b="1" dirty="0">
                <a:solidFill>
                  <a:schemeClr val="tx1">
                    <a:lumMod val="50000"/>
                  </a:schemeClr>
                </a:solidFill>
              </a:rPr>
              <a:t>B</a:t>
            </a:r>
          </a:p>
          <a:p>
            <a:pPr fontAlgn="base"/>
            <a:r>
              <a:rPr lang="en-GB" b="1" dirty="0">
                <a:solidFill>
                  <a:schemeClr val="tx1">
                    <a:lumMod val="50000"/>
                  </a:schemeClr>
                </a:solidFill>
              </a:rPr>
              <a:t>														</a:t>
            </a:r>
            <a:r>
              <a:rPr lang="en-GB" b="1" dirty="0">
                <a:solidFill>
                  <a:schemeClr val="tx1"/>
                </a:solidFill>
              </a:rPr>
              <a:t>[8 marks] </a:t>
            </a:r>
            <a:endParaRPr lang="en-GB" dirty="0">
              <a:solidFill>
                <a:schemeClr val="tx1"/>
              </a:solidFill>
            </a:endParaRPr>
          </a:p>
        </p:txBody>
      </p:sp>
    </p:spTree>
    <p:extLst>
      <p:ext uri="{BB962C8B-B14F-4D97-AF65-F5344CB8AC3E}">
        <p14:creationId xmlns:p14="http://schemas.microsoft.com/office/powerpoint/2010/main" val="3787566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txBox="1">
            <a:spLocks/>
          </p:cNvSpPr>
          <p:nvPr/>
        </p:nvSpPr>
        <p:spPr>
          <a:xfrm>
            <a:off x="2088580" y="6413739"/>
            <a:ext cx="2678112" cy="24130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dirty="0"/>
              <a:t>Copyright © AQA and its licensors. All rights reserved.</a:t>
            </a:r>
          </a:p>
        </p:txBody>
      </p:sp>
      <p:sp>
        <p:nvSpPr>
          <p:cNvPr id="3" name="Title 2"/>
          <p:cNvSpPr>
            <a:spLocks noGrp="1"/>
          </p:cNvSpPr>
          <p:nvPr>
            <p:ph type="title"/>
          </p:nvPr>
        </p:nvSpPr>
        <p:spPr>
          <a:xfrm>
            <a:off x="540000" y="441132"/>
            <a:ext cx="8223000" cy="431181"/>
          </a:xfrm>
        </p:spPr>
        <p:txBody>
          <a:bodyPr/>
          <a:lstStyle/>
          <a:p>
            <a:r>
              <a:rPr lang="en-GB" sz="2400" dirty="0"/>
              <a:t>Paper 1 1A/D America – </a:t>
            </a:r>
            <a:r>
              <a:rPr lang="en-GB" sz="2400" b="1" dirty="0"/>
              <a:t>Interpretation B</a:t>
            </a:r>
          </a:p>
        </p:txBody>
      </p:sp>
      <p:sp>
        <p:nvSpPr>
          <p:cNvPr id="2" name="Slide Number Placeholder 1"/>
          <p:cNvSpPr>
            <a:spLocks noGrp="1"/>
          </p:cNvSpPr>
          <p:nvPr>
            <p:ph type="sldNum" sz="quarter" idx="4294967295"/>
          </p:nvPr>
        </p:nvSpPr>
        <p:spPr>
          <a:xfrm>
            <a:off x="444464" y="6476351"/>
            <a:ext cx="698205" cy="365125"/>
          </a:xfrm>
          <a:prstGeom prst="rect">
            <a:avLst/>
          </a:prstGeom>
        </p:spPr>
        <p:txBody>
          <a:bodyPr/>
          <a:lstStyle/>
          <a:p>
            <a:fld id="{9D4704D4-DAEA-4D4A-A9DC-4373E3AC7101}" type="slidenum">
              <a:rPr lang="en-GB" smtClean="0"/>
              <a:pPr/>
              <a:t>21</a:t>
            </a:fld>
            <a:endParaRPr lang="en-GB" dirty="0"/>
          </a:p>
        </p:txBody>
      </p:sp>
      <p:sp>
        <p:nvSpPr>
          <p:cNvPr id="7" name="Rounded Rectangle 7">
            <a:extLst>
              <a:ext uri="{FF2B5EF4-FFF2-40B4-BE49-F238E27FC236}">
                <a16:creationId xmlns:a16="http://schemas.microsoft.com/office/drawing/2014/main" id="{AC1AFFC5-B20D-4A97-8313-80C4B9FCFF15}"/>
              </a:ext>
            </a:extLst>
          </p:cNvPr>
          <p:cNvSpPr/>
          <p:nvPr/>
        </p:nvSpPr>
        <p:spPr>
          <a:xfrm>
            <a:off x="539998" y="1152524"/>
            <a:ext cx="8045201" cy="1753233"/>
          </a:xfrm>
          <a:prstGeom prst="roundRect">
            <a:avLst/>
          </a:prstGeom>
          <a:solidFill>
            <a:schemeClr val="accent6">
              <a:lumMod val="20000"/>
              <a:lumOff val="80000"/>
            </a:schemeClr>
          </a:solidFill>
          <a:ln>
            <a:solidFill>
              <a:srgbClr val="9784BE"/>
            </a:solidFill>
          </a:ln>
        </p:spPr>
        <p:style>
          <a:lnRef idx="1">
            <a:schemeClr val="accent1"/>
          </a:lnRef>
          <a:fillRef idx="3">
            <a:schemeClr val="accent1"/>
          </a:fillRef>
          <a:effectRef idx="2">
            <a:schemeClr val="accent1"/>
          </a:effectRef>
          <a:fontRef idx="minor">
            <a:schemeClr val="lt1"/>
          </a:fontRef>
        </p:style>
        <p:txBody>
          <a:bodyPr rtlCol="0" anchor="ctr"/>
          <a:lstStyle/>
          <a:p>
            <a:pPr fontAlgn="base"/>
            <a:r>
              <a:rPr lang="en-GB" dirty="0">
                <a:solidFill>
                  <a:schemeClr val="tx1">
                    <a:lumMod val="50000"/>
                  </a:schemeClr>
                </a:solidFill>
              </a:rPr>
              <a:t>Which interpretation gives the more convincing opinion about prohibition?  </a:t>
            </a:r>
          </a:p>
          <a:p>
            <a:pPr fontAlgn="base"/>
            <a:endParaRPr lang="en-GB" dirty="0">
              <a:solidFill>
                <a:schemeClr val="tx1">
                  <a:lumMod val="50000"/>
                </a:schemeClr>
              </a:solidFill>
            </a:endParaRPr>
          </a:p>
          <a:p>
            <a:pPr fontAlgn="base"/>
            <a:r>
              <a:rPr lang="en-GB" dirty="0">
                <a:solidFill>
                  <a:schemeClr val="tx1">
                    <a:lumMod val="50000"/>
                  </a:schemeClr>
                </a:solidFill>
              </a:rPr>
              <a:t>Explain your answer based on your contextual knowledge</a:t>
            </a:r>
            <a:r>
              <a:rPr lang="en-GB" b="1" dirty="0">
                <a:solidFill>
                  <a:schemeClr val="tx1">
                    <a:lumMod val="50000"/>
                  </a:schemeClr>
                </a:solidFill>
              </a:rPr>
              <a:t> </a:t>
            </a:r>
            <a:r>
              <a:rPr lang="en-GB" dirty="0">
                <a:solidFill>
                  <a:schemeClr val="tx1">
                    <a:lumMod val="50000"/>
                  </a:schemeClr>
                </a:solidFill>
              </a:rPr>
              <a:t>and what it says in </a:t>
            </a:r>
            <a:r>
              <a:rPr lang="en-GB" b="1" dirty="0">
                <a:solidFill>
                  <a:schemeClr val="tx1">
                    <a:lumMod val="50000"/>
                  </a:schemeClr>
                </a:solidFill>
              </a:rPr>
              <a:t>Interpretations A</a:t>
            </a:r>
            <a:r>
              <a:rPr lang="en-GB" dirty="0">
                <a:solidFill>
                  <a:schemeClr val="tx1">
                    <a:lumMod val="50000"/>
                  </a:schemeClr>
                </a:solidFill>
              </a:rPr>
              <a:t> and </a:t>
            </a:r>
            <a:r>
              <a:rPr lang="en-GB" b="1" dirty="0">
                <a:solidFill>
                  <a:schemeClr val="tx1">
                    <a:lumMod val="50000"/>
                  </a:schemeClr>
                </a:solidFill>
              </a:rPr>
              <a:t>B</a:t>
            </a:r>
          </a:p>
          <a:p>
            <a:pPr fontAlgn="base"/>
            <a:r>
              <a:rPr lang="en-GB" b="1" dirty="0">
                <a:solidFill>
                  <a:schemeClr val="tx1">
                    <a:lumMod val="50000"/>
                  </a:schemeClr>
                </a:solidFill>
              </a:rPr>
              <a:t>														</a:t>
            </a:r>
            <a:r>
              <a:rPr lang="en-GB" b="1" dirty="0">
                <a:solidFill>
                  <a:schemeClr val="tx1"/>
                </a:solidFill>
              </a:rPr>
              <a:t>[8 marks] </a:t>
            </a:r>
            <a:endParaRPr lang="en-GB" dirty="0">
              <a:solidFill>
                <a:schemeClr val="tx1"/>
              </a:solidFill>
            </a:endParaRPr>
          </a:p>
        </p:txBody>
      </p:sp>
      <p:pic>
        <p:nvPicPr>
          <p:cNvPr id="8" name="Picture 7">
            <a:extLst>
              <a:ext uri="{FF2B5EF4-FFF2-40B4-BE49-F238E27FC236}">
                <a16:creationId xmlns:a16="http://schemas.microsoft.com/office/drawing/2014/main" id="{93F049ED-4D04-4243-B717-6364D6AFA2A4}"/>
              </a:ext>
            </a:extLst>
          </p:cNvPr>
          <p:cNvPicPr>
            <a:picLocks noChangeAspect="1"/>
          </p:cNvPicPr>
          <p:nvPr/>
        </p:nvPicPr>
        <p:blipFill>
          <a:blip r:embed="rId3"/>
          <a:stretch>
            <a:fillRect/>
          </a:stretch>
        </p:blipFill>
        <p:spPr>
          <a:xfrm>
            <a:off x="131864" y="3410894"/>
            <a:ext cx="8861467" cy="2560320"/>
          </a:xfrm>
          <a:prstGeom prst="rect">
            <a:avLst/>
          </a:prstGeom>
        </p:spPr>
      </p:pic>
    </p:spTree>
    <p:extLst>
      <p:ext uri="{BB962C8B-B14F-4D97-AF65-F5344CB8AC3E}">
        <p14:creationId xmlns:p14="http://schemas.microsoft.com/office/powerpoint/2010/main" val="28454336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6390" y="225541"/>
            <a:ext cx="8973519" cy="431181"/>
          </a:xfrm>
        </p:spPr>
        <p:txBody>
          <a:bodyPr/>
          <a:lstStyle/>
          <a:p>
            <a:r>
              <a:rPr lang="en-GB" sz="2400" dirty="0"/>
              <a:t>     AO4- What does simple reasoning (L2) look like? </a:t>
            </a:r>
          </a:p>
        </p:txBody>
      </p:sp>
      <p:sp>
        <p:nvSpPr>
          <p:cNvPr id="3" name="Footer Placeholder 2"/>
          <p:cNvSpPr>
            <a:spLocks noGrp="1"/>
          </p:cNvSpPr>
          <p:nvPr>
            <p:ph type="ftr" sz="quarter" idx="10"/>
          </p:nvPr>
        </p:nvSpPr>
        <p:spPr/>
        <p:txBody>
          <a:bodyPr/>
          <a:lstStyle/>
          <a:p>
            <a:r>
              <a:rPr lang="en-US"/>
              <a:t>Copyright © AQA and its licensors. All rights reserved.</a:t>
            </a:r>
            <a:endParaRPr lang="en-US" dirty="0"/>
          </a:p>
        </p:txBody>
      </p:sp>
      <p:sp>
        <p:nvSpPr>
          <p:cNvPr id="6" name="Rounded Rectangle 5"/>
          <p:cNvSpPr/>
          <p:nvPr/>
        </p:nvSpPr>
        <p:spPr>
          <a:xfrm>
            <a:off x="5780868" y="1229351"/>
            <a:ext cx="3192651" cy="1795554"/>
          </a:xfrm>
          <a:prstGeom prst="roundRect">
            <a:avLst/>
          </a:prstGeom>
          <a:solidFill>
            <a:schemeClr val="accent6">
              <a:lumMod val="40000"/>
              <a:lumOff val="60000"/>
            </a:schemeClr>
          </a:solidFill>
          <a:ln>
            <a:solidFill>
              <a:srgbClr val="9784BE"/>
            </a:solidFill>
          </a:ln>
        </p:spPr>
        <p:style>
          <a:lnRef idx="1">
            <a:schemeClr val="accent1"/>
          </a:lnRef>
          <a:fillRef idx="3">
            <a:schemeClr val="accent1"/>
          </a:fillRef>
          <a:effectRef idx="2">
            <a:schemeClr val="accent1"/>
          </a:effectRef>
          <a:fontRef idx="minor">
            <a:schemeClr val="lt1"/>
          </a:fontRef>
        </p:style>
        <p:txBody>
          <a:bodyPr rtlCol="0" anchor="ctr"/>
          <a:lstStyle/>
          <a:p>
            <a:r>
              <a:rPr lang="en-GB" sz="2000" dirty="0">
                <a:solidFill>
                  <a:schemeClr val="tx1">
                    <a:lumMod val="50000"/>
                  </a:schemeClr>
                </a:solidFill>
              </a:rPr>
              <a:t>Which interpretation gives the more convincing opinion about prohibition? </a:t>
            </a:r>
            <a:r>
              <a:rPr lang="en-GB" sz="2000" dirty="0">
                <a:solidFill>
                  <a:schemeClr val="tx1"/>
                </a:solidFill>
              </a:rPr>
              <a:t>			</a:t>
            </a:r>
            <a:r>
              <a:rPr lang="en-GB" sz="2000" b="1" dirty="0">
                <a:solidFill>
                  <a:schemeClr val="tx1"/>
                </a:solidFill>
              </a:rPr>
              <a:t>         			[8 marks]</a:t>
            </a:r>
          </a:p>
        </p:txBody>
      </p:sp>
      <p:sp>
        <p:nvSpPr>
          <p:cNvPr id="8" name="Content Placeholder 3"/>
          <p:cNvSpPr>
            <a:spLocks noGrp="1"/>
          </p:cNvSpPr>
          <p:nvPr>
            <p:ph sz="quarter" idx="12"/>
          </p:nvPr>
        </p:nvSpPr>
        <p:spPr>
          <a:xfrm>
            <a:off x="5780868" y="3438467"/>
            <a:ext cx="3319041" cy="2031115"/>
          </a:xfrm>
        </p:spPr>
        <p:txBody>
          <a:bodyPr/>
          <a:lstStyle/>
          <a:p>
            <a:pPr marL="0" indent="0" algn="ctr">
              <a:buNone/>
            </a:pPr>
            <a:r>
              <a:rPr lang="en-GB" sz="2000" dirty="0"/>
              <a:t>It uses relevant knowledge and understanding to expand upon the content of interpretation B, though the evaluation of how convincing the interpretation is about prohibition remains implicit.</a:t>
            </a:r>
            <a:endParaRPr lang="en-GB" sz="1800" dirty="0"/>
          </a:p>
        </p:txBody>
      </p:sp>
      <p:sp>
        <p:nvSpPr>
          <p:cNvPr id="5" name="Rectangle 4">
            <a:extLst>
              <a:ext uri="{FF2B5EF4-FFF2-40B4-BE49-F238E27FC236}">
                <a16:creationId xmlns:a16="http://schemas.microsoft.com/office/drawing/2014/main" id="{C012EF61-5822-4E25-8EF3-F723A456C0B6}"/>
              </a:ext>
            </a:extLst>
          </p:cNvPr>
          <p:cNvSpPr/>
          <p:nvPr/>
        </p:nvSpPr>
        <p:spPr>
          <a:xfrm>
            <a:off x="1108038" y="3597533"/>
            <a:ext cx="4572000" cy="373718"/>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7" name="Picture 6">
            <a:extLst>
              <a:ext uri="{FF2B5EF4-FFF2-40B4-BE49-F238E27FC236}">
                <a16:creationId xmlns:a16="http://schemas.microsoft.com/office/drawing/2014/main" id="{83136CED-B83F-4AA7-92CA-27D76E850D4F}"/>
              </a:ext>
            </a:extLst>
          </p:cNvPr>
          <p:cNvPicPr>
            <a:picLocks noChangeAspect="1"/>
          </p:cNvPicPr>
          <p:nvPr/>
        </p:nvPicPr>
        <p:blipFill>
          <a:blip r:embed="rId3"/>
          <a:stretch>
            <a:fillRect/>
          </a:stretch>
        </p:blipFill>
        <p:spPr>
          <a:xfrm>
            <a:off x="674025" y="1909827"/>
            <a:ext cx="4258269" cy="2610214"/>
          </a:xfrm>
          <a:prstGeom prst="rect">
            <a:avLst/>
          </a:prstGeom>
        </p:spPr>
      </p:pic>
      <p:sp>
        <p:nvSpPr>
          <p:cNvPr id="9" name="Rectangle 8">
            <a:extLst>
              <a:ext uri="{FF2B5EF4-FFF2-40B4-BE49-F238E27FC236}">
                <a16:creationId xmlns:a16="http://schemas.microsoft.com/office/drawing/2014/main" id="{8AA90D7E-2C7D-42B9-8021-A405A775D2FC}"/>
              </a:ext>
            </a:extLst>
          </p:cNvPr>
          <p:cNvSpPr/>
          <p:nvPr/>
        </p:nvSpPr>
        <p:spPr>
          <a:xfrm>
            <a:off x="317228" y="1482811"/>
            <a:ext cx="5362810" cy="3797643"/>
          </a:xfrm>
          <a:prstGeom prst="rect">
            <a:avLst/>
          </a:prstGeom>
          <a:solidFill>
            <a:schemeClr val="bg1"/>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r>
              <a:rPr lang="en-GB" sz="2400" dirty="0">
                <a:solidFill>
                  <a:schemeClr val="tx1"/>
                </a:solidFill>
              </a:rPr>
              <a:t>I find interpretation B more convincing as when prohibition was introduced, not many people were happy about it. People still wanted to drink, so alcohol was imported from Mexico and Canada and drink in speakeasies – which were private pubs owned by gangs. This was illegal and the author described them as ‘law-breakers’</a:t>
            </a:r>
          </a:p>
        </p:txBody>
      </p:sp>
    </p:spTree>
    <p:extLst>
      <p:ext uri="{BB962C8B-B14F-4D97-AF65-F5344CB8AC3E}">
        <p14:creationId xmlns:p14="http://schemas.microsoft.com/office/powerpoint/2010/main" val="33554884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6390" y="225541"/>
            <a:ext cx="8973519" cy="431181"/>
          </a:xfrm>
        </p:spPr>
        <p:txBody>
          <a:bodyPr/>
          <a:lstStyle/>
          <a:p>
            <a:r>
              <a:rPr lang="en-GB" sz="2400" dirty="0"/>
              <a:t>     AO4- What does developed reasoning (L3) look like? </a:t>
            </a:r>
          </a:p>
        </p:txBody>
      </p:sp>
      <p:sp>
        <p:nvSpPr>
          <p:cNvPr id="3" name="Footer Placeholder 2"/>
          <p:cNvSpPr>
            <a:spLocks noGrp="1"/>
          </p:cNvSpPr>
          <p:nvPr>
            <p:ph type="ftr" sz="quarter" idx="10"/>
          </p:nvPr>
        </p:nvSpPr>
        <p:spPr/>
        <p:txBody>
          <a:bodyPr/>
          <a:lstStyle/>
          <a:p>
            <a:r>
              <a:rPr lang="en-US"/>
              <a:t>Copyright © AQA and its licensors. All rights reserved.</a:t>
            </a:r>
            <a:endParaRPr lang="en-US" dirty="0"/>
          </a:p>
        </p:txBody>
      </p:sp>
      <p:sp>
        <p:nvSpPr>
          <p:cNvPr id="6" name="Rounded Rectangle 5"/>
          <p:cNvSpPr/>
          <p:nvPr/>
        </p:nvSpPr>
        <p:spPr>
          <a:xfrm>
            <a:off x="5780868" y="1229351"/>
            <a:ext cx="3192651" cy="1795554"/>
          </a:xfrm>
          <a:prstGeom prst="roundRect">
            <a:avLst/>
          </a:prstGeom>
          <a:solidFill>
            <a:schemeClr val="accent6">
              <a:lumMod val="40000"/>
              <a:lumOff val="60000"/>
            </a:schemeClr>
          </a:solidFill>
          <a:ln>
            <a:solidFill>
              <a:srgbClr val="9784BE"/>
            </a:solidFill>
          </a:ln>
        </p:spPr>
        <p:style>
          <a:lnRef idx="1">
            <a:schemeClr val="accent1"/>
          </a:lnRef>
          <a:fillRef idx="3">
            <a:schemeClr val="accent1"/>
          </a:fillRef>
          <a:effectRef idx="2">
            <a:schemeClr val="accent1"/>
          </a:effectRef>
          <a:fontRef idx="minor">
            <a:schemeClr val="lt1"/>
          </a:fontRef>
        </p:style>
        <p:txBody>
          <a:bodyPr rtlCol="0" anchor="ctr"/>
          <a:lstStyle/>
          <a:p>
            <a:r>
              <a:rPr lang="en-GB" sz="2000" dirty="0">
                <a:solidFill>
                  <a:schemeClr val="tx1">
                    <a:lumMod val="50000"/>
                  </a:schemeClr>
                </a:solidFill>
              </a:rPr>
              <a:t>Which interpretation gives the more convincing opinion about prohibition? </a:t>
            </a:r>
            <a:r>
              <a:rPr lang="en-GB" sz="2000" dirty="0">
                <a:solidFill>
                  <a:schemeClr val="tx1"/>
                </a:solidFill>
              </a:rPr>
              <a:t>			</a:t>
            </a:r>
            <a:r>
              <a:rPr lang="en-GB" sz="2000" b="1" dirty="0">
                <a:solidFill>
                  <a:schemeClr val="tx1"/>
                </a:solidFill>
              </a:rPr>
              <a:t>         			[8 marks]</a:t>
            </a:r>
          </a:p>
        </p:txBody>
      </p:sp>
      <p:sp>
        <p:nvSpPr>
          <p:cNvPr id="8" name="Content Placeholder 3"/>
          <p:cNvSpPr>
            <a:spLocks noGrp="1"/>
          </p:cNvSpPr>
          <p:nvPr>
            <p:ph sz="quarter" idx="12"/>
          </p:nvPr>
        </p:nvSpPr>
        <p:spPr>
          <a:xfrm>
            <a:off x="5680038" y="3253947"/>
            <a:ext cx="3293481" cy="2374702"/>
          </a:xfrm>
        </p:spPr>
        <p:txBody>
          <a:bodyPr/>
          <a:lstStyle/>
          <a:p>
            <a:pPr marL="0" indent="0">
              <a:buNone/>
            </a:pPr>
            <a:r>
              <a:rPr lang="en-GB" sz="1800" dirty="0"/>
              <a:t>This the response links good knowledge of law breaking with regard to alcohol consumption to the interpretation before evaluating how convincing Interpretation B is about prohibition. </a:t>
            </a:r>
          </a:p>
          <a:p>
            <a:pPr marL="0" indent="0">
              <a:buNone/>
            </a:pPr>
            <a:endParaRPr lang="en-GB" sz="1800" dirty="0"/>
          </a:p>
          <a:p>
            <a:pPr marL="0" indent="0">
              <a:buNone/>
            </a:pPr>
            <a:r>
              <a:rPr lang="en-GB" sz="1800" dirty="0"/>
              <a:t>NOTE: To secure level 3 marks, the other interpretation must also be addressed </a:t>
            </a:r>
          </a:p>
        </p:txBody>
      </p:sp>
      <p:sp>
        <p:nvSpPr>
          <p:cNvPr id="5" name="Rectangle 4">
            <a:extLst>
              <a:ext uri="{FF2B5EF4-FFF2-40B4-BE49-F238E27FC236}">
                <a16:creationId xmlns:a16="http://schemas.microsoft.com/office/drawing/2014/main" id="{C012EF61-5822-4E25-8EF3-F723A456C0B6}"/>
              </a:ext>
            </a:extLst>
          </p:cNvPr>
          <p:cNvSpPr/>
          <p:nvPr/>
        </p:nvSpPr>
        <p:spPr>
          <a:xfrm>
            <a:off x="1108038" y="3597533"/>
            <a:ext cx="4572000" cy="373718"/>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4" name="Picture 3">
            <a:extLst>
              <a:ext uri="{FF2B5EF4-FFF2-40B4-BE49-F238E27FC236}">
                <a16:creationId xmlns:a16="http://schemas.microsoft.com/office/drawing/2014/main" id="{D8AC4570-89E8-4571-8B60-F472BDAF3DB6}"/>
              </a:ext>
            </a:extLst>
          </p:cNvPr>
          <p:cNvPicPr>
            <a:picLocks noChangeAspect="1"/>
          </p:cNvPicPr>
          <p:nvPr/>
        </p:nvPicPr>
        <p:blipFill>
          <a:blip r:embed="rId3"/>
          <a:stretch>
            <a:fillRect/>
          </a:stretch>
        </p:blipFill>
        <p:spPr>
          <a:xfrm>
            <a:off x="211185" y="1889807"/>
            <a:ext cx="5281402" cy="3415452"/>
          </a:xfrm>
          <a:prstGeom prst="rect">
            <a:avLst/>
          </a:prstGeom>
        </p:spPr>
      </p:pic>
      <p:sp>
        <p:nvSpPr>
          <p:cNvPr id="9" name="Rectangle 8">
            <a:extLst>
              <a:ext uri="{FF2B5EF4-FFF2-40B4-BE49-F238E27FC236}">
                <a16:creationId xmlns:a16="http://schemas.microsoft.com/office/drawing/2014/main" id="{AE6A51DE-B33A-48FC-93C2-F1CE98671644}"/>
              </a:ext>
            </a:extLst>
          </p:cNvPr>
          <p:cNvSpPr/>
          <p:nvPr/>
        </p:nvSpPr>
        <p:spPr>
          <a:xfrm>
            <a:off x="170481" y="1229351"/>
            <a:ext cx="5362810" cy="4660703"/>
          </a:xfrm>
          <a:prstGeom prst="rect">
            <a:avLst/>
          </a:prstGeom>
          <a:solidFill>
            <a:schemeClr val="bg1"/>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r>
              <a:rPr lang="en-GB" sz="2000" dirty="0">
                <a:solidFill>
                  <a:schemeClr val="tx1"/>
                </a:solidFill>
              </a:rPr>
              <a:t>I find Interpretation B to be more convincing because it says that prohibition turned people in to ‘law-breakers’. I know at the time that prohibition was deeply unpopular especially in cities and that as a result of that people didn’t respect the law and drank in illegal bars called speakeasies or made their own alcohol (moonshine). </a:t>
            </a:r>
            <a:r>
              <a:rPr lang="en-GB" sz="2000" b="1" dirty="0">
                <a:solidFill>
                  <a:schemeClr val="tx1"/>
                </a:solidFill>
              </a:rPr>
              <a:t>This undermined governmental and federal authority in the US and the extent of it (there were 200,000 speakeasies in the US) tells me that prohibition was not effective as is said in B which is why I find it more convincing.</a:t>
            </a:r>
          </a:p>
        </p:txBody>
      </p:sp>
    </p:spTree>
    <p:extLst>
      <p:ext uri="{BB962C8B-B14F-4D97-AF65-F5344CB8AC3E}">
        <p14:creationId xmlns:p14="http://schemas.microsoft.com/office/powerpoint/2010/main" val="26548821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749" y="441132"/>
            <a:ext cx="8734425" cy="431181"/>
          </a:xfrm>
        </p:spPr>
        <p:txBody>
          <a:bodyPr/>
          <a:lstStyle/>
          <a:p>
            <a:r>
              <a:rPr lang="en-GB" dirty="0"/>
              <a:t>Paper 1: </a:t>
            </a:r>
            <a:r>
              <a:rPr lang="en-GB" dirty="0" err="1"/>
              <a:t>wwds</a:t>
            </a:r>
            <a:r>
              <a:rPr lang="en-GB" dirty="0"/>
              <a:t> study – the ‘utility’ question</a:t>
            </a:r>
          </a:p>
        </p:txBody>
      </p:sp>
      <p:sp>
        <p:nvSpPr>
          <p:cNvPr id="3" name="Content Placeholder 2"/>
          <p:cNvSpPr>
            <a:spLocks noGrp="1"/>
          </p:cNvSpPr>
          <p:nvPr>
            <p:ph sz="quarter" idx="12"/>
          </p:nvPr>
        </p:nvSpPr>
        <p:spPr/>
        <p:txBody>
          <a:bodyPr/>
          <a:lstStyle/>
          <a:p>
            <a:r>
              <a:rPr lang="en-GB" dirty="0"/>
              <a:t> </a:t>
            </a:r>
          </a:p>
        </p:txBody>
      </p:sp>
      <p:sp>
        <p:nvSpPr>
          <p:cNvPr id="5" name="Rectangle 4"/>
          <p:cNvSpPr/>
          <p:nvPr/>
        </p:nvSpPr>
        <p:spPr>
          <a:xfrm>
            <a:off x="540000" y="935512"/>
            <a:ext cx="8135914" cy="5293757"/>
          </a:xfrm>
          <a:prstGeom prst="rect">
            <a:avLst/>
          </a:prstGeom>
        </p:spPr>
        <p:txBody>
          <a:bodyPr wrap="square">
            <a:spAutoFit/>
          </a:bodyPr>
          <a:lstStyle/>
          <a:p>
            <a:endParaRPr lang="en-GB" sz="2000" dirty="0"/>
          </a:p>
          <a:p>
            <a:endParaRPr lang="en-GB" sz="2000" b="1" dirty="0">
              <a:solidFill>
                <a:schemeClr val="tx1">
                  <a:lumMod val="50000"/>
                </a:schemeClr>
              </a:solidFill>
            </a:endParaRPr>
          </a:p>
          <a:p>
            <a:endParaRPr lang="en-GB" sz="2000" dirty="0">
              <a:solidFill>
                <a:schemeClr val="tx1">
                  <a:lumMod val="50000"/>
                </a:schemeClr>
              </a:solidFill>
            </a:endParaRPr>
          </a:p>
          <a:p>
            <a:endParaRPr lang="en-GB" sz="2000" dirty="0">
              <a:solidFill>
                <a:schemeClr val="tx1">
                  <a:lumMod val="50000"/>
                </a:schemeClr>
              </a:solidFill>
            </a:endParaRPr>
          </a:p>
          <a:p>
            <a:endParaRPr lang="en-GB" sz="2000" dirty="0">
              <a:solidFill>
                <a:schemeClr val="tx1">
                  <a:lumMod val="50000"/>
                </a:schemeClr>
              </a:solidFill>
            </a:endParaRPr>
          </a:p>
          <a:p>
            <a:endParaRPr lang="en-GB" sz="2000" dirty="0">
              <a:solidFill>
                <a:schemeClr val="tx1">
                  <a:lumMod val="50000"/>
                </a:schemeClr>
              </a:solidFill>
            </a:endParaRPr>
          </a:p>
          <a:p>
            <a:endParaRPr lang="en-GB" sz="2000" dirty="0">
              <a:solidFill>
                <a:schemeClr val="tx1">
                  <a:lumMod val="50000"/>
                </a:schemeClr>
              </a:solidFill>
            </a:endParaRPr>
          </a:p>
          <a:p>
            <a:endParaRPr lang="en-GB" sz="2000" dirty="0">
              <a:solidFill>
                <a:schemeClr val="tx1">
                  <a:lumMod val="50000"/>
                </a:schemeClr>
              </a:solidFill>
            </a:endParaRPr>
          </a:p>
          <a:p>
            <a:endParaRPr lang="en-GB" sz="2000" dirty="0">
              <a:solidFill>
                <a:schemeClr val="tx1">
                  <a:lumMod val="50000"/>
                </a:schemeClr>
              </a:solidFill>
            </a:endParaRPr>
          </a:p>
          <a:p>
            <a:endParaRPr lang="en-GB" sz="2000" dirty="0">
              <a:solidFill>
                <a:schemeClr val="tx1">
                  <a:lumMod val="50000"/>
                </a:schemeClr>
              </a:solidFill>
            </a:endParaRPr>
          </a:p>
          <a:p>
            <a:endParaRPr lang="en-GB" sz="2000" dirty="0"/>
          </a:p>
          <a:p>
            <a:endParaRPr lang="en-GB" sz="2000" dirty="0"/>
          </a:p>
          <a:p>
            <a:endParaRPr lang="en-GB" sz="2000" dirty="0"/>
          </a:p>
          <a:p>
            <a:endParaRPr lang="en-GB" sz="2000" dirty="0"/>
          </a:p>
          <a:p>
            <a:endParaRPr lang="en-GB" sz="2000" dirty="0"/>
          </a:p>
          <a:p>
            <a:endParaRPr lang="en-GB" sz="2000" dirty="0"/>
          </a:p>
          <a:p>
            <a:endParaRPr lang="en-GB" dirty="0"/>
          </a:p>
        </p:txBody>
      </p:sp>
      <p:sp>
        <p:nvSpPr>
          <p:cNvPr id="8" name="Rounded Rectangle 7"/>
          <p:cNvSpPr/>
          <p:nvPr/>
        </p:nvSpPr>
        <p:spPr>
          <a:xfrm>
            <a:off x="539998" y="1152524"/>
            <a:ext cx="8045201" cy="2996689"/>
          </a:xfrm>
          <a:prstGeom prst="roundRect">
            <a:avLst/>
          </a:prstGeom>
          <a:solidFill>
            <a:schemeClr val="accent6">
              <a:lumMod val="20000"/>
              <a:lumOff val="80000"/>
            </a:schemeClr>
          </a:solidFill>
          <a:ln>
            <a:solidFill>
              <a:srgbClr val="9784BE"/>
            </a:solidFill>
          </a:ln>
        </p:spPr>
        <p:style>
          <a:lnRef idx="1">
            <a:schemeClr val="accent1"/>
          </a:lnRef>
          <a:fillRef idx="3">
            <a:schemeClr val="accent1"/>
          </a:fillRef>
          <a:effectRef idx="2">
            <a:schemeClr val="accent1"/>
          </a:effectRef>
          <a:fontRef idx="minor">
            <a:schemeClr val="lt1"/>
          </a:fontRef>
        </p:style>
        <p:txBody>
          <a:bodyPr rtlCol="0" anchor="ctr"/>
          <a:lstStyle/>
          <a:p>
            <a:r>
              <a:rPr lang="en-GB" sz="2200" dirty="0">
                <a:solidFill>
                  <a:schemeClr val="tx1"/>
                </a:solidFill>
              </a:rPr>
              <a:t>Study Sources B and C.</a:t>
            </a:r>
          </a:p>
          <a:p>
            <a:endParaRPr lang="en-GB" sz="2200" dirty="0">
              <a:solidFill>
                <a:schemeClr val="tx1"/>
              </a:solidFill>
            </a:endParaRPr>
          </a:p>
          <a:p>
            <a:r>
              <a:rPr lang="en-GB" sz="2200" dirty="0">
                <a:solidFill>
                  <a:schemeClr val="tx1"/>
                </a:solidFill>
              </a:rPr>
              <a:t>How useful are Sources B and C to an historian studying military technology and tactics in the First World War?</a:t>
            </a:r>
          </a:p>
          <a:p>
            <a:endParaRPr lang="en-GB" sz="2200" dirty="0">
              <a:solidFill>
                <a:schemeClr val="tx1"/>
              </a:solidFill>
            </a:endParaRPr>
          </a:p>
          <a:p>
            <a:r>
              <a:rPr lang="en-GB" sz="2200" dirty="0">
                <a:solidFill>
                  <a:schemeClr val="tx1"/>
                </a:solidFill>
              </a:rPr>
              <a:t>Explain your answer using Sources B and C and your contextual knowledge.</a:t>
            </a:r>
          </a:p>
          <a:p>
            <a:r>
              <a:rPr lang="en-GB" sz="2200" b="1" dirty="0">
                <a:solidFill>
                  <a:schemeClr val="tx1"/>
                </a:solidFill>
              </a:rPr>
              <a:t>												     [12 marks] </a:t>
            </a:r>
            <a:endParaRPr lang="en-GB" sz="2200" dirty="0">
              <a:solidFill>
                <a:schemeClr val="tx1"/>
              </a:solidFill>
            </a:endParaRPr>
          </a:p>
        </p:txBody>
      </p:sp>
      <p:sp>
        <p:nvSpPr>
          <p:cNvPr id="7" name="Footer Placeholder 3"/>
          <p:cNvSpPr txBox="1">
            <a:spLocks/>
          </p:cNvSpPr>
          <p:nvPr/>
        </p:nvSpPr>
        <p:spPr>
          <a:xfrm>
            <a:off x="2088580" y="6413739"/>
            <a:ext cx="2678112" cy="24130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dirty="0"/>
              <a:t>Copyright © AQA and its licensors. All rights reserved.</a:t>
            </a:r>
          </a:p>
        </p:txBody>
      </p:sp>
      <p:sp>
        <p:nvSpPr>
          <p:cNvPr id="9" name="Date Placeholder 7"/>
          <p:cNvSpPr txBox="1">
            <a:spLocks/>
          </p:cNvSpPr>
          <p:nvPr/>
        </p:nvSpPr>
        <p:spPr>
          <a:xfrm>
            <a:off x="448574" y="6413739"/>
            <a:ext cx="1422400" cy="347873"/>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1000" dirty="0"/>
          </a:p>
        </p:txBody>
      </p:sp>
      <p:sp>
        <p:nvSpPr>
          <p:cNvPr id="10" name="Rectangle 9"/>
          <p:cNvSpPr/>
          <p:nvPr/>
        </p:nvSpPr>
        <p:spPr>
          <a:xfrm>
            <a:off x="285749" y="4726330"/>
            <a:ext cx="8734425" cy="707886"/>
          </a:xfrm>
          <a:prstGeom prst="rect">
            <a:avLst/>
          </a:prstGeom>
        </p:spPr>
        <p:txBody>
          <a:bodyPr wrap="square">
            <a:spAutoFit/>
          </a:bodyPr>
          <a:lstStyle/>
          <a:p>
            <a:r>
              <a:rPr lang="en-GB" sz="2000" dirty="0">
                <a:solidFill>
                  <a:schemeClr val="tx1">
                    <a:lumMod val="50000"/>
                  </a:schemeClr>
                </a:solidFill>
              </a:rPr>
              <a:t> </a:t>
            </a:r>
          </a:p>
          <a:p>
            <a:endParaRPr lang="en-GB" sz="2000" dirty="0">
              <a:solidFill>
                <a:schemeClr val="tx1">
                  <a:lumMod val="50000"/>
                </a:schemeClr>
              </a:solidFill>
            </a:endParaRPr>
          </a:p>
        </p:txBody>
      </p:sp>
      <p:sp>
        <p:nvSpPr>
          <p:cNvPr id="6" name="Rectangle 5">
            <a:extLst>
              <a:ext uri="{FF2B5EF4-FFF2-40B4-BE49-F238E27FC236}">
                <a16:creationId xmlns:a16="http://schemas.microsoft.com/office/drawing/2014/main" id="{D02D1FE2-C6DA-4D75-B1D1-57A50B5C160F}"/>
              </a:ext>
            </a:extLst>
          </p:cNvPr>
          <p:cNvSpPr/>
          <p:nvPr/>
        </p:nvSpPr>
        <p:spPr>
          <a:xfrm>
            <a:off x="321706" y="4536498"/>
            <a:ext cx="8572502" cy="1692771"/>
          </a:xfrm>
          <a:prstGeom prst="rect">
            <a:avLst/>
          </a:prstGeom>
        </p:spPr>
        <p:txBody>
          <a:bodyPr wrap="square">
            <a:spAutoFit/>
          </a:bodyPr>
          <a:lstStyle/>
          <a:p>
            <a:r>
              <a:rPr lang="en-GB" sz="2000" dirty="0">
                <a:solidFill>
                  <a:schemeClr val="tx1">
                    <a:lumMod val="50000"/>
                  </a:schemeClr>
                </a:solidFill>
              </a:rPr>
              <a:t>Students are asked to evaluate utility of the </a:t>
            </a:r>
            <a:r>
              <a:rPr lang="en-GB" sz="2000" b="1" dirty="0">
                <a:solidFill>
                  <a:schemeClr val="tx1">
                    <a:lumMod val="50000"/>
                  </a:schemeClr>
                </a:solidFill>
              </a:rPr>
              <a:t>content</a:t>
            </a:r>
            <a:r>
              <a:rPr lang="en-GB" sz="2000" dirty="0">
                <a:solidFill>
                  <a:schemeClr val="tx1">
                    <a:lumMod val="50000"/>
                  </a:schemeClr>
                </a:solidFill>
              </a:rPr>
              <a:t> and </a:t>
            </a:r>
            <a:r>
              <a:rPr lang="en-GB" sz="2000" b="1" dirty="0">
                <a:solidFill>
                  <a:schemeClr val="tx1">
                    <a:lumMod val="50000"/>
                  </a:schemeClr>
                </a:solidFill>
              </a:rPr>
              <a:t>provenance</a:t>
            </a:r>
            <a:r>
              <a:rPr lang="en-GB" sz="2000" dirty="0">
                <a:solidFill>
                  <a:schemeClr val="tx1">
                    <a:lumMod val="50000"/>
                  </a:schemeClr>
                </a:solidFill>
              </a:rPr>
              <a:t> of the source for the issue in the question </a:t>
            </a:r>
          </a:p>
          <a:p>
            <a:endParaRPr lang="en-GB" sz="2000" b="1" dirty="0">
              <a:solidFill>
                <a:schemeClr val="tx1">
                  <a:lumMod val="50000"/>
                </a:schemeClr>
              </a:solidFill>
            </a:endParaRPr>
          </a:p>
          <a:p>
            <a:r>
              <a:rPr lang="en-GB" sz="2000" b="1" dirty="0">
                <a:solidFill>
                  <a:schemeClr val="tx1">
                    <a:lumMod val="50000"/>
                  </a:schemeClr>
                </a:solidFill>
              </a:rPr>
              <a:t>Contextual knowledge </a:t>
            </a:r>
            <a:r>
              <a:rPr lang="en-GB" sz="2000" dirty="0">
                <a:solidFill>
                  <a:schemeClr val="tx1">
                    <a:lumMod val="50000"/>
                  </a:schemeClr>
                </a:solidFill>
              </a:rPr>
              <a:t>should be used to explain the features of the source. </a:t>
            </a:r>
            <a:endParaRPr lang="en-GB" sz="2000" dirty="0"/>
          </a:p>
        </p:txBody>
      </p:sp>
    </p:spTree>
    <p:extLst>
      <p:ext uri="{BB962C8B-B14F-4D97-AF65-F5344CB8AC3E}">
        <p14:creationId xmlns:p14="http://schemas.microsoft.com/office/powerpoint/2010/main" val="8153841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306621-1941-4DC9-B18D-F06F3EFB02A7}"/>
              </a:ext>
            </a:extLst>
          </p:cNvPr>
          <p:cNvSpPr>
            <a:spLocks noGrp="1"/>
          </p:cNvSpPr>
          <p:nvPr>
            <p:ph type="title"/>
          </p:nvPr>
        </p:nvSpPr>
        <p:spPr/>
        <p:txBody>
          <a:bodyPr/>
          <a:lstStyle/>
          <a:p>
            <a:r>
              <a:rPr lang="en-GB" dirty="0"/>
              <a:t>Source B (Q2, Paper 1B/A, 2019)</a:t>
            </a:r>
          </a:p>
        </p:txBody>
      </p:sp>
      <p:sp>
        <p:nvSpPr>
          <p:cNvPr id="5" name="Slide Number Placeholder 4">
            <a:extLst>
              <a:ext uri="{FF2B5EF4-FFF2-40B4-BE49-F238E27FC236}">
                <a16:creationId xmlns:a16="http://schemas.microsoft.com/office/drawing/2014/main" id="{932086C0-2EF1-432D-9CE6-16066F95934C}"/>
              </a:ext>
            </a:extLst>
          </p:cNvPr>
          <p:cNvSpPr>
            <a:spLocks noGrp="1"/>
          </p:cNvSpPr>
          <p:nvPr>
            <p:ph type="sldNum" sz="quarter" idx="4"/>
          </p:nvPr>
        </p:nvSpPr>
        <p:spPr/>
        <p:txBody>
          <a:bodyPr/>
          <a:lstStyle/>
          <a:p>
            <a:endParaRPr lang="en-GB" dirty="0"/>
          </a:p>
        </p:txBody>
      </p:sp>
      <p:pic>
        <p:nvPicPr>
          <p:cNvPr id="7" name="Picture 6">
            <a:extLst>
              <a:ext uri="{FF2B5EF4-FFF2-40B4-BE49-F238E27FC236}">
                <a16:creationId xmlns:a16="http://schemas.microsoft.com/office/drawing/2014/main" id="{3493BAA5-4E8C-4763-BA5B-0E77A4D07F89}"/>
              </a:ext>
            </a:extLst>
          </p:cNvPr>
          <p:cNvPicPr/>
          <p:nvPr/>
        </p:nvPicPr>
        <p:blipFill rotWithShape="1">
          <a:blip r:embed="rId2" cstate="screen">
            <a:extLst>
              <a:ext uri="{28A0092B-C50C-407E-A947-70E740481C1C}">
                <a14:useLocalDpi xmlns:a14="http://schemas.microsoft.com/office/drawing/2010/main"/>
              </a:ext>
            </a:extLst>
          </a:blip>
          <a:srcRect/>
          <a:stretch/>
        </p:blipFill>
        <p:spPr bwMode="auto">
          <a:xfrm>
            <a:off x="788480" y="2191467"/>
            <a:ext cx="7293636" cy="3862219"/>
          </a:xfrm>
          <a:prstGeom prst="rect">
            <a:avLst/>
          </a:prstGeom>
          <a:ln>
            <a:noFill/>
          </a:ln>
          <a:extLst>
            <a:ext uri="{53640926-AAD7-44d8-BBD7-CCE9431645EC}">
              <a14:shadowObscured xmlns:a14="http://schemas.microsoft.com/office/drawing/2010/main" xmlns=""/>
            </a:ext>
          </a:extLst>
        </p:spPr>
      </p:pic>
      <p:pic>
        <p:nvPicPr>
          <p:cNvPr id="8" name="Picture 7">
            <a:extLst>
              <a:ext uri="{FF2B5EF4-FFF2-40B4-BE49-F238E27FC236}">
                <a16:creationId xmlns:a16="http://schemas.microsoft.com/office/drawing/2014/main" id="{2CEAFAB3-A4CB-4A97-AC89-0DE4CCDA3CAA}"/>
              </a:ext>
            </a:extLst>
          </p:cNvPr>
          <p:cNvPicPr/>
          <p:nvPr/>
        </p:nvPicPr>
        <p:blipFill rotWithShape="1">
          <a:blip r:embed="rId3" cstate="screen">
            <a:extLst>
              <a:ext uri="{28A0092B-C50C-407E-A947-70E740481C1C}">
                <a14:useLocalDpi xmlns:a14="http://schemas.microsoft.com/office/drawing/2010/main"/>
              </a:ext>
            </a:extLst>
          </a:blip>
          <a:srcRect r="-5421"/>
          <a:stretch/>
        </p:blipFill>
        <p:spPr bwMode="auto">
          <a:xfrm>
            <a:off x="539999" y="1462112"/>
            <a:ext cx="8417187" cy="643503"/>
          </a:xfrm>
          <a:prstGeom prst="rect">
            <a:avLst/>
          </a:prstGeom>
          <a:ln>
            <a:noFill/>
          </a:ln>
          <a:extLst>
            <a:ext uri="{53640926-AAD7-44d8-BBD7-CCE9431645EC}">
              <a14:shadowObscured xmlns:a14="http://schemas.microsoft.com/office/drawing/2010/main" xmlns=""/>
            </a:ext>
          </a:extLst>
        </p:spPr>
      </p:pic>
      <p:sp>
        <p:nvSpPr>
          <p:cNvPr id="4" name="TextBox 3">
            <a:extLst>
              <a:ext uri="{FF2B5EF4-FFF2-40B4-BE49-F238E27FC236}">
                <a16:creationId xmlns:a16="http://schemas.microsoft.com/office/drawing/2014/main" id="{0062D364-E3F4-4638-B2DE-6C6D540BAA7B}"/>
              </a:ext>
            </a:extLst>
          </p:cNvPr>
          <p:cNvSpPr txBox="1"/>
          <p:nvPr/>
        </p:nvSpPr>
        <p:spPr>
          <a:xfrm>
            <a:off x="5798294" y="6139538"/>
            <a:ext cx="2957885" cy="123111"/>
          </a:xfrm>
          <a:prstGeom prst="rect">
            <a:avLst/>
          </a:prstGeom>
          <a:noFill/>
        </p:spPr>
        <p:txBody>
          <a:bodyPr wrap="square" lIns="0" tIns="0" rIns="0" bIns="0" rtlCol="0">
            <a:spAutoFit/>
          </a:bodyPr>
          <a:lstStyle/>
          <a:p>
            <a:r>
              <a:rPr lang="en-GB" sz="800" dirty="0"/>
              <a:t>© Everett Collection Historical/</a:t>
            </a:r>
            <a:r>
              <a:rPr lang="en-GB" sz="800" dirty="0" err="1"/>
              <a:t>Alamy</a:t>
            </a:r>
            <a:r>
              <a:rPr lang="en-GB" sz="800" dirty="0"/>
              <a:t> Stock Photo</a:t>
            </a:r>
          </a:p>
        </p:txBody>
      </p:sp>
    </p:spTree>
    <p:extLst>
      <p:ext uri="{BB962C8B-B14F-4D97-AF65-F5344CB8AC3E}">
        <p14:creationId xmlns:p14="http://schemas.microsoft.com/office/powerpoint/2010/main" val="37153090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90B4B3A1-FEE9-4175-85EC-61B69F6BA184}"/>
              </a:ext>
            </a:extLst>
          </p:cNvPr>
          <p:cNvSpPr>
            <a:spLocks noGrp="1"/>
          </p:cNvSpPr>
          <p:nvPr>
            <p:ph type="title"/>
          </p:nvPr>
        </p:nvSpPr>
        <p:spPr/>
        <p:txBody>
          <a:bodyPr/>
          <a:lstStyle/>
          <a:p>
            <a:r>
              <a:rPr lang="en-GB" dirty="0"/>
              <a:t>Source C (Q2, Paper 1B/A, 2019)</a:t>
            </a:r>
          </a:p>
        </p:txBody>
      </p:sp>
      <p:sp>
        <p:nvSpPr>
          <p:cNvPr id="5" name="Slide Number Placeholder 4">
            <a:extLst>
              <a:ext uri="{FF2B5EF4-FFF2-40B4-BE49-F238E27FC236}">
                <a16:creationId xmlns:a16="http://schemas.microsoft.com/office/drawing/2014/main" id="{932086C0-2EF1-432D-9CE6-16066F95934C}"/>
              </a:ext>
            </a:extLst>
          </p:cNvPr>
          <p:cNvSpPr>
            <a:spLocks noGrp="1"/>
          </p:cNvSpPr>
          <p:nvPr>
            <p:ph type="sldNum" sz="quarter" idx="4"/>
          </p:nvPr>
        </p:nvSpPr>
        <p:spPr/>
        <p:txBody>
          <a:bodyPr/>
          <a:lstStyle/>
          <a:p>
            <a:endParaRPr lang="en-GB" dirty="0"/>
          </a:p>
        </p:txBody>
      </p:sp>
      <p:pic>
        <p:nvPicPr>
          <p:cNvPr id="4" name="Picture 3">
            <a:extLst>
              <a:ext uri="{FF2B5EF4-FFF2-40B4-BE49-F238E27FC236}">
                <a16:creationId xmlns:a16="http://schemas.microsoft.com/office/drawing/2014/main" id="{538228C5-4C5A-42B7-900F-25069DB720E3}"/>
              </a:ext>
            </a:extLst>
          </p:cNvPr>
          <p:cNvPicPr>
            <a:picLocks noChangeAspect="1"/>
          </p:cNvPicPr>
          <p:nvPr/>
        </p:nvPicPr>
        <p:blipFill>
          <a:blip r:embed="rId2"/>
          <a:stretch>
            <a:fillRect/>
          </a:stretch>
        </p:blipFill>
        <p:spPr>
          <a:xfrm>
            <a:off x="226015" y="1730478"/>
            <a:ext cx="8805179" cy="3441290"/>
          </a:xfrm>
          <a:prstGeom prst="rect">
            <a:avLst/>
          </a:prstGeom>
        </p:spPr>
      </p:pic>
    </p:spTree>
    <p:extLst>
      <p:ext uri="{BB962C8B-B14F-4D97-AF65-F5344CB8AC3E}">
        <p14:creationId xmlns:p14="http://schemas.microsoft.com/office/powerpoint/2010/main" val="29547832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en-US"/>
              <a:t>Copyright © AQA and its licensors. All rights reserved.</a:t>
            </a:r>
            <a:endParaRPr lang="en-US" dirty="0"/>
          </a:p>
        </p:txBody>
      </p:sp>
      <p:sp>
        <p:nvSpPr>
          <p:cNvPr id="8" name="Title 1"/>
          <p:cNvSpPr txBox="1">
            <a:spLocks/>
          </p:cNvSpPr>
          <p:nvPr/>
        </p:nvSpPr>
        <p:spPr>
          <a:xfrm>
            <a:off x="126390" y="225541"/>
            <a:ext cx="8973519" cy="431181"/>
          </a:xfrm>
          <a:prstGeom prst="rect">
            <a:avLst/>
          </a:prstGeom>
        </p:spPr>
        <p:txBody>
          <a:bodyPr vert="horz" lIns="0" tIns="0" rIns="91440" bIns="0" rtlCol="0" anchor="t" anchorCtr="0">
            <a:noAutofit/>
          </a:bodyPr>
          <a:lstStyle>
            <a:lvl1pPr algn="l" defTabSz="457200" rtl="0" eaLnBrk="1" latinLnBrk="0" hangingPunct="1">
              <a:lnSpc>
                <a:spcPts val="2800"/>
              </a:lnSpc>
              <a:spcBef>
                <a:spcPct val="0"/>
              </a:spcBef>
              <a:buNone/>
              <a:defRPr sz="3200" b="0" i="0" kern="1200">
                <a:solidFill>
                  <a:schemeClr val="tx2"/>
                </a:solidFill>
                <a:latin typeface="AQA Chevin Pro Light"/>
                <a:ea typeface="+mj-ea"/>
                <a:cs typeface="AQA Chevin Pro Light"/>
              </a:defRPr>
            </a:lvl1pPr>
          </a:lstStyle>
          <a:p>
            <a:r>
              <a:rPr lang="en-GB" sz="2400" dirty="0"/>
              <a:t>     What does simple reasoning (L2) look like? </a:t>
            </a:r>
          </a:p>
        </p:txBody>
      </p:sp>
      <p:sp>
        <p:nvSpPr>
          <p:cNvPr id="6" name="Rectangle 5"/>
          <p:cNvSpPr/>
          <p:nvPr/>
        </p:nvSpPr>
        <p:spPr>
          <a:xfrm>
            <a:off x="308132" y="1131927"/>
            <a:ext cx="4863635" cy="5003872"/>
          </a:xfrm>
          <a:prstGeom prst="rect">
            <a:avLst/>
          </a:prstGeom>
          <a:solidFill>
            <a:schemeClr val="bg1"/>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r>
              <a:rPr lang="en-GB" sz="2400" dirty="0">
                <a:solidFill>
                  <a:schemeClr val="tx1"/>
                </a:solidFill>
              </a:rPr>
              <a:t>‘Source C describes the effects of tanks from a first hand British soldier. Tanks were huge heavy machines which were used on No-mans land. They were heavy and would crash barbed wire and German solders something which Mitchell describes in the source. It also allowed soldiers to advance on to no mans land especially during stalemate as the huge size of a tank acted as a protection barrier from the front line artillery.’</a:t>
            </a:r>
          </a:p>
        </p:txBody>
      </p:sp>
      <p:sp>
        <p:nvSpPr>
          <p:cNvPr id="9" name="Rounded Rectangle 8"/>
          <p:cNvSpPr/>
          <p:nvPr/>
        </p:nvSpPr>
        <p:spPr>
          <a:xfrm>
            <a:off x="5505565" y="1002890"/>
            <a:ext cx="3192651" cy="2054942"/>
          </a:xfrm>
          <a:prstGeom prst="roundRect">
            <a:avLst/>
          </a:prstGeom>
          <a:solidFill>
            <a:schemeClr val="accent6">
              <a:lumMod val="40000"/>
              <a:lumOff val="60000"/>
            </a:schemeClr>
          </a:solidFill>
          <a:ln>
            <a:solidFill>
              <a:srgbClr val="9784BE"/>
            </a:solidFill>
          </a:ln>
        </p:spPr>
        <p:style>
          <a:lnRef idx="1">
            <a:schemeClr val="accent1"/>
          </a:lnRef>
          <a:fillRef idx="3">
            <a:schemeClr val="accent1"/>
          </a:fillRef>
          <a:effectRef idx="2">
            <a:schemeClr val="accent1"/>
          </a:effectRef>
          <a:fontRef idx="minor">
            <a:schemeClr val="lt1"/>
          </a:fontRef>
        </p:style>
        <p:txBody>
          <a:bodyPr rtlCol="0" anchor="ctr"/>
          <a:lstStyle/>
          <a:p>
            <a:r>
              <a:rPr lang="en-GB" sz="2000" dirty="0">
                <a:solidFill>
                  <a:schemeClr val="tx1"/>
                </a:solidFill>
              </a:rPr>
              <a:t>How useful are Sources B and C to an historian studying military technology and tactics in the First World War?</a:t>
            </a:r>
          </a:p>
        </p:txBody>
      </p:sp>
      <p:sp>
        <p:nvSpPr>
          <p:cNvPr id="10" name="Content Placeholder 3"/>
          <p:cNvSpPr>
            <a:spLocks noGrp="1"/>
          </p:cNvSpPr>
          <p:nvPr>
            <p:ph sz="quarter" idx="12"/>
          </p:nvPr>
        </p:nvSpPr>
        <p:spPr>
          <a:xfrm>
            <a:off x="5378245" y="3220767"/>
            <a:ext cx="3765755" cy="1627993"/>
          </a:xfrm>
        </p:spPr>
        <p:txBody>
          <a:bodyPr/>
          <a:lstStyle/>
          <a:p>
            <a:pPr marL="0" indent="0">
              <a:buNone/>
            </a:pPr>
            <a:r>
              <a:rPr lang="en-GB" sz="2000" dirty="0">
                <a:solidFill>
                  <a:schemeClr val="tx2"/>
                </a:solidFill>
              </a:rPr>
              <a:t>This part of a response shows what simple evaluation of content looks like. The response uses simple knowledge about tanks and technology to comment on the content of the source, though evaluation of </a:t>
            </a:r>
            <a:r>
              <a:rPr lang="en-GB" sz="2000" b="1" dirty="0">
                <a:solidFill>
                  <a:schemeClr val="tx2"/>
                </a:solidFill>
              </a:rPr>
              <a:t>utility for the issue in the question remains implicit.</a:t>
            </a:r>
          </a:p>
        </p:txBody>
      </p:sp>
    </p:spTree>
    <p:extLst>
      <p:ext uri="{BB962C8B-B14F-4D97-AF65-F5344CB8AC3E}">
        <p14:creationId xmlns:p14="http://schemas.microsoft.com/office/powerpoint/2010/main" val="1009093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en-US"/>
              <a:t>Copyright © AQA and its licensors. All rights reserved.</a:t>
            </a:r>
            <a:endParaRPr lang="en-US" dirty="0"/>
          </a:p>
        </p:txBody>
      </p:sp>
      <p:sp>
        <p:nvSpPr>
          <p:cNvPr id="8" name="Title 1"/>
          <p:cNvSpPr txBox="1">
            <a:spLocks/>
          </p:cNvSpPr>
          <p:nvPr/>
        </p:nvSpPr>
        <p:spPr>
          <a:xfrm>
            <a:off x="126390" y="225541"/>
            <a:ext cx="8973519" cy="431181"/>
          </a:xfrm>
          <a:prstGeom prst="rect">
            <a:avLst/>
          </a:prstGeom>
        </p:spPr>
        <p:txBody>
          <a:bodyPr vert="horz" lIns="0" tIns="0" rIns="91440" bIns="0" rtlCol="0" anchor="t" anchorCtr="0">
            <a:noAutofit/>
          </a:bodyPr>
          <a:lstStyle>
            <a:lvl1pPr algn="l" defTabSz="457200" rtl="0" eaLnBrk="1" latinLnBrk="0" hangingPunct="1">
              <a:lnSpc>
                <a:spcPts val="2800"/>
              </a:lnSpc>
              <a:spcBef>
                <a:spcPct val="0"/>
              </a:spcBef>
              <a:buNone/>
              <a:defRPr sz="3200" b="0" i="0" kern="1200">
                <a:solidFill>
                  <a:schemeClr val="tx2"/>
                </a:solidFill>
                <a:latin typeface="AQA Chevin Pro Light"/>
                <a:ea typeface="+mj-ea"/>
                <a:cs typeface="AQA Chevin Pro Light"/>
              </a:defRPr>
            </a:lvl1pPr>
          </a:lstStyle>
          <a:p>
            <a:r>
              <a:rPr lang="en-GB" sz="2400" dirty="0"/>
              <a:t>     What does developed reasoning (L3) look like? </a:t>
            </a:r>
          </a:p>
        </p:txBody>
      </p:sp>
      <p:sp>
        <p:nvSpPr>
          <p:cNvPr id="6" name="Rectangle 5"/>
          <p:cNvSpPr/>
          <p:nvPr/>
        </p:nvSpPr>
        <p:spPr>
          <a:xfrm>
            <a:off x="170481" y="1131927"/>
            <a:ext cx="5109443" cy="5003872"/>
          </a:xfrm>
          <a:prstGeom prst="rect">
            <a:avLst/>
          </a:prstGeom>
          <a:solidFill>
            <a:schemeClr val="bg1"/>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r>
              <a:rPr lang="en-GB" sz="2400" dirty="0">
                <a:solidFill>
                  <a:schemeClr val="tx1"/>
                </a:solidFill>
              </a:rPr>
              <a:t>‘Source C is useful to a historian studying military technology as it describes Britain’s impressive use of the tanks during the Spring offensive in April 1918. </a:t>
            </a:r>
            <a:r>
              <a:rPr lang="en-GB" sz="2400" b="1" dirty="0">
                <a:solidFill>
                  <a:schemeClr val="tx1"/>
                </a:solidFill>
              </a:rPr>
              <a:t>The tanks are described as the newest and fastest which is useful as it demonstrates how tanks developed in speed throughout the war. </a:t>
            </a:r>
            <a:r>
              <a:rPr lang="en-GB" sz="2400" dirty="0">
                <a:solidFill>
                  <a:schemeClr val="tx1"/>
                </a:solidFill>
              </a:rPr>
              <a:t>Unlike when they were first used in the Somme in 1916, when their top speed was 2-3 mph, the tanks were almost too fast by 1918 in the Spring Offensive.’ </a:t>
            </a:r>
          </a:p>
        </p:txBody>
      </p:sp>
      <p:sp>
        <p:nvSpPr>
          <p:cNvPr id="9" name="Rounded Rectangle 8"/>
          <p:cNvSpPr/>
          <p:nvPr/>
        </p:nvSpPr>
        <p:spPr>
          <a:xfrm>
            <a:off x="5564558" y="1131927"/>
            <a:ext cx="3192651" cy="1868128"/>
          </a:xfrm>
          <a:prstGeom prst="roundRect">
            <a:avLst/>
          </a:prstGeom>
          <a:solidFill>
            <a:schemeClr val="accent6">
              <a:lumMod val="40000"/>
              <a:lumOff val="60000"/>
            </a:schemeClr>
          </a:solidFill>
          <a:ln>
            <a:solidFill>
              <a:srgbClr val="9784BE"/>
            </a:solidFill>
          </a:ln>
        </p:spPr>
        <p:style>
          <a:lnRef idx="1">
            <a:schemeClr val="accent1"/>
          </a:lnRef>
          <a:fillRef idx="3">
            <a:schemeClr val="accent1"/>
          </a:fillRef>
          <a:effectRef idx="2">
            <a:schemeClr val="accent1"/>
          </a:effectRef>
          <a:fontRef idx="minor">
            <a:schemeClr val="lt1"/>
          </a:fontRef>
        </p:style>
        <p:txBody>
          <a:bodyPr rtlCol="0" anchor="ctr"/>
          <a:lstStyle/>
          <a:p>
            <a:r>
              <a:rPr lang="en-GB" sz="2000" dirty="0">
                <a:solidFill>
                  <a:schemeClr val="tx1"/>
                </a:solidFill>
              </a:rPr>
              <a:t>How useful are Sources B and C to an historian studying military technology and tactics in the First World War?</a:t>
            </a:r>
          </a:p>
        </p:txBody>
      </p:sp>
      <p:sp>
        <p:nvSpPr>
          <p:cNvPr id="10" name="Content Placeholder 3"/>
          <p:cNvSpPr>
            <a:spLocks noGrp="1"/>
          </p:cNvSpPr>
          <p:nvPr>
            <p:ph sz="quarter" idx="12"/>
          </p:nvPr>
        </p:nvSpPr>
        <p:spPr>
          <a:xfrm>
            <a:off x="5466735" y="3172986"/>
            <a:ext cx="3677265" cy="1627993"/>
          </a:xfrm>
        </p:spPr>
        <p:txBody>
          <a:bodyPr/>
          <a:lstStyle/>
          <a:p>
            <a:pPr marL="0" indent="0">
              <a:buNone/>
            </a:pPr>
            <a:r>
              <a:rPr lang="en-GB" sz="1600" dirty="0">
                <a:solidFill>
                  <a:schemeClr val="tx2"/>
                </a:solidFill>
              </a:rPr>
              <a:t>This extract shows developed evaluation of the content of the source with reference to the military technology, specifically about </a:t>
            </a:r>
            <a:r>
              <a:rPr lang="en-GB" sz="1600" b="1" dirty="0">
                <a:solidFill>
                  <a:schemeClr val="tx2"/>
                </a:solidFill>
              </a:rPr>
              <a:t>how the source is useful for showing how tanks improved during the war</a:t>
            </a:r>
            <a:r>
              <a:rPr lang="en-GB" sz="1600" dirty="0">
                <a:solidFill>
                  <a:schemeClr val="tx2"/>
                </a:solidFill>
              </a:rPr>
              <a:t>. Contextual knowledge is used to support the point about utility.</a:t>
            </a:r>
          </a:p>
          <a:p>
            <a:pPr marL="0" indent="0">
              <a:buNone/>
            </a:pPr>
            <a:endParaRPr lang="en-GB" sz="1600" b="1" dirty="0">
              <a:solidFill>
                <a:schemeClr val="tx2"/>
              </a:solidFill>
            </a:endParaRPr>
          </a:p>
          <a:p>
            <a:pPr marL="0" indent="0">
              <a:buNone/>
            </a:pPr>
            <a:r>
              <a:rPr lang="en-GB" sz="1600" dirty="0"/>
              <a:t>NOTE: To secure level 3 marks, the other source must also be addressed </a:t>
            </a:r>
          </a:p>
          <a:p>
            <a:pPr marL="0" indent="0">
              <a:buNone/>
            </a:pPr>
            <a:endParaRPr lang="en-GB" sz="2000" b="1" dirty="0">
              <a:solidFill>
                <a:schemeClr val="tx2"/>
              </a:solidFill>
            </a:endParaRPr>
          </a:p>
        </p:txBody>
      </p:sp>
    </p:spTree>
    <p:extLst>
      <p:ext uri="{BB962C8B-B14F-4D97-AF65-F5344CB8AC3E}">
        <p14:creationId xmlns:p14="http://schemas.microsoft.com/office/powerpoint/2010/main" val="3296029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a:t>Copyright © AQA and its licensors. All rights reserved.</a:t>
            </a:r>
            <a:endParaRPr lang="en-US" dirty="0"/>
          </a:p>
        </p:txBody>
      </p:sp>
      <p:sp>
        <p:nvSpPr>
          <p:cNvPr id="4" name="Title 5"/>
          <p:cNvSpPr txBox="1">
            <a:spLocks/>
          </p:cNvSpPr>
          <p:nvPr/>
        </p:nvSpPr>
        <p:spPr>
          <a:xfrm>
            <a:off x="-157316" y="96719"/>
            <a:ext cx="9384154" cy="431181"/>
          </a:xfrm>
          <a:prstGeom prst="rect">
            <a:avLst/>
          </a:prstGeom>
        </p:spPr>
        <p:txBody>
          <a:bodyPr vert="horz" lIns="0" tIns="0" rIns="91440" bIns="0" rtlCol="0" anchor="t" anchorCtr="0">
            <a:noAutofit/>
          </a:bodyPr>
          <a:lstStyle>
            <a:lvl1pPr algn="l" defTabSz="457200" rtl="0" eaLnBrk="1" latinLnBrk="0" hangingPunct="1">
              <a:lnSpc>
                <a:spcPts val="2800"/>
              </a:lnSpc>
              <a:spcBef>
                <a:spcPct val="0"/>
              </a:spcBef>
              <a:buNone/>
              <a:defRPr sz="3200" b="0" i="0" kern="1200">
                <a:solidFill>
                  <a:schemeClr val="tx1"/>
                </a:solidFill>
                <a:latin typeface="AQA Chevin Pro Light"/>
                <a:ea typeface="+mj-ea"/>
                <a:cs typeface="AQA Chevin Pro Light"/>
              </a:defRPr>
            </a:lvl1pPr>
          </a:lstStyle>
          <a:p>
            <a:pPr lvl="1">
              <a:buClr>
                <a:schemeClr val="tx2"/>
              </a:buClr>
              <a:buSzPct val="60000"/>
            </a:pPr>
            <a:r>
              <a:rPr lang="en-GB" sz="2400" dirty="0">
                <a:latin typeface="AQA Chevin Pro Light" panose="020F0303030000060003" pitchFamily="34" charset="0"/>
              </a:rPr>
              <a:t>Key skill: evaluating the content </a:t>
            </a:r>
            <a:r>
              <a:rPr lang="en-GB" sz="2400" b="1" dirty="0">
                <a:latin typeface="AQA Chevin Pro Light" panose="020F0303030000060003" pitchFamily="34" charset="0"/>
              </a:rPr>
              <a:t>and</a:t>
            </a:r>
            <a:r>
              <a:rPr lang="en-GB" sz="2400" dirty="0">
                <a:latin typeface="AQA Chevin Pro Light" panose="020F0303030000060003" pitchFamily="34" charset="0"/>
              </a:rPr>
              <a:t> provenance of sources and interpretations in the light of the question (AO3, AO4)</a:t>
            </a:r>
          </a:p>
          <a:p>
            <a:endParaRPr lang="en-GB" sz="2400" dirty="0"/>
          </a:p>
          <a:p>
            <a:endParaRPr lang="en-GB" sz="2400" dirty="0"/>
          </a:p>
          <a:p>
            <a:endParaRPr lang="en-GB" sz="2400" dirty="0"/>
          </a:p>
        </p:txBody>
      </p:sp>
      <p:sp>
        <p:nvSpPr>
          <p:cNvPr id="5" name="Title 5">
            <a:extLst>
              <a:ext uri="{FF2B5EF4-FFF2-40B4-BE49-F238E27FC236}">
                <a16:creationId xmlns:a16="http://schemas.microsoft.com/office/drawing/2014/main" id="{F417CCE9-F527-4F8B-A4F7-078FEFBDC7E2}"/>
              </a:ext>
            </a:extLst>
          </p:cNvPr>
          <p:cNvSpPr txBox="1">
            <a:spLocks/>
          </p:cNvSpPr>
          <p:nvPr/>
        </p:nvSpPr>
        <p:spPr>
          <a:xfrm>
            <a:off x="346219" y="1456954"/>
            <a:ext cx="8617238" cy="431181"/>
          </a:xfrm>
          <a:prstGeom prst="rect">
            <a:avLst/>
          </a:prstGeom>
        </p:spPr>
        <p:txBody>
          <a:bodyPr vert="horz" lIns="0" tIns="0" rIns="91440" bIns="0" rtlCol="0" anchor="t" anchorCtr="0">
            <a:noAutofit/>
          </a:bodyPr>
          <a:lstStyle>
            <a:lvl1pPr algn="l" defTabSz="457200" rtl="0" eaLnBrk="1" latinLnBrk="0" hangingPunct="1">
              <a:lnSpc>
                <a:spcPts val="2800"/>
              </a:lnSpc>
              <a:spcBef>
                <a:spcPct val="0"/>
              </a:spcBef>
              <a:buNone/>
              <a:defRPr sz="3200" b="0" i="0" kern="1200">
                <a:solidFill>
                  <a:schemeClr val="tx1"/>
                </a:solidFill>
                <a:latin typeface="AQA Chevin Pro Light"/>
                <a:ea typeface="+mj-ea"/>
                <a:cs typeface="AQA Chevin Pro Light"/>
              </a:defRPr>
            </a:lvl1pPr>
          </a:lstStyle>
          <a:p>
            <a:r>
              <a:rPr lang="en-GB" sz="2400" dirty="0">
                <a:latin typeface="AQA Chevin Pro Light" panose="020F0303030000060003" pitchFamily="34" charset="0"/>
              </a:rPr>
              <a:t>As seen in the previous response, there are two important principles in AO3 source evaluation:</a:t>
            </a:r>
          </a:p>
          <a:p>
            <a:r>
              <a:rPr lang="en-GB" sz="2400" dirty="0">
                <a:latin typeface="AQA Chevin Pro Light" panose="020F0303030000060003" pitchFamily="34" charset="0"/>
              </a:rPr>
              <a:t> </a:t>
            </a:r>
          </a:p>
          <a:p>
            <a:pPr marL="342900" indent="-342900">
              <a:buFont typeface="Courier New" panose="02070309020205020404" pitchFamily="49" charset="0"/>
              <a:buChar char="o"/>
            </a:pPr>
            <a:r>
              <a:rPr lang="en-GB" sz="2400" dirty="0">
                <a:latin typeface="AQA Chevin Pro Light" panose="020F0303030000060003" pitchFamily="34" charset="0"/>
              </a:rPr>
              <a:t>the utility of a source only emerges in the light of a given question</a:t>
            </a:r>
          </a:p>
          <a:p>
            <a:endParaRPr lang="en-GB" sz="2400" dirty="0">
              <a:latin typeface="AQA Chevin Pro Light" panose="020F0303030000060003" pitchFamily="34" charset="0"/>
            </a:endParaRPr>
          </a:p>
          <a:p>
            <a:pPr marL="342900" indent="-342900">
              <a:buFont typeface="Courier New" panose="02070309020205020404" pitchFamily="49" charset="0"/>
              <a:buChar char="o"/>
            </a:pPr>
            <a:r>
              <a:rPr lang="en-GB" sz="2400" dirty="0">
                <a:latin typeface="AQA Chevin Pro Light" panose="020F0303030000060003" pitchFamily="34" charset="0"/>
              </a:rPr>
              <a:t>knowledge and understanding must be used in order place a source in context and make source evaluation meaningful.</a:t>
            </a:r>
          </a:p>
          <a:p>
            <a:pPr marL="342900" indent="-342900">
              <a:buFont typeface="Courier New" panose="02070309020205020404" pitchFamily="49" charset="0"/>
              <a:buChar char="o"/>
            </a:pPr>
            <a:endParaRPr lang="en-GB" sz="2000" dirty="0">
              <a:latin typeface="AQA Chevin Pro Light" panose="020F0303030000060003" pitchFamily="34" charset="0"/>
            </a:endParaRPr>
          </a:p>
          <a:p>
            <a:endParaRPr lang="en-GB" sz="2000" dirty="0">
              <a:latin typeface="AQA Chevin Pro Light" panose="020F0303030000060003" pitchFamily="34" charset="0"/>
            </a:endParaRPr>
          </a:p>
          <a:p>
            <a:endParaRPr lang="en-GB" sz="2400" dirty="0"/>
          </a:p>
          <a:p>
            <a:endParaRPr lang="en-GB" sz="2400" dirty="0"/>
          </a:p>
        </p:txBody>
      </p:sp>
    </p:spTree>
    <p:extLst>
      <p:ext uri="{BB962C8B-B14F-4D97-AF65-F5344CB8AC3E}">
        <p14:creationId xmlns:p14="http://schemas.microsoft.com/office/powerpoint/2010/main" val="29688496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Contents</a:t>
            </a:r>
          </a:p>
        </p:txBody>
      </p:sp>
      <p:sp>
        <p:nvSpPr>
          <p:cNvPr id="3" name="Content Placeholder 2"/>
          <p:cNvSpPr>
            <a:spLocks noGrp="1"/>
          </p:cNvSpPr>
          <p:nvPr>
            <p:ph idx="1"/>
          </p:nvPr>
        </p:nvSpPr>
        <p:spPr>
          <a:xfrm>
            <a:off x="201478" y="1045041"/>
            <a:ext cx="8725546" cy="4531250"/>
          </a:xfrm>
        </p:spPr>
        <p:txBody>
          <a:bodyPr/>
          <a:lstStyle/>
          <a:p>
            <a:r>
              <a:rPr lang="en-GB" sz="1800" dirty="0"/>
              <a:t>Proposals for 2022</a:t>
            </a:r>
          </a:p>
          <a:p>
            <a:endParaRPr lang="en-GB" sz="1800" dirty="0"/>
          </a:p>
          <a:p>
            <a:r>
              <a:rPr lang="en-GB" sz="1800" dirty="0"/>
              <a:t>Exam timing and overview of principles of progression: </a:t>
            </a:r>
          </a:p>
          <a:p>
            <a:pPr>
              <a:buFont typeface="Courier New" panose="02070309020205020404" pitchFamily="49" charset="0"/>
              <a:buChar char="o"/>
            </a:pPr>
            <a:r>
              <a:rPr lang="en-GB" sz="1800" dirty="0"/>
              <a:t>Basic (L1) to developed (L3)</a:t>
            </a:r>
          </a:p>
          <a:p>
            <a:endParaRPr lang="en-GB" sz="1800" dirty="0"/>
          </a:p>
          <a:p>
            <a:r>
              <a:rPr lang="en-GB" sz="1800" dirty="0"/>
              <a:t>Key skills and exemplification</a:t>
            </a:r>
          </a:p>
          <a:p>
            <a:pPr>
              <a:buFont typeface="Courier New" panose="02070309020205020404" pitchFamily="49" charset="0"/>
              <a:buChar char="o"/>
            </a:pPr>
            <a:r>
              <a:rPr lang="en-GB" sz="1600" dirty="0"/>
              <a:t>directing explanations to the issue in the question (AO1/AO2, AO3, AO4)</a:t>
            </a:r>
          </a:p>
          <a:p>
            <a:pPr>
              <a:buFont typeface="Courier New" panose="02070309020205020404" pitchFamily="49" charset="0"/>
              <a:buChar char="o"/>
            </a:pPr>
            <a:r>
              <a:rPr lang="en-GB" sz="1600" dirty="0"/>
              <a:t>evaluating the content </a:t>
            </a:r>
            <a:r>
              <a:rPr lang="en-GB" sz="1600" b="1" dirty="0"/>
              <a:t>and</a:t>
            </a:r>
            <a:r>
              <a:rPr lang="en-GB" sz="1600" dirty="0"/>
              <a:t> provenance of a source and interpretation in the light of the question (AO3)</a:t>
            </a:r>
          </a:p>
          <a:p>
            <a:pPr>
              <a:buFont typeface="Courier New" panose="02070309020205020404" pitchFamily="49" charset="0"/>
              <a:buChar char="o"/>
            </a:pPr>
            <a:r>
              <a:rPr lang="en-GB" sz="1600" dirty="0"/>
              <a:t>coming to substantiated judgements (AO1/AO2)</a:t>
            </a:r>
          </a:p>
          <a:p>
            <a:pPr marL="0" indent="0">
              <a:buNone/>
            </a:pPr>
            <a:endParaRPr lang="en-GB" sz="1800" dirty="0"/>
          </a:p>
          <a:p>
            <a:r>
              <a:rPr lang="en-GB" sz="1800" dirty="0"/>
              <a:t>Complex thinking (L4)</a:t>
            </a:r>
          </a:p>
          <a:p>
            <a:endParaRPr lang="en-GB" sz="1800" dirty="0"/>
          </a:p>
          <a:p>
            <a:r>
              <a:rPr lang="en-GB" sz="1800" dirty="0"/>
              <a:t>Threshold responses at Level 3 and 4</a:t>
            </a:r>
          </a:p>
          <a:p>
            <a:endParaRPr lang="en-GB" sz="1800" dirty="0"/>
          </a:p>
          <a:p>
            <a:r>
              <a:rPr lang="en-GB" sz="1800" dirty="0"/>
              <a:t>Important resources and upcoming free events</a:t>
            </a:r>
          </a:p>
          <a:p>
            <a:pPr marL="0" indent="0">
              <a:buNone/>
            </a:pPr>
            <a:r>
              <a:rPr lang="en-GB" sz="2000" dirty="0"/>
              <a:t> </a:t>
            </a:r>
          </a:p>
          <a:p>
            <a:pPr marL="0" indent="0">
              <a:buNone/>
            </a:pPr>
            <a:endParaRPr lang="en-GB" sz="2000" dirty="0"/>
          </a:p>
          <a:p>
            <a:pPr marL="0" indent="0">
              <a:buNone/>
            </a:pPr>
            <a:endParaRPr lang="en-GB" sz="2000" dirty="0"/>
          </a:p>
          <a:p>
            <a:pPr marL="0" indent="0">
              <a:buNone/>
            </a:pPr>
            <a:endParaRPr lang="en-GB" sz="1800" dirty="0"/>
          </a:p>
          <a:p>
            <a:pPr marL="0" indent="0">
              <a:buNone/>
            </a:pPr>
            <a:endParaRPr lang="en-GB" dirty="0"/>
          </a:p>
        </p:txBody>
      </p:sp>
      <p:sp>
        <p:nvSpPr>
          <p:cNvPr id="5" name="Footer Placeholder 4"/>
          <p:cNvSpPr>
            <a:spLocks noGrp="1"/>
          </p:cNvSpPr>
          <p:nvPr>
            <p:ph type="ftr" sz="quarter" idx="3"/>
          </p:nvPr>
        </p:nvSpPr>
        <p:spPr/>
        <p:txBody>
          <a:bodyPr/>
          <a:lstStyle/>
          <a:p>
            <a:r>
              <a:rPr lang="en-US"/>
              <a:t>Copyright © AQA and its licensors. All rights reserved.</a:t>
            </a:r>
            <a:endParaRPr lang="en-US" dirty="0"/>
          </a:p>
        </p:txBody>
      </p:sp>
    </p:spTree>
    <p:extLst>
      <p:ext uri="{BB962C8B-B14F-4D97-AF65-F5344CB8AC3E}">
        <p14:creationId xmlns:p14="http://schemas.microsoft.com/office/powerpoint/2010/main" val="99353808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a:t>Copyright © AQA and its licensors. All rights reserved.</a:t>
            </a:r>
            <a:endParaRPr lang="en-US" dirty="0"/>
          </a:p>
        </p:txBody>
      </p:sp>
      <p:sp>
        <p:nvSpPr>
          <p:cNvPr id="4" name="Title 5"/>
          <p:cNvSpPr txBox="1">
            <a:spLocks/>
          </p:cNvSpPr>
          <p:nvPr/>
        </p:nvSpPr>
        <p:spPr>
          <a:xfrm>
            <a:off x="-157316" y="96719"/>
            <a:ext cx="9384154" cy="431181"/>
          </a:xfrm>
          <a:prstGeom prst="rect">
            <a:avLst/>
          </a:prstGeom>
        </p:spPr>
        <p:txBody>
          <a:bodyPr vert="horz" lIns="0" tIns="0" rIns="91440" bIns="0" rtlCol="0" anchor="t" anchorCtr="0">
            <a:noAutofit/>
          </a:bodyPr>
          <a:lstStyle>
            <a:lvl1pPr algn="l" defTabSz="457200" rtl="0" eaLnBrk="1" latinLnBrk="0" hangingPunct="1">
              <a:lnSpc>
                <a:spcPts val="2800"/>
              </a:lnSpc>
              <a:spcBef>
                <a:spcPct val="0"/>
              </a:spcBef>
              <a:buNone/>
              <a:defRPr sz="3200" b="0" i="0" kern="1200">
                <a:solidFill>
                  <a:schemeClr val="tx1"/>
                </a:solidFill>
                <a:latin typeface="AQA Chevin Pro Light"/>
                <a:ea typeface="+mj-ea"/>
                <a:cs typeface="AQA Chevin Pro Light"/>
              </a:defRPr>
            </a:lvl1pPr>
          </a:lstStyle>
          <a:p>
            <a:pPr lvl="1">
              <a:buClr>
                <a:schemeClr val="tx2"/>
              </a:buClr>
              <a:buSzPct val="60000"/>
            </a:pPr>
            <a:r>
              <a:rPr lang="en-GB" sz="2400" dirty="0">
                <a:latin typeface="AQA Chevin Pro Light" panose="020F0303030000060003" pitchFamily="34" charset="0"/>
              </a:rPr>
              <a:t>Key skill: evaluating the content </a:t>
            </a:r>
            <a:r>
              <a:rPr lang="en-GB" sz="2400" b="1" dirty="0">
                <a:latin typeface="AQA Chevin Pro Light" panose="020F0303030000060003" pitchFamily="34" charset="0"/>
              </a:rPr>
              <a:t>and</a:t>
            </a:r>
            <a:r>
              <a:rPr lang="en-GB" sz="2400" dirty="0">
                <a:latin typeface="AQA Chevin Pro Light" panose="020F0303030000060003" pitchFamily="34" charset="0"/>
              </a:rPr>
              <a:t> provenance of sources and interpretations in the light of the question (AO3, AO4)</a:t>
            </a:r>
          </a:p>
          <a:p>
            <a:endParaRPr lang="en-GB" sz="2400" dirty="0"/>
          </a:p>
          <a:p>
            <a:endParaRPr lang="en-GB" sz="2400" dirty="0"/>
          </a:p>
          <a:p>
            <a:endParaRPr lang="en-GB" sz="2400" dirty="0"/>
          </a:p>
        </p:txBody>
      </p:sp>
      <p:sp>
        <p:nvSpPr>
          <p:cNvPr id="5" name="Title 5">
            <a:extLst>
              <a:ext uri="{FF2B5EF4-FFF2-40B4-BE49-F238E27FC236}">
                <a16:creationId xmlns:a16="http://schemas.microsoft.com/office/drawing/2014/main" id="{F417CCE9-F527-4F8B-A4F7-078FEFBDC7E2}"/>
              </a:ext>
            </a:extLst>
          </p:cNvPr>
          <p:cNvSpPr txBox="1">
            <a:spLocks/>
          </p:cNvSpPr>
          <p:nvPr/>
        </p:nvSpPr>
        <p:spPr>
          <a:xfrm>
            <a:off x="346219" y="1456954"/>
            <a:ext cx="8617238" cy="431181"/>
          </a:xfrm>
          <a:prstGeom prst="rect">
            <a:avLst/>
          </a:prstGeom>
        </p:spPr>
        <p:txBody>
          <a:bodyPr vert="horz" lIns="0" tIns="0" rIns="91440" bIns="0" rtlCol="0" anchor="t" anchorCtr="0">
            <a:noAutofit/>
          </a:bodyPr>
          <a:lstStyle>
            <a:lvl1pPr algn="l" defTabSz="457200" rtl="0" eaLnBrk="1" latinLnBrk="0" hangingPunct="1">
              <a:lnSpc>
                <a:spcPts val="2800"/>
              </a:lnSpc>
              <a:spcBef>
                <a:spcPct val="0"/>
              </a:spcBef>
              <a:buNone/>
              <a:defRPr sz="3200" b="0" i="0" kern="1200">
                <a:solidFill>
                  <a:schemeClr val="tx1"/>
                </a:solidFill>
                <a:latin typeface="AQA Chevin Pro Light"/>
                <a:ea typeface="+mj-ea"/>
                <a:cs typeface="AQA Chevin Pro Light"/>
              </a:defRPr>
            </a:lvl1pPr>
          </a:lstStyle>
          <a:p>
            <a:pPr>
              <a:defRPr/>
            </a:pPr>
            <a:r>
              <a:rPr lang="en-GB" sz="2400" dirty="0"/>
              <a:t>The 8-mark and 12-mark ‘how useful…’ questions require students to refer to both the content </a:t>
            </a:r>
            <a:r>
              <a:rPr lang="en-GB" sz="2400" b="1" dirty="0"/>
              <a:t>and</a:t>
            </a:r>
            <a:r>
              <a:rPr lang="en-GB" sz="2400" dirty="0"/>
              <a:t> provenance of the source(s). </a:t>
            </a:r>
          </a:p>
          <a:p>
            <a:pPr>
              <a:defRPr/>
            </a:pPr>
            <a:endParaRPr lang="en-GB" sz="2400" dirty="0"/>
          </a:p>
          <a:p>
            <a:pPr>
              <a:defRPr/>
            </a:pPr>
            <a:endParaRPr lang="en-GB" sz="2400" dirty="0"/>
          </a:p>
          <a:p>
            <a:pPr>
              <a:defRPr/>
            </a:pPr>
            <a:r>
              <a:rPr lang="en-GB" sz="2400" dirty="0"/>
              <a:t>However, while students often display knowledge and understanding about the content of a source, they are frequently less perceptive about the provenance of a source.</a:t>
            </a:r>
          </a:p>
          <a:p>
            <a:pPr>
              <a:defRPr/>
            </a:pPr>
            <a:endParaRPr lang="en-GB" sz="2400" dirty="0"/>
          </a:p>
          <a:p>
            <a:pPr>
              <a:defRPr/>
            </a:pPr>
            <a:endParaRPr lang="en-GB" sz="2400" dirty="0"/>
          </a:p>
          <a:p>
            <a:pPr>
              <a:defRPr/>
            </a:pPr>
            <a:r>
              <a:rPr lang="en-GB" sz="2400" dirty="0"/>
              <a:t>For AO4 questions, the evaluation of provenance is only required for Qn2 on the Period Study</a:t>
            </a:r>
          </a:p>
          <a:p>
            <a:endParaRPr lang="en-GB" sz="2000" dirty="0">
              <a:latin typeface="AQA Chevin Pro Light" panose="020F0303030000060003" pitchFamily="34" charset="0"/>
            </a:endParaRPr>
          </a:p>
          <a:p>
            <a:endParaRPr lang="en-GB" sz="2400" dirty="0"/>
          </a:p>
          <a:p>
            <a:endParaRPr lang="en-GB" sz="2400" dirty="0"/>
          </a:p>
        </p:txBody>
      </p:sp>
    </p:spTree>
    <p:extLst>
      <p:ext uri="{BB962C8B-B14F-4D97-AF65-F5344CB8AC3E}">
        <p14:creationId xmlns:p14="http://schemas.microsoft.com/office/powerpoint/2010/main" val="219344219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306621-1941-4DC9-B18D-F06F3EFB02A7}"/>
              </a:ext>
            </a:extLst>
          </p:cNvPr>
          <p:cNvSpPr>
            <a:spLocks noGrp="1"/>
          </p:cNvSpPr>
          <p:nvPr>
            <p:ph type="title"/>
          </p:nvPr>
        </p:nvSpPr>
        <p:spPr/>
        <p:txBody>
          <a:bodyPr/>
          <a:lstStyle/>
          <a:p>
            <a:r>
              <a:rPr lang="en-GB" dirty="0"/>
              <a:t>Source B (Q2, Paper 1B/A, 2019)</a:t>
            </a:r>
          </a:p>
        </p:txBody>
      </p:sp>
      <p:sp>
        <p:nvSpPr>
          <p:cNvPr id="5" name="Slide Number Placeholder 4">
            <a:extLst>
              <a:ext uri="{FF2B5EF4-FFF2-40B4-BE49-F238E27FC236}">
                <a16:creationId xmlns:a16="http://schemas.microsoft.com/office/drawing/2014/main" id="{932086C0-2EF1-432D-9CE6-16066F95934C}"/>
              </a:ext>
            </a:extLst>
          </p:cNvPr>
          <p:cNvSpPr>
            <a:spLocks noGrp="1"/>
          </p:cNvSpPr>
          <p:nvPr>
            <p:ph type="sldNum" sz="quarter" idx="4"/>
          </p:nvPr>
        </p:nvSpPr>
        <p:spPr/>
        <p:txBody>
          <a:bodyPr/>
          <a:lstStyle/>
          <a:p>
            <a:endParaRPr lang="en-GB" dirty="0"/>
          </a:p>
        </p:txBody>
      </p:sp>
      <p:pic>
        <p:nvPicPr>
          <p:cNvPr id="7" name="Picture 6">
            <a:extLst>
              <a:ext uri="{FF2B5EF4-FFF2-40B4-BE49-F238E27FC236}">
                <a16:creationId xmlns:a16="http://schemas.microsoft.com/office/drawing/2014/main" id="{3493BAA5-4E8C-4763-BA5B-0E77A4D07F89}"/>
              </a:ext>
            </a:extLst>
          </p:cNvPr>
          <p:cNvPicPr/>
          <p:nvPr/>
        </p:nvPicPr>
        <p:blipFill rotWithShape="1">
          <a:blip r:embed="rId2" cstate="screen">
            <a:extLst>
              <a:ext uri="{28A0092B-C50C-407E-A947-70E740481C1C}">
                <a14:useLocalDpi xmlns:a14="http://schemas.microsoft.com/office/drawing/2010/main"/>
              </a:ext>
            </a:extLst>
          </a:blip>
          <a:srcRect/>
          <a:stretch/>
        </p:blipFill>
        <p:spPr bwMode="auto">
          <a:xfrm>
            <a:off x="788480" y="2191467"/>
            <a:ext cx="7293636" cy="3862219"/>
          </a:xfrm>
          <a:prstGeom prst="rect">
            <a:avLst/>
          </a:prstGeom>
          <a:ln>
            <a:noFill/>
          </a:ln>
          <a:extLst>
            <a:ext uri="{53640926-AAD7-44d8-BBD7-CCE9431645EC}">
              <a14:shadowObscured xmlns:a14="http://schemas.microsoft.com/office/drawing/2010/main" xmlns=""/>
            </a:ext>
          </a:extLst>
        </p:spPr>
      </p:pic>
      <p:pic>
        <p:nvPicPr>
          <p:cNvPr id="8" name="Picture 7">
            <a:extLst>
              <a:ext uri="{FF2B5EF4-FFF2-40B4-BE49-F238E27FC236}">
                <a16:creationId xmlns:a16="http://schemas.microsoft.com/office/drawing/2014/main" id="{2CEAFAB3-A4CB-4A97-AC89-0DE4CCDA3CAA}"/>
              </a:ext>
            </a:extLst>
          </p:cNvPr>
          <p:cNvPicPr/>
          <p:nvPr/>
        </p:nvPicPr>
        <p:blipFill rotWithShape="1">
          <a:blip r:embed="rId3" cstate="screen">
            <a:extLst>
              <a:ext uri="{28A0092B-C50C-407E-A947-70E740481C1C}">
                <a14:useLocalDpi xmlns:a14="http://schemas.microsoft.com/office/drawing/2010/main"/>
              </a:ext>
            </a:extLst>
          </a:blip>
          <a:srcRect r="-5421"/>
          <a:stretch/>
        </p:blipFill>
        <p:spPr bwMode="auto">
          <a:xfrm>
            <a:off x="539999" y="1462112"/>
            <a:ext cx="8417187" cy="643503"/>
          </a:xfrm>
          <a:prstGeom prst="rect">
            <a:avLst/>
          </a:prstGeom>
          <a:ln>
            <a:noFill/>
          </a:ln>
          <a:extLst>
            <a:ext uri="{53640926-AAD7-44d8-BBD7-CCE9431645EC}">
              <a14:shadowObscured xmlns:a14="http://schemas.microsoft.com/office/drawing/2010/main" xmlns=""/>
            </a:ext>
          </a:extLst>
        </p:spPr>
      </p:pic>
      <p:sp>
        <p:nvSpPr>
          <p:cNvPr id="4" name="TextBox 3">
            <a:extLst>
              <a:ext uri="{FF2B5EF4-FFF2-40B4-BE49-F238E27FC236}">
                <a16:creationId xmlns:a16="http://schemas.microsoft.com/office/drawing/2014/main" id="{0062D364-E3F4-4638-B2DE-6C6D540BAA7B}"/>
              </a:ext>
            </a:extLst>
          </p:cNvPr>
          <p:cNvSpPr txBox="1"/>
          <p:nvPr/>
        </p:nvSpPr>
        <p:spPr>
          <a:xfrm>
            <a:off x="5798294" y="6139538"/>
            <a:ext cx="2957885" cy="123111"/>
          </a:xfrm>
          <a:prstGeom prst="rect">
            <a:avLst/>
          </a:prstGeom>
          <a:noFill/>
        </p:spPr>
        <p:txBody>
          <a:bodyPr wrap="square" lIns="0" tIns="0" rIns="0" bIns="0" rtlCol="0">
            <a:spAutoFit/>
          </a:bodyPr>
          <a:lstStyle/>
          <a:p>
            <a:r>
              <a:rPr lang="en-GB" sz="800" dirty="0"/>
              <a:t>© Everett Collection Historical/</a:t>
            </a:r>
            <a:r>
              <a:rPr lang="en-GB" sz="800" dirty="0" err="1"/>
              <a:t>Alamy</a:t>
            </a:r>
            <a:r>
              <a:rPr lang="en-GB" sz="800" dirty="0"/>
              <a:t> Stock Photo</a:t>
            </a:r>
          </a:p>
        </p:txBody>
      </p:sp>
    </p:spTree>
    <p:extLst>
      <p:ext uri="{BB962C8B-B14F-4D97-AF65-F5344CB8AC3E}">
        <p14:creationId xmlns:p14="http://schemas.microsoft.com/office/powerpoint/2010/main" val="313921433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90B4B3A1-FEE9-4175-85EC-61B69F6BA184}"/>
              </a:ext>
            </a:extLst>
          </p:cNvPr>
          <p:cNvSpPr>
            <a:spLocks noGrp="1"/>
          </p:cNvSpPr>
          <p:nvPr>
            <p:ph type="title"/>
          </p:nvPr>
        </p:nvSpPr>
        <p:spPr/>
        <p:txBody>
          <a:bodyPr/>
          <a:lstStyle/>
          <a:p>
            <a:r>
              <a:rPr lang="en-GB" dirty="0"/>
              <a:t>Source C (Q2, Paper 1B/A, 2019)</a:t>
            </a:r>
          </a:p>
        </p:txBody>
      </p:sp>
      <p:sp>
        <p:nvSpPr>
          <p:cNvPr id="5" name="Slide Number Placeholder 4">
            <a:extLst>
              <a:ext uri="{FF2B5EF4-FFF2-40B4-BE49-F238E27FC236}">
                <a16:creationId xmlns:a16="http://schemas.microsoft.com/office/drawing/2014/main" id="{932086C0-2EF1-432D-9CE6-16066F95934C}"/>
              </a:ext>
            </a:extLst>
          </p:cNvPr>
          <p:cNvSpPr>
            <a:spLocks noGrp="1"/>
          </p:cNvSpPr>
          <p:nvPr>
            <p:ph type="sldNum" sz="quarter" idx="4"/>
          </p:nvPr>
        </p:nvSpPr>
        <p:spPr/>
        <p:txBody>
          <a:bodyPr/>
          <a:lstStyle/>
          <a:p>
            <a:endParaRPr lang="en-GB" dirty="0"/>
          </a:p>
        </p:txBody>
      </p:sp>
      <p:pic>
        <p:nvPicPr>
          <p:cNvPr id="4" name="Picture 3">
            <a:extLst>
              <a:ext uri="{FF2B5EF4-FFF2-40B4-BE49-F238E27FC236}">
                <a16:creationId xmlns:a16="http://schemas.microsoft.com/office/drawing/2014/main" id="{538228C5-4C5A-42B7-900F-25069DB720E3}"/>
              </a:ext>
            </a:extLst>
          </p:cNvPr>
          <p:cNvPicPr>
            <a:picLocks noChangeAspect="1"/>
          </p:cNvPicPr>
          <p:nvPr/>
        </p:nvPicPr>
        <p:blipFill>
          <a:blip r:embed="rId2"/>
          <a:stretch>
            <a:fillRect/>
          </a:stretch>
        </p:blipFill>
        <p:spPr>
          <a:xfrm>
            <a:off x="226015" y="1730478"/>
            <a:ext cx="8805179" cy="3441290"/>
          </a:xfrm>
          <a:prstGeom prst="rect">
            <a:avLst/>
          </a:prstGeom>
        </p:spPr>
      </p:pic>
    </p:spTree>
    <p:extLst>
      <p:ext uri="{BB962C8B-B14F-4D97-AF65-F5344CB8AC3E}">
        <p14:creationId xmlns:p14="http://schemas.microsoft.com/office/powerpoint/2010/main" val="188207380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en-US"/>
              <a:t>Copyright © AQA and its licensors. All rights reserved.</a:t>
            </a:r>
            <a:endParaRPr lang="en-US" dirty="0"/>
          </a:p>
        </p:txBody>
      </p:sp>
      <p:sp>
        <p:nvSpPr>
          <p:cNvPr id="8" name="Title 1"/>
          <p:cNvSpPr txBox="1">
            <a:spLocks/>
          </p:cNvSpPr>
          <p:nvPr/>
        </p:nvSpPr>
        <p:spPr>
          <a:xfrm>
            <a:off x="126390" y="225541"/>
            <a:ext cx="8973519" cy="431181"/>
          </a:xfrm>
          <a:prstGeom prst="rect">
            <a:avLst/>
          </a:prstGeom>
        </p:spPr>
        <p:txBody>
          <a:bodyPr vert="horz" lIns="0" tIns="0" rIns="91440" bIns="0" rtlCol="0" anchor="t" anchorCtr="0">
            <a:noAutofit/>
          </a:bodyPr>
          <a:lstStyle>
            <a:lvl1pPr algn="l" defTabSz="457200" rtl="0" eaLnBrk="1" latinLnBrk="0" hangingPunct="1">
              <a:lnSpc>
                <a:spcPts val="2800"/>
              </a:lnSpc>
              <a:spcBef>
                <a:spcPct val="0"/>
              </a:spcBef>
              <a:buNone/>
              <a:defRPr sz="3200" b="0" i="0" kern="1200">
                <a:solidFill>
                  <a:schemeClr val="tx2"/>
                </a:solidFill>
                <a:latin typeface="AQA Chevin Pro Light"/>
                <a:ea typeface="+mj-ea"/>
                <a:cs typeface="AQA Chevin Pro Light"/>
              </a:defRPr>
            </a:lvl1pPr>
          </a:lstStyle>
          <a:p>
            <a:r>
              <a:rPr lang="en-GB" sz="2400" dirty="0"/>
              <a:t>     What does simple reasoning (L2) about provenance look like? </a:t>
            </a:r>
          </a:p>
        </p:txBody>
      </p:sp>
      <p:sp>
        <p:nvSpPr>
          <p:cNvPr id="6" name="Rectangle 5"/>
          <p:cNvSpPr/>
          <p:nvPr/>
        </p:nvSpPr>
        <p:spPr>
          <a:xfrm>
            <a:off x="308132" y="2054942"/>
            <a:ext cx="4863635" cy="2793818"/>
          </a:xfrm>
          <a:prstGeom prst="rect">
            <a:avLst/>
          </a:prstGeom>
          <a:solidFill>
            <a:schemeClr val="bg1"/>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r>
              <a:rPr lang="en-GB" sz="2400" dirty="0">
                <a:solidFill>
                  <a:schemeClr val="tx1"/>
                </a:solidFill>
              </a:rPr>
              <a:t>‘The source C was written in Britain about tanks in the Spring offensive towards the end of the war by a tank commander, so it’s useful because it shows what someone who knew a lot about tanks thought about them.’</a:t>
            </a:r>
          </a:p>
        </p:txBody>
      </p:sp>
      <p:sp>
        <p:nvSpPr>
          <p:cNvPr id="9" name="Rounded Rectangle 8"/>
          <p:cNvSpPr/>
          <p:nvPr/>
        </p:nvSpPr>
        <p:spPr>
          <a:xfrm>
            <a:off x="5505565" y="1002890"/>
            <a:ext cx="3192651" cy="2054942"/>
          </a:xfrm>
          <a:prstGeom prst="roundRect">
            <a:avLst/>
          </a:prstGeom>
          <a:solidFill>
            <a:schemeClr val="accent6">
              <a:lumMod val="40000"/>
              <a:lumOff val="60000"/>
            </a:schemeClr>
          </a:solidFill>
          <a:ln>
            <a:solidFill>
              <a:srgbClr val="9784BE"/>
            </a:solidFill>
          </a:ln>
        </p:spPr>
        <p:style>
          <a:lnRef idx="1">
            <a:schemeClr val="accent1"/>
          </a:lnRef>
          <a:fillRef idx="3">
            <a:schemeClr val="accent1"/>
          </a:fillRef>
          <a:effectRef idx="2">
            <a:schemeClr val="accent1"/>
          </a:effectRef>
          <a:fontRef idx="minor">
            <a:schemeClr val="lt1"/>
          </a:fontRef>
        </p:style>
        <p:txBody>
          <a:bodyPr rtlCol="0" anchor="ctr"/>
          <a:lstStyle/>
          <a:p>
            <a:r>
              <a:rPr lang="en-GB" sz="2000" dirty="0">
                <a:solidFill>
                  <a:schemeClr val="tx1"/>
                </a:solidFill>
              </a:rPr>
              <a:t>How useful are Sources B and C to an historian studying military technology and tactics in the First World War?</a:t>
            </a:r>
          </a:p>
        </p:txBody>
      </p:sp>
      <p:sp>
        <p:nvSpPr>
          <p:cNvPr id="10" name="Content Placeholder 3"/>
          <p:cNvSpPr>
            <a:spLocks noGrp="1"/>
          </p:cNvSpPr>
          <p:nvPr>
            <p:ph sz="quarter" idx="12"/>
          </p:nvPr>
        </p:nvSpPr>
        <p:spPr>
          <a:xfrm>
            <a:off x="5378245" y="3220767"/>
            <a:ext cx="3765755" cy="1627993"/>
          </a:xfrm>
        </p:spPr>
        <p:txBody>
          <a:bodyPr/>
          <a:lstStyle/>
          <a:p>
            <a:pPr marL="0" indent="0">
              <a:buNone/>
            </a:pPr>
            <a:endParaRPr lang="en-GB" sz="2000" dirty="0">
              <a:solidFill>
                <a:schemeClr val="tx2"/>
              </a:solidFill>
            </a:endParaRPr>
          </a:p>
          <a:p>
            <a:pPr marL="0" indent="0">
              <a:buNone/>
            </a:pPr>
            <a:r>
              <a:rPr lang="en-GB" sz="2000" dirty="0">
                <a:solidFill>
                  <a:schemeClr val="tx2"/>
                </a:solidFill>
              </a:rPr>
              <a:t>This extract considers the provenance of source B in a simple way, with a simple inference made on the basis of the author’s background and expertise.</a:t>
            </a:r>
          </a:p>
        </p:txBody>
      </p:sp>
    </p:spTree>
    <p:extLst>
      <p:ext uri="{BB962C8B-B14F-4D97-AF65-F5344CB8AC3E}">
        <p14:creationId xmlns:p14="http://schemas.microsoft.com/office/powerpoint/2010/main" val="21991502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en-US"/>
              <a:t>Copyright © AQA and its licensors. All rights reserved.</a:t>
            </a:r>
            <a:endParaRPr lang="en-US" dirty="0"/>
          </a:p>
        </p:txBody>
      </p:sp>
      <p:sp>
        <p:nvSpPr>
          <p:cNvPr id="8" name="Title 1"/>
          <p:cNvSpPr txBox="1">
            <a:spLocks/>
          </p:cNvSpPr>
          <p:nvPr/>
        </p:nvSpPr>
        <p:spPr>
          <a:xfrm>
            <a:off x="126390" y="225541"/>
            <a:ext cx="8973519" cy="431181"/>
          </a:xfrm>
          <a:prstGeom prst="rect">
            <a:avLst/>
          </a:prstGeom>
        </p:spPr>
        <p:txBody>
          <a:bodyPr vert="horz" lIns="0" tIns="0" rIns="91440" bIns="0" rtlCol="0" anchor="t" anchorCtr="0">
            <a:noAutofit/>
          </a:bodyPr>
          <a:lstStyle>
            <a:lvl1pPr algn="l" defTabSz="457200" rtl="0" eaLnBrk="1" latinLnBrk="0" hangingPunct="1">
              <a:lnSpc>
                <a:spcPts val="2800"/>
              </a:lnSpc>
              <a:spcBef>
                <a:spcPct val="0"/>
              </a:spcBef>
              <a:buNone/>
              <a:defRPr sz="3200" b="0" i="0" kern="1200">
                <a:solidFill>
                  <a:schemeClr val="tx2"/>
                </a:solidFill>
                <a:latin typeface="AQA Chevin Pro Light"/>
                <a:ea typeface="+mj-ea"/>
                <a:cs typeface="AQA Chevin Pro Light"/>
              </a:defRPr>
            </a:lvl1pPr>
          </a:lstStyle>
          <a:p>
            <a:r>
              <a:rPr lang="en-GB" sz="2400" dirty="0"/>
              <a:t>     What does developed reasoning (L3) about provenance look like? </a:t>
            </a:r>
          </a:p>
        </p:txBody>
      </p:sp>
      <p:sp>
        <p:nvSpPr>
          <p:cNvPr id="6" name="Rectangle 5"/>
          <p:cNvSpPr/>
          <p:nvPr/>
        </p:nvSpPr>
        <p:spPr>
          <a:xfrm>
            <a:off x="170481" y="1131927"/>
            <a:ext cx="5109443" cy="5003872"/>
          </a:xfrm>
          <a:prstGeom prst="rect">
            <a:avLst/>
          </a:prstGeom>
          <a:solidFill>
            <a:schemeClr val="bg1"/>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r>
              <a:rPr lang="en-GB" sz="2400" dirty="0">
                <a:solidFill>
                  <a:schemeClr val="tx1"/>
                </a:solidFill>
              </a:rPr>
              <a:t>‘Source B is useful way of showing a historian how British newspapers showed an advance during the war...The picture was published in Britain in 1917, and so would be a form of visual propaganda </a:t>
            </a:r>
            <a:r>
              <a:rPr lang="en-GB" sz="2400" b="1" dirty="0">
                <a:solidFill>
                  <a:schemeClr val="tx1"/>
                </a:solidFill>
              </a:rPr>
              <a:t>to encourage the home front of success, particularly after the very heavy losses and death at </a:t>
            </a:r>
            <a:r>
              <a:rPr lang="en-GB" sz="2400" b="1" dirty="0" err="1">
                <a:solidFill>
                  <a:schemeClr val="tx1"/>
                </a:solidFill>
              </a:rPr>
              <a:t>Passendaele</a:t>
            </a:r>
            <a:r>
              <a:rPr lang="en-GB" sz="2400" b="1" dirty="0">
                <a:solidFill>
                  <a:schemeClr val="tx1"/>
                </a:solidFill>
              </a:rPr>
              <a:t>, so it might be very positive to keep people’s spirits up</a:t>
            </a:r>
            <a:r>
              <a:rPr lang="en-GB" sz="2400" dirty="0">
                <a:solidFill>
                  <a:schemeClr val="tx1"/>
                </a:solidFill>
              </a:rPr>
              <a:t>.’</a:t>
            </a:r>
          </a:p>
        </p:txBody>
      </p:sp>
      <p:sp>
        <p:nvSpPr>
          <p:cNvPr id="9" name="Rounded Rectangle 8"/>
          <p:cNvSpPr/>
          <p:nvPr/>
        </p:nvSpPr>
        <p:spPr>
          <a:xfrm>
            <a:off x="5564558" y="1131927"/>
            <a:ext cx="3192651" cy="1868128"/>
          </a:xfrm>
          <a:prstGeom prst="roundRect">
            <a:avLst/>
          </a:prstGeom>
          <a:solidFill>
            <a:schemeClr val="accent6">
              <a:lumMod val="40000"/>
              <a:lumOff val="60000"/>
            </a:schemeClr>
          </a:solidFill>
          <a:ln>
            <a:solidFill>
              <a:srgbClr val="9784BE"/>
            </a:solidFill>
          </a:ln>
        </p:spPr>
        <p:style>
          <a:lnRef idx="1">
            <a:schemeClr val="accent1"/>
          </a:lnRef>
          <a:fillRef idx="3">
            <a:schemeClr val="accent1"/>
          </a:fillRef>
          <a:effectRef idx="2">
            <a:schemeClr val="accent1"/>
          </a:effectRef>
          <a:fontRef idx="minor">
            <a:schemeClr val="lt1"/>
          </a:fontRef>
        </p:style>
        <p:txBody>
          <a:bodyPr rtlCol="0" anchor="ctr"/>
          <a:lstStyle/>
          <a:p>
            <a:r>
              <a:rPr lang="en-GB" sz="2000" dirty="0">
                <a:solidFill>
                  <a:schemeClr val="tx1"/>
                </a:solidFill>
              </a:rPr>
              <a:t>How useful are Sources B and C to an historian studying military technology and tactics in the First World War?</a:t>
            </a:r>
          </a:p>
        </p:txBody>
      </p:sp>
      <p:sp>
        <p:nvSpPr>
          <p:cNvPr id="10" name="Content Placeholder 3"/>
          <p:cNvSpPr>
            <a:spLocks noGrp="1"/>
          </p:cNvSpPr>
          <p:nvPr>
            <p:ph sz="quarter" idx="12"/>
          </p:nvPr>
        </p:nvSpPr>
        <p:spPr>
          <a:xfrm>
            <a:off x="5466735" y="3172986"/>
            <a:ext cx="3677265" cy="1627993"/>
          </a:xfrm>
        </p:spPr>
        <p:txBody>
          <a:bodyPr/>
          <a:lstStyle/>
          <a:p>
            <a:pPr marL="0" indent="0">
              <a:buNone/>
            </a:pPr>
            <a:r>
              <a:rPr lang="en-GB" sz="2000" dirty="0">
                <a:solidFill>
                  <a:schemeClr val="tx2"/>
                </a:solidFill>
              </a:rPr>
              <a:t>In this instance of developed evaluation, the student identifies the source as propaganda and explores its purpose using contextual knowledge about the time and circumstances of its creation.</a:t>
            </a:r>
            <a:endParaRPr lang="en-GB" sz="2000" b="1" dirty="0"/>
          </a:p>
        </p:txBody>
      </p:sp>
    </p:spTree>
    <p:extLst>
      <p:ext uri="{BB962C8B-B14F-4D97-AF65-F5344CB8AC3E}">
        <p14:creationId xmlns:p14="http://schemas.microsoft.com/office/powerpoint/2010/main" val="18759354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95250" y="1085717"/>
            <a:ext cx="9048750" cy="5122749"/>
          </a:xfrm>
          <a:solidFill>
            <a:schemeClr val="bg1"/>
          </a:solidFill>
        </p:spPr>
        <p:txBody>
          <a:bodyPr/>
          <a:lstStyle/>
          <a:p>
            <a:endParaRPr lang="en-GB" sz="2400" dirty="0"/>
          </a:p>
          <a:p>
            <a:r>
              <a:rPr lang="en-GB" sz="2400" dirty="0"/>
              <a:t>…Many answers will be seen that approach the provenance of the source from the point of view of its </a:t>
            </a:r>
            <a:r>
              <a:rPr lang="en-GB" sz="2400" b="1" dirty="0"/>
              <a:t>purpose</a:t>
            </a:r>
            <a:r>
              <a:rPr lang="en-GB" sz="2400" dirty="0"/>
              <a:t> or </a:t>
            </a:r>
            <a:r>
              <a:rPr lang="en-GB" sz="2400" b="1" dirty="0"/>
              <a:t>audience</a:t>
            </a:r>
            <a:r>
              <a:rPr lang="en-GB" sz="2400" dirty="0"/>
              <a:t>…</a:t>
            </a:r>
          </a:p>
          <a:p>
            <a:endParaRPr lang="en-GB" sz="2400" dirty="0"/>
          </a:p>
          <a:p>
            <a:r>
              <a:rPr lang="en-GB" sz="2400" dirty="0"/>
              <a:t>Examiners should be on the lookout for answers about provenance that consider the </a:t>
            </a:r>
            <a:r>
              <a:rPr lang="en-GB" sz="2400" b="1" dirty="0"/>
              <a:t>time</a:t>
            </a:r>
            <a:r>
              <a:rPr lang="en-GB" sz="2400" dirty="0"/>
              <a:t> when the source was created and the </a:t>
            </a:r>
            <a:r>
              <a:rPr lang="en-GB" sz="2400" b="1" dirty="0"/>
              <a:t>historical context of that time</a:t>
            </a:r>
            <a:r>
              <a:rPr lang="en-GB" sz="2400" dirty="0"/>
              <a:t>….</a:t>
            </a:r>
          </a:p>
          <a:p>
            <a:endParaRPr lang="en-GB" sz="2400" dirty="0"/>
          </a:p>
          <a:p>
            <a:r>
              <a:rPr lang="en-GB" sz="2400" dirty="0"/>
              <a:t>Other answers will be seen that consider the </a:t>
            </a:r>
            <a:r>
              <a:rPr lang="en-GB" sz="2400" b="1" dirty="0"/>
              <a:t>circumstances and experience of the author/artist</a:t>
            </a:r>
            <a:r>
              <a:rPr lang="en-GB" sz="2400" dirty="0"/>
              <a:t> to know about the situation or events that the Source purports to portray.’ </a:t>
            </a:r>
            <a:endParaRPr lang="en-GB" sz="2200" dirty="0"/>
          </a:p>
          <a:p>
            <a:r>
              <a:rPr lang="en-GB" sz="2400" i="1" dirty="0">
                <a:solidFill>
                  <a:schemeClr val="tx1">
                    <a:lumMod val="50000"/>
                  </a:schemeClr>
                </a:solidFill>
              </a:rPr>
              <a:t> 						</a:t>
            </a:r>
          </a:p>
          <a:p>
            <a:r>
              <a:rPr lang="en-GB" sz="2400" i="1" dirty="0">
                <a:solidFill>
                  <a:schemeClr val="tx1">
                    <a:lumMod val="50000"/>
                  </a:schemeClr>
                </a:solidFill>
              </a:rPr>
              <a:t>							‘Examiner Marking Guidance’ document</a:t>
            </a:r>
          </a:p>
          <a:p>
            <a:r>
              <a:rPr lang="en-GB" sz="2400" dirty="0"/>
              <a:t> </a:t>
            </a:r>
            <a:endParaRPr lang="en-GB" sz="2400" b="1" dirty="0">
              <a:latin typeface="Times New Roman"/>
              <a:ea typeface="Times New Roman"/>
            </a:endParaRPr>
          </a:p>
        </p:txBody>
      </p:sp>
      <p:sp>
        <p:nvSpPr>
          <p:cNvPr id="6" name="Footer Placeholder 3"/>
          <p:cNvSpPr txBox="1">
            <a:spLocks/>
          </p:cNvSpPr>
          <p:nvPr/>
        </p:nvSpPr>
        <p:spPr>
          <a:xfrm>
            <a:off x="2088580" y="6413739"/>
            <a:ext cx="2678112" cy="24130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dirty="0"/>
              <a:t>Copyright © AQA and its licensors. All rights reserved.</a:t>
            </a:r>
          </a:p>
        </p:txBody>
      </p:sp>
      <p:sp>
        <p:nvSpPr>
          <p:cNvPr id="7" name="Title 1"/>
          <p:cNvSpPr txBox="1">
            <a:spLocks/>
          </p:cNvSpPr>
          <p:nvPr/>
        </p:nvSpPr>
        <p:spPr>
          <a:xfrm>
            <a:off x="95250" y="276517"/>
            <a:ext cx="9048750" cy="490269"/>
          </a:xfrm>
          <a:prstGeom prst="rect">
            <a:avLst/>
          </a:prstGeom>
        </p:spPr>
        <p:txBody>
          <a:bodyPr vert="horz" lIns="91440" tIns="45720" rIns="91440" bIns="45720" rtlCol="0" anchor="t" anchorCtr="0">
            <a:noAutofit/>
          </a:bodyPr>
          <a:lstStyle>
            <a:lvl1pPr algn="l" defTabSz="457200" rtl="0" eaLnBrk="1" latinLnBrk="0" hangingPunct="1">
              <a:lnSpc>
                <a:spcPts val="2800"/>
              </a:lnSpc>
              <a:spcBef>
                <a:spcPct val="0"/>
              </a:spcBef>
              <a:buNone/>
              <a:defRPr sz="2800" b="0" i="0" kern="1200">
                <a:solidFill>
                  <a:srgbClr val="008CBB"/>
                </a:solidFill>
                <a:latin typeface="AQA Chevin Pro Light"/>
                <a:ea typeface="+mj-ea"/>
                <a:cs typeface="AQA Chevin Pro Light"/>
              </a:defRPr>
            </a:lvl1pPr>
          </a:lstStyle>
          <a:p>
            <a:pPr>
              <a:tabLst>
                <a:tab pos="85725" algn="l"/>
              </a:tabLst>
            </a:pPr>
            <a:endParaRPr lang="en-GB" sz="2400" dirty="0">
              <a:solidFill>
                <a:schemeClr val="tx2"/>
              </a:solidFill>
              <a:latin typeface="AQA Chevin Pro Light" pitchFamily="34" charset="0"/>
            </a:endParaRPr>
          </a:p>
        </p:txBody>
      </p:sp>
      <p:sp>
        <p:nvSpPr>
          <p:cNvPr id="5" name="Title 1"/>
          <p:cNvSpPr txBox="1">
            <a:spLocks/>
          </p:cNvSpPr>
          <p:nvPr/>
        </p:nvSpPr>
        <p:spPr>
          <a:xfrm>
            <a:off x="247650" y="428917"/>
            <a:ext cx="9048750" cy="490269"/>
          </a:xfrm>
          <a:prstGeom prst="rect">
            <a:avLst/>
          </a:prstGeom>
        </p:spPr>
        <p:txBody>
          <a:bodyPr vert="horz" lIns="91440" tIns="45720" rIns="91440" bIns="45720" rtlCol="0" anchor="t" anchorCtr="0">
            <a:noAutofit/>
          </a:bodyPr>
          <a:lstStyle>
            <a:lvl1pPr algn="l" defTabSz="457200" rtl="0" eaLnBrk="1" latinLnBrk="0" hangingPunct="1">
              <a:lnSpc>
                <a:spcPts val="2800"/>
              </a:lnSpc>
              <a:spcBef>
                <a:spcPct val="0"/>
              </a:spcBef>
              <a:buNone/>
              <a:defRPr sz="2800" b="0" i="0" kern="1200">
                <a:solidFill>
                  <a:srgbClr val="008CBB"/>
                </a:solidFill>
                <a:latin typeface="AQA Chevin Pro Light"/>
                <a:ea typeface="+mj-ea"/>
                <a:cs typeface="AQA Chevin Pro Light"/>
              </a:defRPr>
            </a:lvl1pPr>
          </a:lstStyle>
          <a:p>
            <a:pPr>
              <a:tabLst>
                <a:tab pos="85725" algn="l"/>
              </a:tabLst>
            </a:pPr>
            <a:r>
              <a:rPr lang="en-GB" sz="2400" dirty="0">
                <a:solidFill>
                  <a:schemeClr val="tx2"/>
                </a:solidFill>
                <a:latin typeface="AQA Chevin Pro Light" pitchFamily="34" charset="0"/>
              </a:rPr>
              <a:t>Marking Guidance to examiners about provenance</a:t>
            </a:r>
          </a:p>
        </p:txBody>
      </p:sp>
    </p:spTree>
    <p:extLst>
      <p:ext uri="{BB962C8B-B14F-4D97-AF65-F5344CB8AC3E}">
        <p14:creationId xmlns:p14="http://schemas.microsoft.com/office/powerpoint/2010/main" val="238216678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a:t>Copyright © AQA and its licensors. All rights reserved.</a:t>
            </a:r>
            <a:endParaRPr lang="en-US" dirty="0"/>
          </a:p>
        </p:txBody>
      </p:sp>
      <p:sp>
        <p:nvSpPr>
          <p:cNvPr id="4" name="Title 5"/>
          <p:cNvSpPr txBox="1">
            <a:spLocks/>
          </p:cNvSpPr>
          <p:nvPr/>
        </p:nvSpPr>
        <p:spPr>
          <a:xfrm>
            <a:off x="346219" y="214706"/>
            <a:ext cx="8617238" cy="431181"/>
          </a:xfrm>
          <a:prstGeom prst="rect">
            <a:avLst/>
          </a:prstGeom>
        </p:spPr>
        <p:txBody>
          <a:bodyPr vert="horz" lIns="0" tIns="0" rIns="91440" bIns="0" rtlCol="0" anchor="t" anchorCtr="0">
            <a:noAutofit/>
          </a:bodyPr>
          <a:lstStyle>
            <a:lvl1pPr algn="l" defTabSz="457200" rtl="0" eaLnBrk="1" latinLnBrk="0" hangingPunct="1">
              <a:lnSpc>
                <a:spcPts val="2800"/>
              </a:lnSpc>
              <a:spcBef>
                <a:spcPct val="0"/>
              </a:spcBef>
              <a:buNone/>
              <a:defRPr sz="3200" b="0" i="0" kern="1200">
                <a:solidFill>
                  <a:schemeClr val="tx1"/>
                </a:solidFill>
                <a:latin typeface="AQA Chevin Pro Light"/>
                <a:ea typeface="+mj-ea"/>
                <a:cs typeface="AQA Chevin Pro Light"/>
              </a:defRPr>
            </a:lvl1pPr>
          </a:lstStyle>
          <a:p>
            <a:r>
              <a:rPr lang="en-GB" sz="2400" dirty="0"/>
              <a:t>Key skill: coming to substantiated judgements (AO1/AO2)</a:t>
            </a:r>
          </a:p>
          <a:p>
            <a:endParaRPr lang="en-GB" sz="2400" dirty="0"/>
          </a:p>
          <a:p>
            <a:endParaRPr lang="en-GB" sz="2400" dirty="0"/>
          </a:p>
          <a:p>
            <a:pPr>
              <a:spcBef>
                <a:spcPts val="0"/>
              </a:spcBef>
            </a:pPr>
            <a:r>
              <a:rPr lang="en-GB" sz="2000" dirty="0"/>
              <a:t>Responses that assert or state a preference about relative importance are common. </a:t>
            </a:r>
          </a:p>
          <a:p>
            <a:pPr>
              <a:spcBef>
                <a:spcPts val="0"/>
              </a:spcBef>
            </a:pPr>
            <a:endParaRPr lang="en-GB" sz="2000" dirty="0"/>
          </a:p>
          <a:p>
            <a:pPr>
              <a:spcBef>
                <a:spcPts val="0"/>
              </a:spcBef>
            </a:pPr>
            <a:r>
              <a:rPr lang="en-GB" sz="2000" dirty="0"/>
              <a:t>However, a substantiated judgement is required to progress to Level 4 of the mark scheme. This level requires ‘complex thinking that leads to a substantiated judgement.’</a:t>
            </a:r>
          </a:p>
          <a:p>
            <a:pPr>
              <a:spcBef>
                <a:spcPts val="0"/>
              </a:spcBef>
            </a:pPr>
            <a:endParaRPr lang="en-GB" sz="2000" dirty="0"/>
          </a:p>
          <a:p>
            <a:pPr>
              <a:spcBef>
                <a:spcPts val="0"/>
              </a:spcBef>
            </a:pPr>
            <a:r>
              <a:rPr lang="en-GB" sz="2000" dirty="0"/>
              <a:t>Judgements should be substantiated by reasoning or factual knowledge and understanding. </a:t>
            </a:r>
          </a:p>
          <a:p>
            <a:pPr>
              <a:spcBef>
                <a:spcPts val="0"/>
              </a:spcBef>
            </a:pPr>
            <a:endParaRPr lang="en-GB" sz="2000" dirty="0"/>
          </a:p>
          <a:p>
            <a:endParaRPr lang="en-GB" sz="2400" dirty="0"/>
          </a:p>
          <a:p>
            <a:endParaRPr lang="en-GB" sz="2400" dirty="0"/>
          </a:p>
        </p:txBody>
      </p:sp>
    </p:spTree>
    <p:extLst>
      <p:ext uri="{BB962C8B-B14F-4D97-AF65-F5344CB8AC3E}">
        <p14:creationId xmlns:p14="http://schemas.microsoft.com/office/powerpoint/2010/main" val="121257670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8573" y="441132"/>
            <a:ext cx="8571601" cy="431181"/>
          </a:xfrm>
        </p:spPr>
        <p:txBody>
          <a:bodyPr/>
          <a:lstStyle/>
          <a:p>
            <a:r>
              <a:rPr lang="en-GB" dirty="0"/>
              <a:t>Paper 2: Thematic study – the ‘factors’ question</a:t>
            </a:r>
          </a:p>
        </p:txBody>
      </p:sp>
      <p:sp>
        <p:nvSpPr>
          <p:cNvPr id="3" name="Content Placeholder 2"/>
          <p:cNvSpPr>
            <a:spLocks noGrp="1"/>
          </p:cNvSpPr>
          <p:nvPr>
            <p:ph sz="quarter" idx="12"/>
          </p:nvPr>
        </p:nvSpPr>
        <p:spPr/>
        <p:txBody>
          <a:bodyPr/>
          <a:lstStyle/>
          <a:p>
            <a:pPr marL="0" indent="0">
              <a:buNone/>
            </a:pPr>
            <a:r>
              <a:rPr lang="en-GB" dirty="0"/>
              <a:t> </a:t>
            </a:r>
          </a:p>
        </p:txBody>
      </p:sp>
      <p:sp>
        <p:nvSpPr>
          <p:cNvPr id="5" name="Rectangle 4"/>
          <p:cNvSpPr/>
          <p:nvPr/>
        </p:nvSpPr>
        <p:spPr>
          <a:xfrm>
            <a:off x="540000" y="935512"/>
            <a:ext cx="8135914" cy="5293757"/>
          </a:xfrm>
          <a:prstGeom prst="rect">
            <a:avLst/>
          </a:prstGeom>
        </p:spPr>
        <p:txBody>
          <a:bodyPr wrap="square">
            <a:spAutoFit/>
          </a:bodyPr>
          <a:lstStyle/>
          <a:p>
            <a:endParaRPr lang="en-GB" sz="2000" dirty="0"/>
          </a:p>
          <a:p>
            <a:endParaRPr lang="en-GB" sz="2000" b="1" dirty="0">
              <a:solidFill>
                <a:schemeClr val="tx1">
                  <a:lumMod val="50000"/>
                </a:schemeClr>
              </a:solidFill>
            </a:endParaRPr>
          </a:p>
          <a:p>
            <a:endParaRPr lang="en-GB" sz="2000" dirty="0">
              <a:solidFill>
                <a:schemeClr val="tx1">
                  <a:lumMod val="50000"/>
                </a:schemeClr>
              </a:solidFill>
            </a:endParaRPr>
          </a:p>
          <a:p>
            <a:endParaRPr lang="en-GB" sz="2000" dirty="0">
              <a:solidFill>
                <a:schemeClr val="tx1">
                  <a:lumMod val="50000"/>
                </a:schemeClr>
              </a:solidFill>
            </a:endParaRPr>
          </a:p>
          <a:p>
            <a:endParaRPr lang="en-GB" sz="2000" dirty="0">
              <a:solidFill>
                <a:schemeClr val="tx1">
                  <a:lumMod val="50000"/>
                </a:schemeClr>
              </a:solidFill>
            </a:endParaRPr>
          </a:p>
          <a:p>
            <a:endParaRPr lang="en-GB" sz="2000" dirty="0">
              <a:solidFill>
                <a:schemeClr val="tx1">
                  <a:lumMod val="50000"/>
                </a:schemeClr>
              </a:solidFill>
            </a:endParaRPr>
          </a:p>
          <a:p>
            <a:endParaRPr lang="en-GB" sz="2000" dirty="0">
              <a:solidFill>
                <a:schemeClr val="tx1">
                  <a:lumMod val="50000"/>
                </a:schemeClr>
              </a:solidFill>
            </a:endParaRPr>
          </a:p>
          <a:p>
            <a:endParaRPr lang="en-GB" sz="2000" dirty="0">
              <a:solidFill>
                <a:schemeClr val="tx1">
                  <a:lumMod val="50000"/>
                </a:schemeClr>
              </a:solidFill>
            </a:endParaRPr>
          </a:p>
          <a:p>
            <a:endParaRPr lang="en-GB" sz="2000" dirty="0">
              <a:solidFill>
                <a:schemeClr val="tx1">
                  <a:lumMod val="50000"/>
                </a:schemeClr>
              </a:solidFill>
            </a:endParaRPr>
          </a:p>
          <a:p>
            <a:endParaRPr lang="en-GB" sz="2000" dirty="0">
              <a:solidFill>
                <a:schemeClr val="tx1">
                  <a:lumMod val="50000"/>
                </a:schemeClr>
              </a:solidFill>
            </a:endParaRPr>
          </a:p>
          <a:p>
            <a:endParaRPr lang="en-GB" sz="2000" dirty="0"/>
          </a:p>
          <a:p>
            <a:endParaRPr lang="en-GB" sz="2000" dirty="0"/>
          </a:p>
          <a:p>
            <a:endParaRPr lang="en-GB" sz="2000" dirty="0"/>
          </a:p>
          <a:p>
            <a:endParaRPr lang="en-GB" sz="2000" dirty="0"/>
          </a:p>
          <a:p>
            <a:endParaRPr lang="en-GB" sz="2000" dirty="0"/>
          </a:p>
          <a:p>
            <a:endParaRPr lang="en-GB" sz="2000" dirty="0"/>
          </a:p>
          <a:p>
            <a:endParaRPr lang="en-GB" dirty="0"/>
          </a:p>
        </p:txBody>
      </p:sp>
      <p:sp>
        <p:nvSpPr>
          <p:cNvPr id="8" name="Rounded Rectangle 7"/>
          <p:cNvSpPr/>
          <p:nvPr/>
        </p:nvSpPr>
        <p:spPr>
          <a:xfrm>
            <a:off x="294969" y="1103459"/>
            <a:ext cx="8623758" cy="2661234"/>
          </a:xfrm>
          <a:prstGeom prst="roundRect">
            <a:avLst/>
          </a:prstGeom>
          <a:solidFill>
            <a:srgbClr val="D2C8E1"/>
          </a:solidFill>
          <a:ln>
            <a:solidFill>
              <a:srgbClr val="9784BE"/>
            </a:solidFill>
          </a:ln>
        </p:spPr>
        <p:style>
          <a:lnRef idx="1">
            <a:schemeClr val="accent1"/>
          </a:lnRef>
          <a:fillRef idx="3">
            <a:schemeClr val="accent1"/>
          </a:fillRef>
          <a:effectRef idx="2">
            <a:schemeClr val="accent1"/>
          </a:effectRef>
          <a:fontRef idx="minor">
            <a:schemeClr val="lt1"/>
          </a:fontRef>
        </p:style>
        <p:txBody>
          <a:bodyPr rtlCol="0" anchor="ctr"/>
          <a:lstStyle/>
          <a:p>
            <a:r>
              <a:rPr lang="en-GB" dirty="0">
                <a:solidFill>
                  <a:schemeClr val="tx1"/>
                </a:solidFill>
              </a:rPr>
              <a:t>Have governments been the main factor in the development of public health in Britain?</a:t>
            </a:r>
          </a:p>
          <a:p>
            <a:pPr marL="342900" indent="-342900">
              <a:buFont typeface="Arial" panose="020B0604020202020204" pitchFamily="34" charset="0"/>
              <a:buChar char="•"/>
            </a:pPr>
            <a:endParaRPr lang="en-GB" dirty="0">
              <a:solidFill>
                <a:schemeClr val="tx1"/>
              </a:solidFill>
            </a:endParaRPr>
          </a:p>
          <a:p>
            <a:r>
              <a:rPr lang="en-GB" dirty="0">
                <a:solidFill>
                  <a:schemeClr val="tx1"/>
                </a:solidFill>
              </a:rPr>
              <a:t>Explain your answer with reference to </a:t>
            </a:r>
            <a:r>
              <a:rPr lang="en-GB" b="1" dirty="0">
                <a:solidFill>
                  <a:schemeClr val="tx1"/>
                </a:solidFill>
              </a:rPr>
              <a:t>the role of government and other factors</a:t>
            </a:r>
            <a:r>
              <a:rPr lang="en-GB" dirty="0">
                <a:solidFill>
                  <a:schemeClr val="tx1"/>
                </a:solidFill>
              </a:rPr>
              <a:t>. </a:t>
            </a:r>
          </a:p>
          <a:p>
            <a:endParaRPr lang="en-GB" dirty="0">
              <a:solidFill>
                <a:schemeClr val="tx1"/>
              </a:solidFill>
            </a:endParaRPr>
          </a:p>
          <a:p>
            <a:r>
              <a:rPr lang="en-GB" dirty="0">
                <a:solidFill>
                  <a:schemeClr val="tx1"/>
                </a:solidFill>
              </a:rPr>
              <a:t>Use a range of examples from across your study of Health and the people:c1000 to the present day 	</a:t>
            </a:r>
            <a:r>
              <a:rPr lang="en-GB" sz="2000" dirty="0">
                <a:solidFill>
                  <a:schemeClr val="tx1"/>
                </a:solidFill>
              </a:rPr>
              <a:t>							</a:t>
            </a:r>
          </a:p>
          <a:p>
            <a:r>
              <a:rPr lang="en-GB" sz="2000" dirty="0">
                <a:solidFill>
                  <a:schemeClr val="tx1"/>
                </a:solidFill>
              </a:rPr>
              <a:t>										      </a:t>
            </a:r>
            <a:r>
              <a:rPr lang="en-GB" dirty="0">
                <a:solidFill>
                  <a:schemeClr val="tx1"/>
                </a:solidFill>
              </a:rPr>
              <a:t>[16 marks + 4 SPAG]</a:t>
            </a:r>
          </a:p>
        </p:txBody>
      </p:sp>
      <p:sp>
        <p:nvSpPr>
          <p:cNvPr id="7" name="Footer Placeholder 3"/>
          <p:cNvSpPr txBox="1">
            <a:spLocks/>
          </p:cNvSpPr>
          <p:nvPr/>
        </p:nvSpPr>
        <p:spPr>
          <a:xfrm>
            <a:off x="2088580" y="6413739"/>
            <a:ext cx="2678112" cy="24130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dirty="0"/>
              <a:t>Copyright © AQA and its licensors. All rights reserved.</a:t>
            </a:r>
          </a:p>
        </p:txBody>
      </p:sp>
      <p:sp>
        <p:nvSpPr>
          <p:cNvPr id="9" name="Date Placeholder 7"/>
          <p:cNvSpPr txBox="1">
            <a:spLocks/>
          </p:cNvSpPr>
          <p:nvPr/>
        </p:nvSpPr>
        <p:spPr>
          <a:xfrm>
            <a:off x="448574" y="6413739"/>
            <a:ext cx="1422400" cy="347873"/>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000" dirty="0"/>
              <a:t>Slide 52</a:t>
            </a:r>
          </a:p>
        </p:txBody>
      </p:sp>
      <p:sp>
        <p:nvSpPr>
          <p:cNvPr id="10" name="Rectangle 9"/>
          <p:cNvSpPr/>
          <p:nvPr/>
        </p:nvSpPr>
        <p:spPr>
          <a:xfrm>
            <a:off x="285748" y="3995839"/>
            <a:ext cx="8734425" cy="2123658"/>
          </a:xfrm>
          <a:prstGeom prst="rect">
            <a:avLst/>
          </a:prstGeom>
        </p:spPr>
        <p:txBody>
          <a:bodyPr wrap="square">
            <a:spAutoFit/>
          </a:bodyPr>
          <a:lstStyle/>
          <a:p>
            <a:r>
              <a:rPr lang="en-GB" sz="2200" dirty="0">
                <a:solidFill>
                  <a:schemeClr val="tx1">
                    <a:lumMod val="50000"/>
                  </a:schemeClr>
                </a:solidFill>
              </a:rPr>
              <a:t>Students are asked to explain and evaluate the importance of the </a:t>
            </a:r>
            <a:r>
              <a:rPr lang="en-GB" sz="2200" b="1" dirty="0">
                <a:solidFill>
                  <a:schemeClr val="tx1">
                    <a:lumMod val="50000"/>
                  </a:schemeClr>
                </a:solidFill>
              </a:rPr>
              <a:t>given factor </a:t>
            </a:r>
            <a:r>
              <a:rPr lang="en-GB" sz="2200" dirty="0">
                <a:solidFill>
                  <a:schemeClr val="tx1">
                    <a:lumMod val="50000"/>
                  </a:schemeClr>
                </a:solidFill>
              </a:rPr>
              <a:t>and at </a:t>
            </a:r>
            <a:r>
              <a:rPr lang="en-GB" sz="2200" b="1" dirty="0">
                <a:solidFill>
                  <a:schemeClr val="tx1">
                    <a:lumMod val="50000"/>
                  </a:schemeClr>
                </a:solidFill>
              </a:rPr>
              <a:t>least one other factor </a:t>
            </a:r>
            <a:r>
              <a:rPr lang="en-GB" sz="2200" dirty="0">
                <a:solidFill>
                  <a:schemeClr val="tx1">
                    <a:lumMod val="50000"/>
                  </a:schemeClr>
                </a:solidFill>
              </a:rPr>
              <a:t>for the given development</a:t>
            </a:r>
          </a:p>
          <a:p>
            <a:endParaRPr lang="en-GB" sz="2200" dirty="0">
              <a:solidFill>
                <a:schemeClr val="tx1">
                  <a:lumMod val="50000"/>
                </a:schemeClr>
              </a:solidFill>
            </a:endParaRPr>
          </a:p>
          <a:p>
            <a:r>
              <a:rPr lang="en-GB" sz="2200" dirty="0">
                <a:solidFill>
                  <a:schemeClr val="tx1">
                    <a:lumMod val="50000"/>
                  </a:schemeClr>
                </a:solidFill>
              </a:rPr>
              <a:t>Students should use a range of knowledge (</a:t>
            </a:r>
            <a:r>
              <a:rPr lang="en-GB" sz="2200" dirty="0" err="1">
                <a:solidFill>
                  <a:schemeClr val="tx1">
                    <a:lumMod val="50000"/>
                  </a:schemeClr>
                </a:solidFill>
              </a:rPr>
              <a:t>ie</a:t>
            </a:r>
            <a:r>
              <a:rPr lang="en-GB" sz="2200" dirty="0">
                <a:solidFill>
                  <a:schemeClr val="tx1">
                    <a:lumMod val="50000"/>
                  </a:schemeClr>
                </a:solidFill>
              </a:rPr>
              <a:t>. from 3 of the 4 parts of the specification) over the course of their answer.</a:t>
            </a:r>
          </a:p>
        </p:txBody>
      </p:sp>
    </p:spTree>
    <p:extLst>
      <p:ext uri="{BB962C8B-B14F-4D97-AF65-F5344CB8AC3E}">
        <p14:creationId xmlns:p14="http://schemas.microsoft.com/office/powerpoint/2010/main" val="104261793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3643" y="165200"/>
            <a:ext cx="8888627" cy="431181"/>
          </a:xfrm>
        </p:spPr>
        <p:txBody>
          <a:bodyPr/>
          <a:lstStyle/>
          <a:p>
            <a:pPr lvl="0" algn="ctr"/>
            <a:r>
              <a:rPr lang="en-GB" dirty="0"/>
              <a:t>AO1/AO2 Complex thinking through </a:t>
            </a:r>
            <a:br>
              <a:rPr lang="en-GB" dirty="0"/>
            </a:br>
            <a:r>
              <a:rPr lang="en-GB" dirty="0"/>
              <a:t>linking/ relating 3 factors</a:t>
            </a:r>
          </a:p>
        </p:txBody>
      </p:sp>
      <p:sp>
        <p:nvSpPr>
          <p:cNvPr id="5" name="Rectangle 4"/>
          <p:cNvSpPr/>
          <p:nvPr/>
        </p:nvSpPr>
        <p:spPr>
          <a:xfrm>
            <a:off x="540000" y="935512"/>
            <a:ext cx="8135914" cy="5293757"/>
          </a:xfrm>
          <a:prstGeom prst="rect">
            <a:avLst/>
          </a:prstGeom>
        </p:spPr>
        <p:txBody>
          <a:bodyPr wrap="square">
            <a:spAutoFit/>
          </a:bodyPr>
          <a:lstStyle/>
          <a:p>
            <a:endParaRPr lang="en-GB" sz="2000" dirty="0"/>
          </a:p>
          <a:p>
            <a:endParaRPr lang="en-GB" sz="2000" b="1" dirty="0">
              <a:solidFill>
                <a:schemeClr val="tx1">
                  <a:lumMod val="50000"/>
                </a:schemeClr>
              </a:solidFill>
            </a:endParaRPr>
          </a:p>
          <a:p>
            <a:endParaRPr lang="en-GB" sz="2000" dirty="0">
              <a:solidFill>
                <a:schemeClr val="tx1">
                  <a:lumMod val="50000"/>
                </a:schemeClr>
              </a:solidFill>
            </a:endParaRPr>
          </a:p>
          <a:p>
            <a:endParaRPr lang="en-GB" sz="2000" dirty="0">
              <a:solidFill>
                <a:schemeClr val="tx1">
                  <a:lumMod val="50000"/>
                </a:schemeClr>
              </a:solidFill>
            </a:endParaRPr>
          </a:p>
          <a:p>
            <a:endParaRPr lang="en-GB" sz="2000" dirty="0">
              <a:solidFill>
                <a:schemeClr val="tx1">
                  <a:lumMod val="50000"/>
                </a:schemeClr>
              </a:solidFill>
            </a:endParaRPr>
          </a:p>
          <a:p>
            <a:endParaRPr lang="en-GB" sz="2000" dirty="0">
              <a:solidFill>
                <a:schemeClr val="tx1">
                  <a:lumMod val="50000"/>
                </a:schemeClr>
              </a:solidFill>
            </a:endParaRPr>
          </a:p>
          <a:p>
            <a:endParaRPr lang="en-GB" sz="2000" dirty="0">
              <a:solidFill>
                <a:schemeClr val="tx1">
                  <a:lumMod val="50000"/>
                </a:schemeClr>
              </a:solidFill>
            </a:endParaRPr>
          </a:p>
          <a:p>
            <a:endParaRPr lang="en-GB" sz="2000" dirty="0">
              <a:solidFill>
                <a:schemeClr val="tx1">
                  <a:lumMod val="50000"/>
                </a:schemeClr>
              </a:solidFill>
            </a:endParaRPr>
          </a:p>
          <a:p>
            <a:endParaRPr lang="en-GB" sz="2000" dirty="0">
              <a:solidFill>
                <a:schemeClr val="tx1">
                  <a:lumMod val="50000"/>
                </a:schemeClr>
              </a:solidFill>
            </a:endParaRPr>
          </a:p>
          <a:p>
            <a:endParaRPr lang="en-GB" sz="2000" dirty="0">
              <a:solidFill>
                <a:schemeClr val="tx1">
                  <a:lumMod val="50000"/>
                </a:schemeClr>
              </a:solidFill>
            </a:endParaRPr>
          </a:p>
          <a:p>
            <a:endParaRPr lang="en-GB" sz="2000" dirty="0"/>
          </a:p>
          <a:p>
            <a:endParaRPr lang="en-GB" sz="2000" dirty="0"/>
          </a:p>
          <a:p>
            <a:endParaRPr lang="en-GB" sz="2000" dirty="0"/>
          </a:p>
          <a:p>
            <a:endParaRPr lang="en-GB" sz="2000" dirty="0"/>
          </a:p>
          <a:p>
            <a:endParaRPr lang="en-GB" sz="2000" dirty="0"/>
          </a:p>
          <a:p>
            <a:endParaRPr lang="en-GB" sz="2000" dirty="0"/>
          </a:p>
          <a:p>
            <a:endParaRPr lang="en-GB" dirty="0"/>
          </a:p>
        </p:txBody>
      </p:sp>
      <p:sp>
        <p:nvSpPr>
          <p:cNvPr id="9" name="Footer Placeholder 3"/>
          <p:cNvSpPr txBox="1">
            <a:spLocks/>
          </p:cNvSpPr>
          <p:nvPr/>
        </p:nvSpPr>
        <p:spPr>
          <a:xfrm>
            <a:off x="2088580" y="6413739"/>
            <a:ext cx="2678112" cy="24130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dirty="0"/>
              <a:t>Copyright © AQA and its licensors. All rights reserved.</a:t>
            </a:r>
          </a:p>
        </p:txBody>
      </p:sp>
      <p:graphicFrame>
        <p:nvGraphicFramePr>
          <p:cNvPr id="6" name="Diagram 5"/>
          <p:cNvGraphicFramePr/>
          <p:nvPr>
            <p:extLst/>
          </p:nvPr>
        </p:nvGraphicFramePr>
        <p:xfrm>
          <a:off x="3427635" y="1200150"/>
          <a:ext cx="5399123" cy="51278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Rounded Rectangle 7"/>
          <p:cNvSpPr/>
          <p:nvPr/>
        </p:nvSpPr>
        <p:spPr>
          <a:xfrm>
            <a:off x="223934" y="1210646"/>
            <a:ext cx="4049487" cy="3398675"/>
          </a:xfrm>
          <a:prstGeom prst="roundRect">
            <a:avLst/>
          </a:prstGeom>
          <a:solidFill>
            <a:srgbClr val="D2C8E1"/>
          </a:solidFill>
          <a:ln>
            <a:solidFill>
              <a:schemeClr val="tx2"/>
            </a:solidFill>
          </a:ln>
        </p:spPr>
        <p:style>
          <a:lnRef idx="1">
            <a:schemeClr val="accent1"/>
          </a:lnRef>
          <a:fillRef idx="3">
            <a:schemeClr val="accent1"/>
          </a:fillRef>
          <a:effectRef idx="2">
            <a:schemeClr val="accent1"/>
          </a:effectRef>
          <a:fontRef idx="minor">
            <a:schemeClr val="lt1"/>
          </a:fontRef>
        </p:style>
        <p:txBody>
          <a:bodyPr rtlCol="0" anchor="t" anchorCtr="0"/>
          <a:lstStyle/>
          <a:p>
            <a:r>
              <a:rPr lang="en-GB" sz="2200" dirty="0">
                <a:solidFill>
                  <a:schemeClr val="tx1"/>
                </a:solidFill>
              </a:rPr>
              <a:t>Have governments been the main factor in the development of public health in Britain?</a:t>
            </a:r>
          </a:p>
          <a:p>
            <a:pPr marL="342900" indent="-342900">
              <a:buFont typeface="Arial" panose="020B0604020202020204" pitchFamily="34" charset="0"/>
              <a:buChar char="•"/>
            </a:pPr>
            <a:endParaRPr lang="en-GB" sz="2200" dirty="0">
              <a:solidFill>
                <a:schemeClr val="tx1"/>
              </a:solidFill>
            </a:endParaRPr>
          </a:p>
          <a:p>
            <a:r>
              <a:rPr lang="en-GB" sz="2200" dirty="0">
                <a:solidFill>
                  <a:schemeClr val="tx1"/>
                </a:solidFill>
              </a:rPr>
              <a:t>Explain your answer with reference to </a:t>
            </a:r>
            <a:r>
              <a:rPr lang="en-GB" sz="2200" b="1" dirty="0">
                <a:solidFill>
                  <a:schemeClr val="tx1"/>
                </a:solidFill>
              </a:rPr>
              <a:t>the role of government and other factors</a:t>
            </a:r>
            <a:r>
              <a:rPr lang="en-GB" sz="2200" dirty="0">
                <a:solidFill>
                  <a:schemeClr val="tx1"/>
                </a:solidFill>
              </a:rPr>
              <a:t>.</a:t>
            </a:r>
          </a:p>
        </p:txBody>
      </p:sp>
      <p:sp>
        <p:nvSpPr>
          <p:cNvPr id="3" name="Slide Number Placeholder 2"/>
          <p:cNvSpPr>
            <a:spLocks noGrp="1"/>
          </p:cNvSpPr>
          <p:nvPr>
            <p:ph type="sldNum" sz="quarter" idx="4294967295"/>
          </p:nvPr>
        </p:nvSpPr>
        <p:spPr>
          <a:xfrm>
            <a:off x="444464" y="6476351"/>
            <a:ext cx="698205" cy="365125"/>
          </a:xfrm>
          <a:prstGeom prst="rect">
            <a:avLst/>
          </a:prstGeom>
        </p:spPr>
        <p:txBody>
          <a:bodyPr/>
          <a:lstStyle/>
          <a:p>
            <a:fld id="{9D4704D4-DAEA-4D4A-A9DC-4373E3AC7101}" type="slidenum">
              <a:rPr lang="en-GB" smtClean="0"/>
              <a:pPr/>
              <a:t>38</a:t>
            </a:fld>
            <a:endParaRPr lang="en-GB" dirty="0"/>
          </a:p>
        </p:txBody>
      </p:sp>
    </p:spTree>
    <p:extLst>
      <p:ext uri="{BB962C8B-B14F-4D97-AF65-F5344CB8AC3E}">
        <p14:creationId xmlns:p14="http://schemas.microsoft.com/office/powerpoint/2010/main" val="41745169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8573" y="441132"/>
            <a:ext cx="8571601" cy="431181"/>
          </a:xfrm>
        </p:spPr>
        <p:txBody>
          <a:bodyPr/>
          <a:lstStyle/>
          <a:p>
            <a:r>
              <a:rPr lang="en-GB" dirty="0"/>
              <a:t>Paper 2: Thematic study – the ‘factors’ question</a:t>
            </a:r>
          </a:p>
        </p:txBody>
      </p:sp>
      <p:sp>
        <p:nvSpPr>
          <p:cNvPr id="3" name="Content Placeholder 2"/>
          <p:cNvSpPr>
            <a:spLocks noGrp="1"/>
          </p:cNvSpPr>
          <p:nvPr>
            <p:ph sz="quarter" idx="12"/>
          </p:nvPr>
        </p:nvSpPr>
        <p:spPr/>
        <p:txBody>
          <a:bodyPr/>
          <a:lstStyle/>
          <a:p>
            <a:pPr marL="0" indent="0">
              <a:buNone/>
            </a:pPr>
            <a:r>
              <a:rPr lang="en-GB" dirty="0"/>
              <a:t> </a:t>
            </a:r>
          </a:p>
        </p:txBody>
      </p:sp>
      <p:sp>
        <p:nvSpPr>
          <p:cNvPr id="5" name="Rectangle 4"/>
          <p:cNvSpPr/>
          <p:nvPr/>
        </p:nvSpPr>
        <p:spPr>
          <a:xfrm>
            <a:off x="540000" y="935512"/>
            <a:ext cx="8135914" cy="5293757"/>
          </a:xfrm>
          <a:prstGeom prst="rect">
            <a:avLst/>
          </a:prstGeom>
        </p:spPr>
        <p:txBody>
          <a:bodyPr wrap="square">
            <a:spAutoFit/>
          </a:bodyPr>
          <a:lstStyle/>
          <a:p>
            <a:endParaRPr lang="en-GB" sz="2000" dirty="0"/>
          </a:p>
          <a:p>
            <a:endParaRPr lang="en-GB" sz="2000" b="1" dirty="0">
              <a:solidFill>
                <a:schemeClr val="tx1">
                  <a:lumMod val="50000"/>
                </a:schemeClr>
              </a:solidFill>
            </a:endParaRPr>
          </a:p>
          <a:p>
            <a:endParaRPr lang="en-GB" sz="2000" dirty="0">
              <a:solidFill>
                <a:schemeClr val="tx1">
                  <a:lumMod val="50000"/>
                </a:schemeClr>
              </a:solidFill>
            </a:endParaRPr>
          </a:p>
          <a:p>
            <a:endParaRPr lang="en-GB" sz="2000" dirty="0">
              <a:solidFill>
                <a:schemeClr val="tx1">
                  <a:lumMod val="50000"/>
                </a:schemeClr>
              </a:solidFill>
            </a:endParaRPr>
          </a:p>
          <a:p>
            <a:endParaRPr lang="en-GB" sz="2000" dirty="0">
              <a:solidFill>
                <a:schemeClr val="tx1">
                  <a:lumMod val="50000"/>
                </a:schemeClr>
              </a:solidFill>
            </a:endParaRPr>
          </a:p>
          <a:p>
            <a:endParaRPr lang="en-GB" sz="2000" dirty="0">
              <a:solidFill>
                <a:schemeClr val="tx1">
                  <a:lumMod val="50000"/>
                </a:schemeClr>
              </a:solidFill>
            </a:endParaRPr>
          </a:p>
          <a:p>
            <a:endParaRPr lang="en-GB" sz="2000" dirty="0">
              <a:solidFill>
                <a:schemeClr val="tx1">
                  <a:lumMod val="50000"/>
                </a:schemeClr>
              </a:solidFill>
            </a:endParaRPr>
          </a:p>
          <a:p>
            <a:endParaRPr lang="en-GB" sz="2000" dirty="0">
              <a:solidFill>
                <a:schemeClr val="tx1">
                  <a:lumMod val="50000"/>
                </a:schemeClr>
              </a:solidFill>
            </a:endParaRPr>
          </a:p>
          <a:p>
            <a:endParaRPr lang="en-GB" sz="2000" dirty="0">
              <a:solidFill>
                <a:schemeClr val="tx1">
                  <a:lumMod val="50000"/>
                </a:schemeClr>
              </a:solidFill>
            </a:endParaRPr>
          </a:p>
          <a:p>
            <a:endParaRPr lang="en-GB" sz="2000" dirty="0">
              <a:solidFill>
                <a:schemeClr val="tx1">
                  <a:lumMod val="50000"/>
                </a:schemeClr>
              </a:solidFill>
            </a:endParaRPr>
          </a:p>
          <a:p>
            <a:endParaRPr lang="en-GB" sz="2000" dirty="0"/>
          </a:p>
          <a:p>
            <a:endParaRPr lang="en-GB" sz="2000" dirty="0"/>
          </a:p>
          <a:p>
            <a:endParaRPr lang="en-GB" sz="2000" dirty="0"/>
          </a:p>
          <a:p>
            <a:endParaRPr lang="en-GB" sz="2000" dirty="0"/>
          </a:p>
          <a:p>
            <a:endParaRPr lang="en-GB" sz="2000" dirty="0"/>
          </a:p>
          <a:p>
            <a:endParaRPr lang="en-GB" sz="2000" dirty="0"/>
          </a:p>
          <a:p>
            <a:endParaRPr lang="en-GB" dirty="0"/>
          </a:p>
        </p:txBody>
      </p:sp>
      <p:sp>
        <p:nvSpPr>
          <p:cNvPr id="8" name="Rounded Rectangle 7"/>
          <p:cNvSpPr/>
          <p:nvPr/>
        </p:nvSpPr>
        <p:spPr>
          <a:xfrm>
            <a:off x="294969" y="1103459"/>
            <a:ext cx="8623758" cy="2661234"/>
          </a:xfrm>
          <a:prstGeom prst="roundRect">
            <a:avLst/>
          </a:prstGeom>
          <a:solidFill>
            <a:srgbClr val="D2C8E1"/>
          </a:solidFill>
          <a:ln>
            <a:solidFill>
              <a:srgbClr val="9784BE"/>
            </a:solidFill>
          </a:ln>
        </p:spPr>
        <p:style>
          <a:lnRef idx="1">
            <a:schemeClr val="accent1"/>
          </a:lnRef>
          <a:fillRef idx="3">
            <a:schemeClr val="accent1"/>
          </a:fillRef>
          <a:effectRef idx="2">
            <a:schemeClr val="accent1"/>
          </a:effectRef>
          <a:fontRef idx="minor">
            <a:schemeClr val="lt1"/>
          </a:fontRef>
        </p:style>
        <p:txBody>
          <a:bodyPr rtlCol="0" anchor="ctr"/>
          <a:lstStyle/>
          <a:p>
            <a:r>
              <a:rPr lang="en-GB" dirty="0">
                <a:solidFill>
                  <a:schemeClr val="tx1"/>
                </a:solidFill>
              </a:rPr>
              <a:t>Have governments been the main factor in the development of public health in Britain?</a:t>
            </a:r>
          </a:p>
          <a:p>
            <a:pPr marL="342900" indent="-342900">
              <a:buFont typeface="Arial" panose="020B0604020202020204" pitchFamily="34" charset="0"/>
              <a:buChar char="•"/>
            </a:pPr>
            <a:endParaRPr lang="en-GB" dirty="0">
              <a:solidFill>
                <a:schemeClr val="tx1"/>
              </a:solidFill>
            </a:endParaRPr>
          </a:p>
          <a:p>
            <a:r>
              <a:rPr lang="en-GB" dirty="0">
                <a:solidFill>
                  <a:schemeClr val="tx1"/>
                </a:solidFill>
              </a:rPr>
              <a:t>Explain your answer with reference to </a:t>
            </a:r>
            <a:r>
              <a:rPr lang="en-GB" b="1" dirty="0">
                <a:solidFill>
                  <a:schemeClr val="tx1"/>
                </a:solidFill>
              </a:rPr>
              <a:t>the role of government and other factors</a:t>
            </a:r>
            <a:r>
              <a:rPr lang="en-GB" dirty="0">
                <a:solidFill>
                  <a:schemeClr val="tx1"/>
                </a:solidFill>
              </a:rPr>
              <a:t>. </a:t>
            </a:r>
          </a:p>
          <a:p>
            <a:endParaRPr lang="en-GB" dirty="0">
              <a:solidFill>
                <a:schemeClr val="tx1"/>
              </a:solidFill>
            </a:endParaRPr>
          </a:p>
          <a:p>
            <a:r>
              <a:rPr lang="en-GB" dirty="0">
                <a:solidFill>
                  <a:schemeClr val="tx1"/>
                </a:solidFill>
              </a:rPr>
              <a:t>Use a range of examples from across your study of Health and the people:c1000 to the present day 	</a:t>
            </a:r>
            <a:r>
              <a:rPr lang="en-GB" sz="2000" dirty="0">
                <a:solidFill>
                  <a:schemeClr val="tx1"/>
                </a:solidFill>
              </a:rPr>
              <a:t>							</a:t>
            </a:r>
          </a:p>
          <a:p>
            <a:r>
              <a:rPr lang="en-GB" sz="2000" dirty="0">
                <a:solidFill>
                  <a:schemeClr val="tx1"/>
                </a:solidFill>
              </a:rPr>
              <a:t>										      </a:t>
            </a:r>
            <a:r>
              <a:rPr lang="en-GB" dirty="0">
                <a:solidFill>
                  <a:schemeClr val="tx1"/>
                </a:solidFill>
              </a:rPr>
              <a:t>[16 marks + 4 SPAG]</a:t>
            </a:r>
          </a:p>
        </p:txBody>
      </p:sp>
      <p:sp>
        <p:nvSpPr>
          <p:cNvPr id="7" name="Footer Placeholder 3"/>
          <p:cNvSpPr txBox="1">
            <a:spLocks/>
          </p:cNvSpPr>
          <p:nvPr/>
        </p:nvSpPr>
        <p:spPr>
          <a:xfrm>
            <a:off x="2088580" y="6413739"/>
            <a:ext cx="2678112" cy="24130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dirty="0"/>
              <a:t>Copyright © AQA and its licensors. All rights reserved.</a:t>
            </a:r>
          </a:p>
        </p:txBody>
      </p:sp>
      <p:sp>
        <p:nvSpPr>
          <p:cNvPr id="9" name="Date Placeholder 7"/>
          <p:cNvSpPr txBox="1">
            <a:spLocks/>
          </p:cNvSpPr>
          <p:nvPr/>
        </p:nvSpPr>
        <p:spPr>
          <a:xfrm>
            <a:off x="448574" y="6413739"/>
            <a:ext cx="1422400" cy="347873"/>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000" dirty="0"/>
              <a:t>Slide 52</a:t>
            </a:r>
          </a:p>
        </p:txBody>
      </p:sp>
      <p:sp>
        <p:nvSpPr>
          <p:cNvPr id="10" name="Rectangle 9"/>
          <p:cNvSpPr/>
          <p:nvPr/>
        </p:nvSpPr>
        <p:spPr>
          <a:xfrm>
            <a:off x="285748" y="3995839"/>
            <a:ext cx="8734425" cy="2246769"/>
          </a:xfrm>
          <a:prstGeom prst="rect">
            <a:avLst/>
          </a:prstGeom>
        </p:spPr>
        <p:txBody>
          <a:bodyPr wrap="square">
            <a:spAutoFit/>
          </a:bodyPr>
          <a:lstStyle/>
          <a:p>
            <a:r>
              <a:rPr lang="en-GB" sz="2800" dirty="0">
                <a:solidFill>
                  <a:schemeClr val="tx1">
                    <a:lumMod val="50000"/>
                  </a:schemeClr>
                </a:solidFill>
              </a:rPr>
              <a:t>The </a:t>
            </a:r>
            <a:r>
              <a:rPr lang="en-GB" sz="2800" b="1" dirty="0">
                <a:solidFill>
                  <a:schemeClr val="tx1">
                    <a:lumMod val="50000"/>
                  </a:schemeClr>
                </a:solidFill>
              </a:rPr>
              <a:t>3-2-1</a:t>
            </a:r>
            <a:r>
              <a:rPr lang="en-GB" sz="2800" dirty="0">
                <a:solidFill>
                  <a:schemeClr val="tx1">
                    <a:lumMod val="50000"/>
                  </a:schemeClr>
                </a:solidFill>
              </a:rPr>
              <a:t> rule:</a:t>
            </a:r>
          </a:p>
          <a:p>
            <a:endParaRPr lang="en-GB" sz="2800" dirty="0">
              <a:solidFill>
                <a:schemeClr val="tx1">
                  <a:lumMod val="50000"/>
                </a:schemeClr>
              </a:solidFill>
            </a:endParaRPr>
          </a:p>
          <a:p>
            <a:r>
              <a:rPr lang="en-GB" sz="2800" b="1" dirty="0">
                <a:solidFill>
                  <a:schemeClr val="tx1">
                    <a:lumMod val="50000"/>
                  </a:schemeClr>
                </a:solidFill>
              </a:rPr>
              <a:t>3</a:t>
            </a:r>
            <a:r>
              <a:rPr lang="en-GB" sz="2800" dirty="0">
                <a:solidFill>
                  <a:schemeClr val="tx1">
                    <a:lumMod val="50000"/>
                  </a:schemeClr>
                </a:solidFill>
              </a:rPr>
              <a:t> time periods</a:t>
            </a:r>
          </a:p>
          <a:p>
            <a:r>
              <a:rPr lang="en-GB" sz="2800" b="1" dirty="0">
                <a:solidFill>
                  <a:schemeClr val="tx1">
                    <a:lumMod val="50000"/>
                  </a:schemeClr>
                </a:solidFill>
              </a:rPr>
              <a:t>2</a:t>
            </a:r>
            <a:r>
              <a:rPr lang="en-GB" sz="2800" dirty="0">
                <a:solidFill>
                  <a:schemeClr val="tx1">
                    <a:lumMod val="50000"/>
                  </a:schemeClr>
                </a:solidFill>
              </a:rPr>
              <a:t> factors (including the named factor)</a:t>
            </a:r>
          </a:p>
          <a:p>
            <a:r>
              <a:rPr lang="en-GB" sz="2800" b="1" dirty="0">
                <a:solidFill>
                  <a:schemeClr val="tx1">
                    <a:lumMod val="50000"/>
                  </a:schemeClr>
                </a:solidFill>
              </a:rPr>
              <a:t>1</a:t>
            </a:r>
            <a:r>
              <a:rPr lang="en-GB" sz="2800" dirty="0">
                <a:solidFill>
                  <a:schemeClr val="tx1">
                    <a:lumMod val="50000"/>
                  </a:schemeClr>
                </a:solidFill>
              </a:rPr>
              <a:t> judgment</a:t>
            </a:r>
          </a:p>
        </p:txBody>
      </p:sp>
    </p:spTree>
    <p:extLst>
      <p:ext uri="{BB962C8B-B14F-4D97-AF65-F5344CB8AC3E}">
        <p14:creationId xmlns:p14="http://schemas.microsoft.com/office/powerpoint/2010/main" val="36771029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GCSE History: 2022 (to be confirmed)</a:t>
            </a:r>
          </a:p>
        </p:txBody>
      </p:sp>
      <p:sp>
        <p:nvSpPr>
          <p:cNvPr id="3" name="Content Placeholder 2"/>
          <p:cNvSpPr>
            <a:spLocks noGrp="1"/>
          </p:cNvSpPr>
          <p:nvPr>
            <p:ph idx="1"/>
          </p:nvPr>
        </p:nvSpPr>
        <p:spPr>
          <a:xfrm>
            <a:off x="201478" y="1045041"/>
            <a:ext cx="8725546" cy="4531250"/>
          </a:xfrm>
        </p:spPr>
        <p:txBody>
          <a:bodyPr/>
          <a:lstStyle/>
          <a:p>
            <a:r>
              <a:rPr lang="en-GB" sz="1800" dirty="0"/>
              <a:t>If the proposals are confirmed, AQA GCSE History students will only have to answer questions on three out of four studies in Summer 2022. There will be no changes to questions or mark-schemes.</a:t>
            </a:r>
          </a:p>
          <a:p>
            <a:endParaRPr lang="en-GB" sz="1800" dirty="0"/>
          </a:p>
          <a:p>
            <a:r>
              <a:rPr lang="en-GB" sz="1800" dirty="0"/>
              <a:t>The compulsory study for all students, will be the wider world depth study (Paper 1, Section B). </a:t>
            </a:r>
          </a:p>
          <a:p>
            <a:endParaRPr lang="en-GB" sz="1800" dirty="0"/>
          </a:p>
          <a:p>
            <a:r>
              <a:rPr lang="en-GB" sz="1800" dirty="0"/>
              <a:t>Students will answer questions on </a:t>
            </a:r>
            <a:r>
              <a:rPr lang="en-GB" sz="1800" b="1" dirty="0"/>
              <a:t>two</a:t>
            </a:r>
            <a:r>
              <a:rPr lang="en-GB" sz="1800" dirty="0"/>
              <a:t> out of the following three studies: </a:t>
            </a:r>
          </a:p>
          <a:p>
            <a:pPr lvl="1">
              <a:buFont typeface="Courier New" panose="02070309020205020404" pitchFamily="49" charset="0"/>
              <a:buChar char="o"/>
            </a:pPr>
            <a:r>
              <a:rPr lang="en-GB" sz="1800" dirty="0"/>
              <a:t>period Studies (Paper 1, Section A)</a:t>
            </a:r>
          </a:p>
          <a:p>
            <a:pPr lvl="1">
              <a:buFont typeface="Courier New" panose="02070309020205020404" pitchFamily="49" charset="0"/>
              <a:buChar char="o"/>
            </a:pPr>
            <a:r>
              <a:rPr lang="en-GB" sz="1800" dirty="0"/>
              <a:t>thematic studies (Paper 2, Section A)</a:t>
            </a:r>
          </a:p>
          <a:p>
            <a:pPr lvl="1">
              <a:buFont typeface="Courier New" panose="02070309020205020404" pitchFamily="49" charset="0"/>
              <a:buChar char="o"/>
            </a:pPr>
            <a:r>
              <a:rPr lang="en-GB" sz="1800" dirty="0"/>
              <a:t>British depth studies with the historic environment (Paper 2, Section B).</a:t>
            </a:r>
          </a:p>
          <a:p>
            <a:pPr lvl="1">
              <a:buFont typeface="Courier New" panose="02070309020205020404" pitchFamily="49" charset="0"/>
              <a:buChar char="o"/>
            </a:pPr>
            <a:endParaRPr lang="en-GB" sz="1800" dirty="0"/>
          </a:p>
          <a:p>
            <a:r>
              <a:rPr lang="en-GB" sz="1800" dirty="0" err="1"/>
              <a:t>SPaG</a:t>
            </a:r>
            <a:r>
              <a:rPr lang="en-GB" sz="1800" dirty="0"/>
              <a:t> will be removed from optional thematic studies. 124 marks will be available.</a:t>
            </a:r>
          </a:p>
          <a:p>
            <a:endParaRPr lang="en-GB" sz="1800" dirty="0"/>
          </a:p>
          <a:p>
            <a:r>
              <a:rPr lang="en-GB" sz="1800" dirty="0"/>
              <a:t>Entry codes from 2021 will be used again in 2022.</a:t>
            </a:r>
          </a:p>
          <a:p>
            <a:pPr marL="0" indent="0">
              <a:buNone/>
            </a:pPr>
            <a:endParaRPr lang="en-GB" dirty="0"/>
          </a:p>
        </p:txBody>
      </p:sp>
      <p:sp>
        <p:nvSpPr>
          <p:cNvPr id="5" name="Footer Placeholder 4"/>
          <p:cNvSpPr>
            <a:spLocks noGrp="1"/>
          </p:cNvSpPr>
          <p:nvPr>
            <p:ph type="ftr" sz="quarter" idx="3"/>
          </p:nvPr>
        </p:nvSpPr>
        <p:spPr/>
        <p:txBody>
          <a:bodyPr/>
          <a:lstStyle/>
          <a:p>
            <a:r>
              <a:rPr lang="en-US"/>
              <a:t>Copyright © AQA and its licensors. All rights reserved.</a:t>
            </a:r>
            <a:endParaRPr lang="en-US" dirty="0"/>
          </a:p>
        </p:txBody>
      </p:sp>
    </p:spTree>
    <p:extLst>
      <p:ext uri="{BB962C8B-B14F-4D97-AF65-F5344CB8AC3E}">
        <p14:creationId xmlns:p14="http://schemas.microsoft.com/office/powerpoint/2010/main" val="278168715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40000" y="935512"/>
            <a:ext cx="8135914" cy="5293757"/>
          </a:xfrm>
          <a:prstGeom prst="rect">
            <a:avLst/>
          </a:prstGeom>
        </p:spPr>
        <p:txBody>
          <a:bodyPr wrap="square">
            <a:spAutoFit/>
          </a:bodyPr>
          <a:lstStyle/>
          <a:p>
            <a:endParaRPr lang="en-GB" sz="2000" dirty="0"/>
          </a:p>
          <a:p>
            <a:endParaRPr lang="en-GB" sz="2000" b="1" dirty="0">
              <a:solidFill>
                <a:schemeClr val="tx1">
                  <a:lumMod val="50000"/>
                </a:schemeClr>
              </a:solidFill>
            </a:endParaRPr>
          </a:p>
          <a:p>
            <a:endParaRPr lang="en-GB" sz="2000" dirty="0">
              <a:solidFill>
                <a:schemeClr val="tx1">
                  <a:lumMod val="50000"/>
                </a:schemeClr>
              </a:solidFill>
            </a:endParaRPr>
          </a:p>
          <a:p>
            <a:endParaRPr lang="en-GB" sz="2000" dirty="0">
              <a:solidFill>
                <a:schemeClr val="tx1">
                  <a:lumMod val="50000"/>
                </a:schemeClr>
              </a:solidFill>
            </a:endParaRPr>
          </a:p>
          <a:p>
            <a:endParaRPr lang="en-GB" sz="2000" dirty="0">
              <a:solidFill>
                <a:schemeClr val="tx1">
                  <a:lumMod val="50000"/>
                </a:schemeClr>
              </a:solidFill>
            </a:endParaRPr>
          </a:p>
          <a:p>
            <a:endParaRPr lang="en-GB" sz="2000" dirty="0">
              <a:solidFill>
                <a:schemeClr val="tx1">
                  <a:lumMod val="50000"/>
                </a:schemeClr>
              </a:solidFill>
            </a:endParaRPr>
          </a:p>
          <a:p>
            <a:endParaRPr lang="en-GB" sz="2000" dirty="0">
              <a:solidFill>
                <a:schemeClr val="tx1">
                  <a:lumMod val="50000"/>
                </a:schemeClr>
              </a:solidFill>
            </a:endParaRPr>
          </a:p>
          <a:p>
            <a:endParaRPr lang="en-GB" sz="2000" dirty="0">
              <a:solidFill>
                <a:schemeClr val="tx1">
                  <a:lumMod val="50000"/>
                </a:schemeClr>
              </a:solidFill>
            </a:endParaRPr>
          </a:p>
          <a:p>
            <a:endParaRPr lang="en-GB" sz="2000" dirty="0">
              <a:solidFill>
                <a:schemeClr val="tx1">
                  <a:lumMod val="50000"/>
                </a:schemeClr>
              </a:solidFill>
            </a:endParaRPr>
          </a:p>
          <a:p>
            <a:endParaRPr lang="en-GB" sz="2000" dirty="0">
              <a:solidFill>
                <a:schemeClr val="tx1">
                  <a:lumMod val="50000"/>
                </a:schemeClr>
              </a:solidFill>
            </a:endParaRPr>
          </a:p>
          <a:p>
            <a:endParaRPr lang="en-GB" sz="2000" dirty="0"/>
          </a:p>
          <a:p>
            <a:endParaRPr lang="en-GB" sz="2000" dirty="0"/>
          </a:p>
          <a:p>
            <a:endParaRPr lang="en-GB" sz="2000" dirty="0"/>
          </a:p>
          <a:p>
            <a:endParaRPr lang="en-GB" sz="2000" dirty="0"/>
          </a:p>
          <a:p>
            <a:endParaRPr lang="en-GB" sz="2000" dirty="0"/>
          </a:p>
          <a:p>
            <a:endParaRPr lang="en-GB" sz="2000" dirty="0"/>
          </a:p>
          <a:p>
            <a:endParaRPr lang="en-GB" dirty="0"/>
          </a:p>
        </p:txBody>
      </p:sp>
      <p:sp>
        <p:nvSpPr>
          <p:cNvPr id="9" name="Footer Placeholder 3"/>
          <p:cNvSpPr txBox="1">
            <a:spLocks/>
          </p:cNvSpPr>
          <p:nvPr/>
        </p:nvSpPr>
        <p:spPr>
          <a:xfrm>
            <a:off x="2088580" y="6413739"/>
            <a:ext cx="2678112" cy="24130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dirty="0"/>
              <a:t>Copyright © AQA and its licensors. All rights reserved.</a:t>
            </a:r>
          </a:p>
        </p:txBody>
      </p:sp>
      <p:grpSp>
        <p:nvGrpSpPr>
          <p:cNvPr id="4" name="Group 3">
            <a:extLst>
              <a:ext uri="{FF2B5EF4-FFF2-40B4-BE49-F238E27FC236}">
                <a16:creationId xmlns:a16="http://schemas.microsoft.com/office/drawing/2014/main" id="{9A746AFA-1FAD-46FC-AEF7-603F000EF04D}"/>
              </a:ext>
            </a:extLst>
          </p:cNvPr>
          <p:cNvGrpSpPr/>
          <p:nvPr/>
        </p:nvGrpSpPr>
        <p:grpSpPr>
          <a:xfrm>
            <a:off x="5113605" y="1059053"/>
            <a:ext cx="2563931" cy="4863435"/>
            <a:chOff x="5570160" y="1007043"/>
            <a:chExt cx="2563931" cy="4917196"/>
          </a:xfrm>
        </p:grpSpPr>
        <p:sp>
          <p:nvSpPr>
            <p:cNvPr id="7" name="Freeform: Shape 6">
              <a:extLst>
                <a:ext uri="{FF2B5EF4-FFF2-40B4-BE49-F238E27FC236}">
                  <a16:creationId xmlns:a16="http://schemas.microsoft.com/office/drawing/2014/main" id="{E58CCCC1-9264-46DD-9E4A-9462474028CD}"/>
                </a:ext>
              </a:extLst>
            </p:cNvPr>
            <p:cNvSpPr/>
            <p:nvPr/>
          </p:nvSpPr>
          <p:spPr>
            <a:xfrm>
              <a:off x="5570160" y="1007043"/>
              <a:ext cx="2563931" cy="1902941"/>
            </a:xfrm>
            <a:custGeom>
              <a:avLst/>
              <a:gdLst>
                <a:gd name="connsiteX0" fmla="*/ 0 w 2563931"/>
                <a:gd name="connsiteY0" fmla="*/ 2563931 h 2563931"/>
                <a:gd name="connsiteX1" fmla="*/ 1281966 w 2563931"/>
                <a:gd name="connsiteY1" fmla="*/ 0 h 2563931"/>
                <a:gd name="connsiteX2" fmla="*/ 2563931 w 2563931"/>
                <a:gd name="connsiteY2" fmla="*/ 2563931 h 2563931"/>
                <a:gd name="connsiteX3" fmla="*/ 0 w 2563931"/>
                <a:gd name="connsiteY3" fmla="*/ 2563931 h 2563931"/>
              </a:gdLst>
              <a:ahLst/>
              <a:cxnLst>
                <a:cxn ang="0">
                  <a:pos x="connsiteX0" y="connsiteY0"/>
                </a:cxn>
                <a:cxn ang="0">
                  <a:pos x="connsiteX1" y="connsiteY1"/>
                </a:cxn>
                <a:cxn ang="0">
                  <a:pos x="connsiteX2" y="connsiteY2"/>
                </a:cxn>
                <a:cxn ang="0">
                  <a:pos x="connsiteX3" y="connsiteY3"/>
                </a:cxn>
              </a:cxnLst>
              <a:rect l="l" t="t" r="r" b="b"/>
              <a:pathLst>
                <a:path w="2563931" h="2563931">
                  <a:moveTo>
                    <a:pt x="0" y="2563931"/>
                  </a:moveTo>
                  <a:lnTo>
                    <a:pt x="1281966" y="0"/>
                  </a:lnTo>
                  <a:lnTo>
                    <a:pt x="2563931" y="2563931"/>
                  </a:lnTo>
                  <a:lnTo>
                    <a:pt x="0" y="2563931"/>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09563" tIns="1350546" rIns="709563" bIns="68580" numCol="1" spcCol="1270" anchor="ctr" anchorCtr="0">
              <a:noAutofit/>
            </a:bodyPr>
            <a:lstStyle/>
            <a:p>
              <a:pPr marL="0" lvl="0" indent="0" algn="ctr" defTabSz="800100">
                <a:lnSpc>
                  <a:spcPct val="90000"/>
                </a:lnSpc>
                <a:spcBef>
                  <a:spcPct val="0"/>
                </a:spcBef>
                <a:spcAft>
                  <a:spcPct val="35000"/>
                </a:spcAft>
                <a:buNone/>
              </a:pPr>
              <a:r>
                <a:rPr lang="en-GB" sz="1600" b="0" kern="1200" dirty="0"/>
                <a:t>The role of Government</a:t>
              </a:r>
            </a:p>
          </p:txBody>
        </p:sp>
        <p:sp>
          <p:nvSpPr>
            <p:cNvPr id="11" name="Freeform: Shape 10">
              <a:extLst>
                <a:ext uri="{FF2B5EF4-FFF2-40B4-BE49-F238E27FC236}">
                  <a16:creationId xmlns:a16="http://schemas.microsoft.com/office/drawing/2014/main" id="{07E1A3DD-D10A-4FD5-B46E-169C4452FE42}"/>
                </a:ext>
              </a:extLst>
            </p:cNvPr>
            <p:cNvSpPr/>
            <p:nvPr/>
          </p:nvSpPr>
          <p:spPr>
            <a:xfrm>
              <a:off x="5570160" y="3937328"/>
              <a:ext cx="2563931" cy="1986911"/>
            </a:xfrm>
            <a:custGeom>
              <a:avLst/>
              <a:gdLst>
                <a:gd name="connsiteX0" fmla="*/ 0 w 2563931"/>
                <a:gd name="connsiteY0" fmla="*/ 2563931 h 2563931"/>
                <a:gd name="connsiteX1" fmla="*/ 1281966 w 2563931"/>
                <a:gd name="connsiteY1" fmla="*/ 0 h 2563931"/>
                <a:gd name="connsiteX2" fmla="*/ 2563931 w 2563931"/>
                <a:gd name="connsiteY2" fmla="*/ 2563931 h 2563931"/>
                <a:gd name="connsiteX3" fmla="*/ 0 w 2563931"/>
                <a:gd name="connsiteY3" fmla="*/ 2563931 h 2563931"/>
              </a:gdLst>
              <a:ahLst/>
              <a:cxnLst>
                <a:cxn ang="0">
                  <a:pos x="connsiteX0" y="connsiteY0"/>
                </a:cxn>
                <a:cxn ang="0">
                  <a:pos x="connsiteX1" y="connsiteY1"/>
                </a:cxn>
                <a:cxn ang="0">
                  <a:pos x="connsiteX2" y="connsiteY2"/>
                </a:cxn>
                <a:cxn ang="0">
                  <a:pos x="connsiteX3" y="connsiteY3"/>
                </a:cxn>
              </a:cxnLst>
              <a:rect l="l" t="t" r="r" b="b"/>
              <a:pathLst>
                <a:path w="2563931" h="2563931">
                  <a:moveTo>
                    <a:pt x="2563931" y="0"/>
                  </a:moveTo>
                  <a:lnTo>
                    <a:pt x="1281965" y="2563931"/>
                  </a:lnTo>
                  <a:lnTo>
                    <a:pt x="0" y="0"/>
                  </a:lnTo>
                  <a:lnTo>
                    <a:pt x="2563931"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09563" tIns="68581" rIns="709564" bIns="1350546" numCol="1" spcCol="1270" anchor="ctr" anchorCtr="0">
              <a:noAutofit/>
            </a:bodyPr>
            <a:lstStyle/>
            <a:p>
              <a:pPr marL="0" lvl="0" indent="0" algn="ctr" defTabSz="800100">
                <a:lnSpc>
                  <a:spcPct val="90000"/>
                </a:lnSpc>
                <a:spcBef>
                  <a:spcPct val="0"/>
                </a:spcBef>
                <a:spcAft>
                  <a:spcPct val="35000"/>
                </a:spcAft>
                <a:buNone/>
              </a:pPr>
              <a:endParaRPr lang="en-GB" sz="1800" b="0" kern="1200" dirty="0"/>
            </a:p>
            <a:p>
              <a:pPr marL="0" lvl="0" indent="0" algn="ctr" defTabSz="800100">
                <a:lnSpc>
                  <a:spcPct val="90000"/>
                </a:lnSpc>
                <a:spcBef>
                  <a:spcPct val="0"/>
                </a:spcBef>
                <a:spcAft>
                  <a:spcPct val="35000"/>
                </a:spcAft>
                <a:buNone/>
              </a:pPr>
              <a:endParaRPr lang="en-GB" sz="1600" b="0" kern="1200" dirty="0"/>
            </a:p>
            <a:p>
              <a:pPr lvl="0" algn="ctr"/>
              <a:r>
                <a:rPr lang="en-GB" sz="1600" dirty="0"/>
                <a:t>The role of  the  individual</a:t>
              </a:r>
            </a:p>
          </p:txBody>
        </p:sp>
      </p:grpSp>
      <p:sp>
        <p:nvSpPr>
          <p:cNvPr id="8" name="Rounded Rectangle 7"/>
          <p:cNvSpPr/>
          <p:nvPr/>
        </p:nvSpPr>
        <p:spPr>
          <a:xfrm>
            <a:off x="223934" y="1210646"/>
            <a:ext cx="4049487" cy="3398675"/>
          </a:xfrm>
          <a:prstGeom prst="roundRect">
            <a:avLst/>
          </a:prstGeom>
          <a:solidFill>
            <a:srgbClr val="D2C8E1"/>
          </a:solidFill>
          <a:ln>
            <a:solidFill>
              <a:schemeClr val="tx2"/>
            </a:solidFill>
          </a:ln>
        </p:spPr>
        <p:style>
          <a:lnRef idx="1">
            <a:schemeClr val="accent1"/>
          </a:lnRef>
          <a:fillRef idx="3">
            <a:schemeClr val="accent1"/>
          </a:fillRef>
          <a:effectRef idx="2">
            <a:schemeClr val="accent1"/>
          </a:effectRef>
          <a:fontRef idx="minor">
            <a:schemeClr val="lt1"/>
          </a:fontRef>
        </p:style>
        <p:txBody>
          <a:bodyPr rtlCol="0" anchor="t" anchorCtr="0"/>
          <a:lstStyle/>
          <a:p>
            <a:r>
              <a:rPr lang="en-GB" sz="2200" dirty="0">
                <a:solidFill>
                  <a:schemeClr val="tx1"/>
                </a:solidFill>
              </a:rPr>
              <a:t>Have governments been the main factor in the development of public health in Britain?</a:t>
            </a:r>
          </a:p>
          <a:p>
            <a:pPr marL="342900" indent="-342900">
              <a:buFont typeface="Arial" panose="020B0604020202020204" pitchFamily="34" charset="0"/>
              <a:buChar char="•"/>
            </a:pPr>
            <a:endParaRPr lang="en-GB" sz="2200" dirty="0">
              <a:solidFill>
                <a:schemeClr val="tx1"/>
              </a:solidFill>
            </a:endParaRPr>
          </a:p>
          <a:p>
            <a:r>
              <a:rPr lang="en-GB" sz="2200" dirty="0">
                <a:solidFill>
                  <a:schemeClr val="tx1"/>
                </a:solidFill>
              </a:rPr>
              <a:t>Explain your answer with reference to </a:t>
            </a:r>
            <a:r>
              <a:rPr lang="en-GB" sz="2200" b="1" dirty="0">
                <a:solidFill>
                  <a:schemeClr val="tx1"/>
                </a:solidFill>
              </a:rPr>
              <a:t>the role of government and other factors</a:t>
            </a:r>
            <a:r>
              <a:rPr lang="en-GB" sz="2200" dirty="0">
                <a:solidFill>
                  <a:schemeClr val="tx1"/>
                </a:solidFill>
              </a:rPr>
              <a:t>.</a:t>
            </a:r>
          </a:p>
        </p:txBody>
      </p:sp>
      <p:sp>
        <p:nvSpPr>
          <p:cNvPr id="3" name="Slide Number Placeholder 2"/>
          <p:cNvSpPr>
            <a:spLocks noGrp="1"/>
          </p:cNvSpPr>
          <p:nvPr>
            <p:ph type="sldNum" sz="quarter" idx="4294967295"/>
          </p:nvPr>
        </p:nvSpPr>
        <p:spPr>
          <a:xfrm>
            <a:off x="444464" y="6476351"/>
            <a:ext cx="698205" cy="365125"/>
          </a:xfrm>
          <a:prstGeom prst="rect">
            <a:avLst/>
          </a:prstGeom>
        </p:spPr>
        <p:txBody>
          <a:bodyPr/>
          <a:lstStyle/>
          <a:p>
            <a:fld id="{9D4704D4-DAEA-4D4A-A9DC-4373E3AC7101}" type="slidenum">
              <a:rPr lang="en-GB" smtClean="0"/>
              <a:pPr/>
              <a:t>40</a:t>
            </a:fld>
            <a:endParaRPr lang="en-GB" dirty="0"/>
          </a:p>
        </p:txBody>
      </p:sp>
      <p:sp>
        <p:nvSpPr>
          <p:cNvPr id="13" name="Rectangle 12">
            <a:extLst>
              <a:ext uri="{FF2B5EF4-FFF2-40B4-BE49-F238E27FC236}">
                <a16:creationId xmlns:a16="http://schemas.microsoft.com/office/drawing/2014/main" id="{D46E5CE8-0790-4D9C-BCCD-F94B07392909}"/>
              </a:ext>
            </a:extLst>
          </p:cNvPr>
          <p:cNvSpPr/>
          <p:nvPr/>
        </p:nvSpPr>
        <p:spPr>
          <a:xfrm>
            <a:off x="5113605" y="2981679"/>
            <a:ext cx="2563931" cy="935134"/>
          </a:xfrm>
          <a:prstGeom prst="rect">
            <a:avLst/>
          </a:prstGeom>
          <a:solidFill>
            <a:schemeClr val="accent1"/>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a:p>
            <a:pPr algn="ctr"/>
            <a:r>
              <a:rPr lang="en-GB" dirty="0"/>
              <a:t>Judgement – </a:t>
            </a:r>
          </a:p>
          <a:p>
            <a:pPr algn="ctr"/>
            <a:r>
              <a:rPr lang="en-GB" dirty="0"/>
              <a:t>‘Main factor</a:t>
            </a:r>
            <a:r>
              <a:rPr lang="en-GB" b="1" dirty="0"/>
              <a:t>’</a:t>
            </a:r>
          </a:p>
          <a:p>
            <a:pPr algn="ctr"/>
            <a:endParaRPr lang="en-GB" dirty="0"/>
          </a:p>
        </p:txBody>
      </p:sp>
      <p:sp>
        <p:nvSpPr>
          <p:cNvPr id="17" name="Title 1">
            <a:extLst>
              <a:ext uri="{FF2B5EF4-FFF2-40B4-BE49-F238E27FC236}">
                <a16:creationId xmlns:a16="http://schemas.microsoft.com/office/drawing/2014/main" id="{49CBF3E3-7C9E-40D3-B5DC-602F09494E7D}"/>
              </a:ext>
            </a:extLst>
          </p:cNvPr>
          <p:cNvSpPr>
            <a:spLocks noGrp="1"/>
          </p:cNvSpPr>
          <p:nvPr>
            <p:ph type="title"/>
          </p:nvPr>
        </p:nvSpPr>
        <p:spPr>
          <a:xfrm>
            <a:off x="163643" y="165200"/>
            <a:ext cx="8888627" cy="431181"/>
          </a:xfrm>
        </p:spPr>
        <p:txBody>
          <a:bodyPr/>
          <a:lstStyle/>
          <a:p>
            <a:pPr lvl="0" algn="ctr"/>
            <a:r>
              <a:rPr lang="en-GB" dirty="0"/>
              <a:t>AO1/AO2 Complex thinking through </a:t>
            </a:r>
            <a:br>
              <a:rPr lang="en-GB" dirty="0"/>
            </a:br>
            <a:r>
              <a:rPr lang="en-GB" dirty="0"/>
              <a:t>linking/ relating 2 factors</a:t>
            </a:r>
          </a:p>
        </p:txBody>
      </p:sp>
    </p:spTree>
    <p:extLst>
      <p:ext uri="{BB962C8B-B14F-4D97-AF65-F5344CB8AC3E}">
        <p14:creationId xmlns:p14="http://schemas.microsoft.com/office/powerpoint/2010/main" val="34766899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AO1/AO2 – An asserted judgment</a:t>
            </a:r>
          </a:p>
        </p:txBody>
      </p:sp>
      <p:sp>
        <p:nvSpPr>
          <p:cNvPr id="3" name="Footer Placeholder 2"/>
          <p:cNvSpPr>
            <a:spLocks noGrp="1"/>
          </p:cNvSpPr>
          <p:nvPr>
            <p:ph type="ftr" sz="quarter" idx="10"/>
          </p:nvPr>
        </p:nvSpPr>
        <p:spPr/>
        <p:txBody>
          <a:bodyPr/>
          <a:lstStyle/>
          <a:p>
            <a:r>
              <a:rPr lang="en-US"/>
              <a:t>Copyright © AQA and its licensors. All rights reserved.</a:t>
            </a:r>
            <a:endParaRPr lang="en-US" dirty="0"/>
          </a:p>
        </p:txBody>
      </p:sp>
      <p:sp>
        <p:nvSpPr>
          <p:cNvPr id="6" name="Rounded Rectangle 5"/>
          <p:cNvSpPr/>
          <p:nvPr/>
        </p:nvSpPr>
        <p:spPr>
          <a:xfrm>
            <a:off x="5232975" y="1208409"/>
            <a:ext cx="3687090" cy="2066082"/>
          </a:xfrm>
          <a:prstGeom prst="roundRect">
            <a:avLst/>
          </a:prstGeom>
          <a:solidFill>
            <a:srgbClr val="D2C8E1"/>
          </a:solidFill>
          <a:ln>
            <a:solidFill>
              <a:srgbClr val="9784BE"/>
            </a:solidFill>
          </a:ln>
        </p:spPr>
        <p:style>
          <a:lnRef idx="1">
            <a:schemeClr val="accent1"/>
          </a:lnRef>
          <a:fillRef idx="3">
            <a:schemeClr val="accent1"/>
          </a:fillRef>
          <a:effectRef idx="2">
            <a:schemeClr val="accent1"/>
          </a:effectRef>
          <a:fontRef idx="minor">
            <a:schemeClr val="lt1"/>
          </a:fontRef>
        </p:style>
        <p:txBody>
          <a:bodyPr rtlCol="0" anchor="ctr"/>
          <a:lstStyle/>
          <a:p>
            <a:r>
              <a:rPr lang="en-GB" sz="2400" dirty="0">
                <a:solidFill>
                  <a:schemeClr val="tx1"/>
                </a:solidFill>
              </a:rPr>
              <a:t>Have governments been the main factor in the development of public health in Britain?</a:t>
            </a:r>
          </a:p>
          <a:p>
            <a:r>
              <a:rPr lang="en-GB" sz="2400" dirty="0">
                <a:solidFill>
                  <a:schemeClr val="tx1"/>
                </a:solidFill>
              </a:rPr>
              <a:t>    [16 marks +  4 SPAG]</a:t>
            </a:r>
          </a:p>
        </p:txBody>
      </p:sp>
      <p:sp>
        <p:nvSpPr>
          <p:cNvPr id="7" name="Rectangle 6"/>
          <p:cNvSpPr/>
          <p:nvPr/>
        </p:nvSpPr>
        <p:spPr>
          <a:xfrm>
            <a:off x="363414" y="1717839"/>
            <a:ext cx="4722190" cy="3422322"/>
          </a:xfrm>
          <a:prstGeom prst="rect">
            <a:avLst/>
          </a:prstGeom>
          <a:solidFill>
            <a:schemeClr val="bg1"/>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r>
              <a:rPr lang="en-GB" sz="2400" dirty="0">
                <a:solidFill>
                  <a:schemeClr val="tx1"/>
                </a:solidFill>
              </a:rPr>
              <a:t>‘In conclusion I agree that the government is the main factor for the development of public health in Britain because the government helped pass lots of health acts.’</a:t>
            </a:r>
          </a:p>
        </p:txBody>
      </p:sp>
      <p:sp>
        <p:nvSpPr>
          <p:cNvPr id="8" name="Content Placeholder 3"/>
          <p:cNvSpPr txBox="1">
            <a:spLocks/>
          </p:cNvSpPr>
          <p:nvPr/>
        </p:nvSpPr>
        <p:spPr>
          <a:xfrm>
            <a:off x="5556933" y="3974551"/>
            <a:ext cx="3363132" cy="594271"/>
          </a:xfrm>
          <a:prstGeom prst="rect">
            <a:avLst/>
          </a:prstGeom>
        </p:spPr>
        <p:txBody>
          <a:bodyPr vert="horz" lIns="0" tIns="0" rIns="91440" bIns="0" rtlCol="0">
            <a:noAutofit/>
          </a:bodyPr>
          <a:lstStyle>
            <a:lvl1pPr marL="360000" indent="-360000" algn="l" defTabSz="457200" rtl="0" eaLnBrk="1" latinLnBrk="0" hangingPunct="1">
              <a:lnSpc>
                <a:spcPct val="100000"/>
              </a:lnSpc>
              <a:spcBef>
                <a:spcPts val="400"/>
              </a:spcBef>
              <a:buClr>
                <a:srgbClr val="4B4B4B"/>
              </a:buClr>
              <a:buFont typeface="Arial"/>
              <a:buChar char="•"/>
              <a:defRPr sz="2400" kern="1200">
                <a:solidFill>
                  <a:schemeClr val="tx1"/>
                </a:solidFill>
                <a:latin typeface="+mn-lt"/>
                <a:ea typeface="+mn-ea"/>
                <a:cs typeface="+mn-cs"/>
              </a:defRPr>
            </a:lvl1pPr>
            <a:lvl2pPr marL="720000" indent="-360000" algn="l" defTabSz="457200" rtl="0" eaLnBrk="1" latinLnBrk="0" hangingPunct="1">
              <a:lnSpc>
                <a:spcPct val="100000"/>
              </a:lnSpc>
              <a:spcBef>
                <a:spcPts val="400"/>
              </a:spcBef>
              <a:buFont typeface="Arial" pitchFamily="34" charset="0"/>
              <a:buChar char="•"/>
              <a:defRPr sz="2400" kern="1200">
                <a:solidFill>
                  <a:schemeClr val="tx1"/>
                </a:solidFill>
                <a:latin typeface="+mn-lt"/>
                <a:ea typeface="+mn-ea"/>
                <a:cs typeface="+mn-cs"/>
              </a:defRPr>
            </a:lvl2pPr>
            <a:lvl3pPr marL="1080000" indent="-360000" algn="l" defTabSz="457200" rtl="0" eaLnBrk="1" latinLnBrk="0" hangingPunct="1">
              <a:lnSpc>
                <a:spcPct val="100000"/>
              </a:lnSpc>
              <a:spcBef>
                <a:spcPts val="400"/>
              </a:spcBef>
              <a:buFont typeface="Arial" pitchFamily="34" charset="0"/>
              <a:buChar char="•"/>
              <a:defRPr sz="2400" kern="1200">
                <a:solidFill>
                  <a:schemeClr val="tx1"/>
                </a:solidFill>
                <a:latin typeface="+mn-lt"/>
                <a:ea typeface="+mn-ea"/>
                <a:cs typeface="+mn-cs"/>
              </a:defRPr>
            </a:lvl3pPr>
            <a:lvl4pPr marL="1440000" indent="-360000" algn="l" defTabSz="457200" rtl="0" eaLnBrk="1" latinLnBrk="0" hangingPunct="1">
              <a:lnSpc>
                <a:spcPct val="100000"/>
              </a:lnSpc>
              <a:spcBef>
                <a:spcPts val="400"/>
              </a:spcBef>
              <a:buFont typeface="Arial" pitchFamily="34" charset="0"/>
              <a:buChar char="•"/>
              <a:defRPr sz="2400" kern="1200">
                <a:solidFill>
                  <a:schemeClr val="tx1"/>
                </a:solidFill>
                <a:latin typeface="+mn-lt"/>
                <a:ea typeface="+mn-ea"/>
                <a:cs typeface="+mn-cs"/>
              </a:defRPr>
            </a:lvl4pPr>
            <a:lvl5pPr marL="1800000" indent="-360000" algn="l" defTabSz="457200" rtl="0" eaLnBrk="1" latinLnBrk="0" hangingPunct="1">
              <a:lnSpc>
                <a:spcPct val="100000"/>
              </a:lnSpc>
              <a:spcBef>
                <a:spcPts val="400"/>
              </a:spcBef>
              <a:buFont typeface="Arial" pitchFamily="34" charset="0"/>
              <a:buChar char="•"/>
              <a:defRPr sz="2400" kern="1200">
                <a:solidFill>
                  <a:schemeClr val="tx1"/>
                </a:solidFill>
                <a:latin typeface="+mn-lt"/>
                <a:ea typeface="+mn-ea"/>
                <a:cs typeface="+mn-cs"/>
              </a:defRPr>
            </a:lvl5pPr>
            <a:lvl6pPr marL="2286000" indent="0" algn="l" defTabSz="457200" rtl="0" eaLnBrk="1" latinLnBrk="0" hangingPunct="1">
              <a:spcBef>
                <a:spcPct val="20000"/>
              </a:spcBef>
              <a:buFont typeface="Arial"/>
              <a:buNone/>
              <a:defRPr sz="8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Font typeface="Arial"/>
              <a:buNone/>
            </a:pPr>
            <a:r>
              <a:rPr lang="en-GB" sz="2200" dirty="0"/>
              <a:t>A judgement about relative importance is stated, but the reasoning used to support the judgment remains at a simple level</a:t>
            </a:r>
          </a:p>
        </p:txBody>
      </p:sp>
    </p:spTree>
    <p:extLst>
      <p:ext uri="{BB962C8B-B14F-4D97-AF65-F5344CB8AC3E}">
        <p14:creationId xmlns:p14="http://schemas.microsoft.com/office/powerpoint/2010/main" val="4141983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AO1/AO2 – A substantiated judgement</a:t>
            </a:r>
          </a:p>
        </p:txBody>
      </p:sp>
      <p:sp>
        <p:nvSpPr>
          <p:cNvPr id="3" name="Footer Placeholder 2"/>
          <p:cNvSpPr>
            <a:spLocks noGrp="1"/>
          </p:cNvSpPr>
          <p:nvPr>
            <p:ph type="ftr" sz="quarter" idx="10"/>
          </p:nvPr>
        </p:nvSpPr>
        <p:spPr/>
        <p:txBody>
          <a:bodyPr/>
          <a:lstStyle/>
          <a:p>
            <a:r>
              <a:rPr lang="en-US"/>
              <a:t>Copyright © AQA and its licensors. All rights reserved.</a:t>
            </a:r>
            <a:endParaRPr lang="en-US" dirty="0"/>
          </a:p>
        </p:txBody>
      </p:sp>
      <p:grpSp>
        <p:nvGrpSpPr>
          <p:cNvPr id="5" name="Group 4"/>
          <p:cNvGrpSpPr/>
          <p:nvPr/>
        </p:nvGrpSpPr>
        <p:grpSpPr>
          <a:xfrm>
            <a:off x="14288" y="1735494"/>
            <a:ext cx="5218688" cy="3015231"/>
            <a:chOff x="14287" y="1518072"/>
            <a:chExt cx="5658507" cy="3232653"/>
          </a:xfrm>
        </p:grpSpPr>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287" y="1518072"/>
              <a:ext cx="5658507" cy="30352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749" y="4415129"/>
              <a:ext cx="645377" cy="3355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8" name="Rounded Rectangle 7"/>
          <p:cNvSpPr/>
          <p:nvPr/>
        </p:nvSpPr>
        <p:spPr>
          <a:xfrm>
            <a:off x="5456903" y="1091586"/>
            <a:ext cx="3509044" cy="2059468"/>
          </a:xfrm>
          <a:prstGeom prst="roundRect">
            <a:avLst/>
          </a:prstGeom>
          <a:solidFill>
            <a:srgbClr val="D2C8E1"/>
          </a:solidFill>
          <a:ln>
            <a:solidFill>
              <a:srgbClr val="9784BE"/>
            </a:solidFill>
          </a:ln>
        </p:spPr>
        <p:style>
          <a:lnRef idx="1">
            <a:schemeClr val="accent1"/>
          </a:lnRef>
          <a:fillRef idx="3">
            <a:schemeClr val="accent1"/>
          </a:fillRef>
          <a:effectRef idx="2">
            <a:schemeClr val="accent1"/>
          </a:effectRef>
          <a:fontRef idx="minor">
            <a:schemeClr val="lt1"/>
          </a:fontRef>
        </p:style>
        <p:txBody>
          <a:bodyPr rtlCol="0" anchor="ctr"/>
          <a:lstStyle/>
          <a:p>
            <a:r>
              <a:rPr lang="en-GB" sz="2000" dirty="0">
                <a:solidFill>
                  <a:schemeClr val="tx1"/>
                </a:solidFill>
              </a:rPr>
              <a:t>Have governments been the main factor in the development of public health in Britain?</a:t>
            </a:r>
          </a:p>
          <a:p>
            <a:endParaRPr lang="en-GB" sz="2000" dirty="0">
              <a:solidFill>
                <a:schemeClr val="tx1"/>
              </a:solidFill>
            </a:endParaRPr>
          </a:p>
          <a:p>
            <a:r>
              <a:rPr lang="en-GB" sz="2000" dirty="0">
                <a:solidFill>
                  <a:schemeClr val="tx1"/>
                </a:solidFill>
              </a:rPr>
              <a:t>          [16 marks + 4 SPAG]</a:t>
            </a:r>
          </a:p>
        </p:txBody>
      </p:sp>
      <p:sp>
        <p:nvSpPr>
          <p:cNvPr id="9" name="Rectangle 8"/>
          <p:cNvSpPr/>
          <p:nvPr/>
        </p:nvSpPr>
        <p:spPr>
          <a:xfrm>
            <a:off x="0" y="1017638"/>
            <a:ext cx="5278857" cy="5161935"/>
          </a:xfrm>
          <a:prstGeom prst="rect">
            <a:avLst/>
          </a:prstGeom>
          <a:solidFill>
            <a:schemeClr val="bg1"/>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r>
              <a:rPr lang="en-GB" sz="2200" dirty="0">
                <a:solidFill>
                  <a:schemeClr val="tx1"/>
                </a:solidFill>
              </a:rPr>
              <a:t>‘Overall I believe that the governments have been the main factor in the development of public health in Britain. </a:t>
            </a:r>
            <a:r>
              <a:rPr lang="en-GB" sz="2200" b="1" dirty="0">
                <a:solidFill>
                  <a:schemeClr val="tx1"/>
                </a:solidFill>
              </a:rPr>
              <a:t>This is because it requires the government to pass a law to ensure that public health improvement is lasting and not just temporary. Whilst significant individuals were important factors in the development of Public Health, they often just draw attention to areas in which the government needed to improve such as the poverty research.’</a:t>
            </a:r>
          </a:p>
        </p:txBody>
      </p:sp>
      <p:sp>
        <p:nvSpPr>
          <p:cNvPr id="10" name="Content Placeholder 3"/>
          <p:cNvSpPr txBox="1">
            <a:spLocks/>
          </p:cNvSpPr>
          <p:nvPr/>
        </p:nvSpPr>
        <p:spPr>
          <a:xfrm>
            <a:off x="5456903" y="3362633"/>
            <a:ext cx="3463162" cy="1206190"/>
          </a:xfrm>
          <a:prstGeom prst="rect">
            <a:avLst/>
          </a:prstGeom>
        </p:spPr>
        <p:txBody>
          <a:bodyPr vert="horz" lIns="0" tIns="0" rIns="91440" bIns="0" rtlCol="0">
            <a:noAutofit/>
          </a:bodyPr>
          <a:lstStyle>
            <a:lvl1pPr marL="360000" indent="-360000" algn="l" defTabSz="457200" rtl="0" eaLnBrk="1" latinLnBrk="0" hangingPunct="1">
              <a:lnSpc>
                <a:spcPct val="100000"/>
              </a:lnSpc>
              <a:spcBef>
                <a:spcPts val="400"/>
              </a:spcBef>
              <a:buClr>
                <a:srgbClr val="4B4B4B"/>
              </a:buClr>
              <a:buFont typeface="Arial"/>
              <a:buChar char="•"/>
              <a:defRPr sz="2400" kern="1200">
                <a:solidFill>
                  <a:schemeClr val="tx1"/>
                </a:solidFill>
                <a:latin typeface="+mn-lt"/>
                <a:ea typeface="+mn-ea"/>
                <a:cs typeface="+mn-cs"/>
              </a:defRPr>
            </a:lvl1pPr>
            <a:lvl2pPr marL="720000" indent="-360000" algn="l" defTabSz="457200" rtl="0" eaLnBrk="1" latinLnBrk="0" hangingPunct="1">
              <a:lnSpc>
                <a:spcPct val="100000"/>
              </a:lnSpc>
              <a:spcBef>
                <a:spcPts val="400"/>
              </a:spcBef>
              <a:buFont typeface="Arial" pitchFamily="34" charset="0"/>
              <a:buChar char="•"/>
              <a:defRPr sz="2400" kern="1200">
                <a:solidFill>
                  <a:schemeClr val="tx1"/>
                </a:solidFill>
                <a:latin typeface="+mn-lt"/>
                <a:ea typeface="+mn-ea"/>
                <a:cs typeface="+mn-cs"/>
              </a:defRPr>
            </a:lvl2pPr>
            <a:lvl3pPr marL="1080000" indent="-360000" algn="l" defTabSz="457200" rtl="0" eaLnBrk="1" latinLnBrk="0" hangingPunct="1">
              <a:lnSpc>
                <a:spcPct val="100000"/>
              </a:lnSpc>
              <a:spcBef>
                <a:spcPts val="400"/>
              </a:spcBef>
              <a:buFont typeface="Arial" pitchFamily="34" charset="0"/>
              <a:buChar char="•"/>
              <a:defRPr sz="2400" kern="1200">
                <a:solidFill>
                  <a:schemeClr val="tx1"/>
                </a:solidFill>
                <a:latin typeface="+mn-lt"/>
                <a:ea typeface="+mn-ea"/>
                <a:cs typeface="+mn-cs"/>
              </a:defRPr>
            </a:lvl3pPr>
            <a:lvl4pPr marL="1440000" indent="-360000" algn="l" defTabSz="457200" rtl="0" eaLnBrk="1" latinLnBrk="0" hangingPunct="1">
              <a:lnSpc>
                <a:spcPct val="100000"/>
              </a:lnSpc>
              <a:spcBef>
                <a:spcPts val="400"/>
              </a:spcBef>
              <a:buFont typeface="Arial" pitchFamily="34" charset="0"/>
              <a:buChar char="•"/>
              <a:defRPr sz="2400" kern="1200">
                <a:solidFill>
                  <a:schemeClr val="tx1"/>
                </a:solidFill>
                <a:latin typeface="+mn-lt"/>
                <a:ea typeface="+mn-ea"/>
                <a:cs typeface="+mn-cs"/>
              </a:defRPr>
            </a:lvl4pPr>
            <a:lvl5pPr marL="1800000" indent="-360000" algn="l" defTabSz="457200" rtl="0" eaLnBrk="1" latinLnBrk="0" hangingPunct="1">
              <a:lnSpc>
                <a:spcPct val="100000"/>
              </a:lnSpc>
              <a:spcBef>
                <a:spcPts val="400"/>
              </a:spcBef>
              <a:buFont typeface="Arial" pitchFamily="34" charset="0"/>
              <a:buChar char="•"/>
              <a:defRPr sz="2400" kern="1200">
                <a:solidFill>
                  <a:schemeClr val="tx1"/>
                </a:solidFill>
                <a:latin typeface="+mn-lt"/>
                <a:ea typeface="+mn-ea"/>
                <a:cs typeface="+mn-cs"/>
              </a:defRPr>
            </a:lvl5pPr>
            <a:lvl6pPr marL="2286000" indent="0" algn="l" defTabSz="457200" rtl="0" eaLnBrk="1" latinLnBrk="0" hangingPunct="1">
              <a:spcBef>
                <a:spcPct val="20000"/>
              </a:spcBef>
              <a:buFont typeface="Arial"/>
              <a:buNone/>
              <a:defRPr sz="8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Font typeface="Arial"/>
              <a:buNone/>
            </a:pPr>
            <a:r>
              <a:rPr lang="en-GB" sz="2200" dirty="0"/>
              <a:t>This response shows reasoning in support of the judgement about relative importance, by showing the relationship between the factors. This reasoning is demonstrated in 2 sentences</a:t>
            </a:r>
          </a:p>
        </p:txBody>
      </p:sp>
    </p:spTree>
    <p:extLst>
      <p:ext uri="{BB962C8B-B14F-4D97-AF65-F5344CB8AC3E}">
        <p14:creationId xmlns:p14="http://schemas.microsoft.com/office/powerpoint/2010/main" val="6608772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3566" y="226800"/>
            <a:ext cx="7365135" cy="431181"/>
          </a:xfrm>
        </p:spPr>
        <p:txBody>
          <a:bodyPr/>
          <a:lstStyle/>
          <a:p>
            <a:pPr lvl="0" algn="ctr"/>
            <a:r>
              <a:rPr lang="en-GB" dirty="0"/>
              <a:t>AO1/AO2: Complex thinking through</a:t>
            </a:r>
            <a:br>
              <a:rPr lang="en-GB" dirty="0"/>
            </a:br>
            <a:r>
              <a:rPr lang="en-GB" dirty="0"/>
              <a:t>linking/relating three factors</a:t>
            </a:r>
          </a:p>
        </p:txBody>
      </p:sp>
      <p:sp>
        <p:nvSpPr>
          <p:cNvPr id="5" name="Rectangle 4"/>
          <p:cNvSpPr/>
          <p:nvPr/>
        </p:nvSpPr>
        <p:spPr>
          <a:xfrm>
            <a:off x="540000" y="935512"/>
            <a:ext cx="8135914" cy="5293757"/>
          </a:xfrm>
          <a:prstGeom prst="rect">
            <a:avLst/>
          </a:prstGeom>
        </p:spPr>
        <p:txBody>
          <a:bodyPr wrap="square">
            <a:spAutoFit/>
          </a:bodyPr>
          <a:lstStyle/>
          <a:p>
            <a:endParaRPr lang="en-GB" sz="2000" dirty="0"/>
          </a:p>
          <a:p>
            <a:endParaRPr lang="en-GB" sz="2000" b="1" dirty="0">
              <a:solidFill>
                <a:schemeClr val="tx1">
                  <a:lumMod val="50000"/>
                </a:schemeClr>
              </a:solidFill>
            </a:endParaRPr>
          </a:p>
          <a:p>
            <a:endParaRPr lang="en-GB" sz="2000" dirty="0">
              <a:solidFill>
                <a:schemeClr val="tx1">
                  <a:lumMod val="50000"/>
                </a:schemeClr>
              </a:solidFill>
            </a:endParaRPr>
          </a:p>
          <a:p>
            <a:endParaRPr lang="en-GB" sz="2000" dirty="0">
              <a:solidFill>
                <a:schemeClr val="tx1">
                  <a:lumMod val="50000"/>
                </a:schemeClr>
              </a:solidFill>
            </a:endParaRPr>
          </a:p>
          <a:p>
            <a:endParaRPr lang="en-GB" sz="2000" dirty="0">
              <a:solidFill>
                <a:schemeClr val="tx1">
                  <a:lumMod val="50000"/>
                </a:schemeClr>
              </a:solidFill>
            </a:endParaRPr>
          </a:p>
          <a:p>
            <a:endParaRPr lang="en-GB" sz="2000" dirty="0">
              <a:solidFill>
                <a:schemeClr val="tx1">
                  <a:lumMod val="50000"/>
                </a:schemeClr>
              </a:solidFill>
            </a:endParaRPr>
          </a:p>
          <a:p>
            <a:endParaRPr lang="en-GB" sz="2000" dirty="0">
              <a:solidFill>
                <a:schemeClr val="tx1">
                  <a:lumMod val="50000"/>
                </a:schemeClr>
              </a:solidFill>
            </a:endParaRPr>
          </a:p>
          <a:p>
            <a:endParaRPr lang="en-GB" sz="2000" dirty="0">
              <a:solidFill>
                <a:schemeClr val="tx1">
                  <a:lumMod val="50000"/>
                </a:schemeClr>
              </a:solidFill>
            </a:endParaRPr>
          </a:p>
          <a:p>
            <a:endParaRPr lang="en-GB" sz="2000" dirty="0">
              <a:solidFill>
                <a:schemeClr val="tx1">
                  <a:lumMod val="50000"/>
                </a:schemeClr>
              </a:solidFill>
            </a:endParaRPr>
          </a:p>
          <a:p>
            <a:endParaRPr lang="en-GB" sz="2000" dirty="0">
              <a:solidFill>
                <a:schemeClr val="tx1">
                  <a:lumMod val="50000"/>
                </a:schemeClr>
              </a:solidFill>
            </a:endParaRPr>
          </a:p>
          <a:p>
            <a:endParaRPr lang="en-GB" sz="2000" dirty="0"/>
          </a:p>
          <a:p>
            <a:endParaRPr lang="en-GB" sz="2000" dirty="0"/>
          </a:p>
          <a:p>
            <a:endParaRPr lang="en-GB" sz="2000" dirty="0"/>
          </a:p>
          <a:p>
            <a:endParaRPr lang="en-GB" sz="2000" dirty="0"/>
          </a:p>
          <a:p>
            <a:endParaRPr lang="en-GB" sz="2000" dirty="0"/>
          </a:p>
          <a:p>
            <a:endParaRPr lang="en-GB" sz="2000" dirty="0"/>
          </a:p>
          <a:p>
            <a:endParaRPr lang="en-GB" dirty="0"/>
          </a:p>
        </p:txBody>
      </p:sp>
      <p:sp>
        <p:nvSpPr>
          <p:cNvPr id="9" name="Footer Placeholder 3"/>
          <p:cNvSpPr txBox="1">
            <a:spLocks/>
          </p:cNvSpPr>
          <p:nvPr/>
        </p:nvSpPr>
        <p:spPr>
          <a:xfrm>
            <a:off x="2088580" y="6413739"/>
            <a:ext cx="2678112" cy="24130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dirty="0"/>
              <a:t>Copyright © AQA and its licensors. All rights reserved.</a:t>
            </a:r>
          </a:p>
        </p:txBody>
      </p:sp>
      <p:graphicFrame>
        <p:nvGraphicFramePr>
          <p:cNvPr id="6" name="Diagram 5"/>
          <p:cNvGraphicFramePr/>
          <p:nvPr>
            <p:extLst>
              <p:ext uri="{D42A27DB-BD31-4B8C-83A1-F6EECF244321}">
                <p14:modId xmlns:p14="http://schemas.microsoft.com/office/powerpoint/2010/main" val="3703674110"/>
              </p:ext>
            </p:extLst>
          </p:nvPr>
        </p:nvGraphicFramePr>
        <p:xfrm>
          <a:off x="2898354" y="1571501"/>
          <a:ext cx="5926670" cy="47432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Rounded Rectangle 7"/>
          <p:cNvSpPr/>
          <p:nvPr/>
        </p:nvSpPr>
        <p:spPr>
          <a:xfrm>
            <a:off x="540000" y="1747729"/>
            <a:ext cx="2904949" cy="2774309"/>
          </a:xfrm>
          <a:prstGeom prst="round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r>
              <a:rPr lang="en-GB" dirty="0">
                <a:solidFill>
                  <a:schemeClr val="bg1"/>
                </a:solidFill>
              </a:rPr>
              <a:t>‘The main cause of tension between the Superpowers during the 1960s was the Cuban Missile Crisis.’</a:t>
            </a:r>
          </a:p>
          <a:p>
            <a:r>
              <a:rPr lang="en-GB" dirty="0">
                <a:solidFill>
                  <a:schemeClr val="bg1"/>
                </a:solidFill>
              </a:rPr>
              <a:t> </a:t>
            </a:r>
          </a:p>
          <a:p>
            <a:r>
              <a:rPr lang="en-GB" dirty="0">
                <a:solidFill>
                  <a:schemeClr val="bg1"/>
                </a:solidFill>
              </a:rPr>
              <a:t>How far do you agree with this statement? Explain your answer.</a:t>
            </a:r>
          </a:p>
        </p:txBody>
      </p:sp>
      <p:sp>
        <p:nvSpPr>
          <p:cNvPr id="3" name="Slide Number Placeholder 2"/>
          <p:cNvSpPr>
            <a:spLocks noGrp="1"/>
          </p:cNvSpPr>
          <p:nvPr>
            <p:ph type="sldNum" sz="quarter" idx="4294967295"/>
          </p:nvPr>
        </p:nvSpPr>
        <p:spPr>
          <a:xfrm>
            <a:off x="444464" y="6476351"/>
            <a:ext cx="698205" cy="365125"/>
          </a:xfrm>
          <a:prstGeom prst="rect">
            <a:avLst/>
          </a:prstGeom>
        </p:spPr>
        <p:txBody>
          <a:bodyPr/>
          <a:lstStyle/>
          <a:p>
            <a:fld id="{9D4704D4-DAEA-4D4A-A9DC-4373E3AC7101}" type="slidenum">
              <a:rPr lang="en-GB" smtClean="0"/>
              <a:pPr/>
              <a:t>43</a:t>
            </a:fld>
            <a:endParaRPr lang="en-GB" dirty="0"/>
          </a:p>
        </p:txBody>
      </p:sp>
    </p:spTree>
    <p:extLst>
      <p:ext uri="{BB962C8B-B14F-4D97-AF65-F5344CB8AC3E}">
        <p14:creationId xmlns:p14="http://schemas.microsoft.com/office/powerpoint/2010/main" val="3502885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40000" y="935512"/>
            <a:ext cx="8135914" cy="5293757"/>
          </a:xfrm>
          <a:prstGeom prst="rect">
            <a:avLst/>
          </a:prstGeom>
        </p:spPr>
        <p:txBody>
          <a:bodyPr wrap="square">
            <a:spAutoFit/>
          </a:bodyPr>
          <a:lstStyle/>
          <a:p>
            <a:endParaRPr lang="en-GB" sz="2000" dirty="0"/>
          </a:p>
          <a:p>
            <a:endParaRPr lang="en-GB" sz="2000" b="1" dirty="0">
              <a:solidFill>
                <a:schemeClr val="tx1">
                  <a:lumMod val="50000"/>
                </a:schemeClr>
              </a:solidFill>
            </a:endParaRPr>
          </a:p>
          <a:p>
            <a:endParaRPr lang="en-GB" sz="2000" dirty="0">
              <a:solidFill>
                <a:schemeClr val="tx1">
                  <a:lumMod val="50000"/>
                </a:schemeClr>
              </a:solidFill>
            </a:endParaRPr>
          </a:p>
          <a:p>
            <a:endParaRPr lang="en-GB" sz="2000" dirty="0">
              <a:solidFill>
                <a:schemeClr val="tx1">
                  <a:lumMod val="50000"/>
                </a:schemeClr>
              </a:solidFill>
            </a:endParaRPr>
          </a:p>
          <a:p>
            <a:endParaRPr lang="en-GB" sz="2000" dirty="0">
              <a:solidFill>
                <a:schemeClr val="tx1">
                  <a:lumMod val="50000"/>
                </a:schemeClr>
              </a:solidFill>
            </a:endParaRPr>
          </a:p>
          <a:p>
            <a:endParaRPr lang="en-GB" sz="2000" dirty="0">
              <a:solidFill>
                <a:schemeClr val="tx1">
                  <a:lumMod val="50000"/>
                </a:schemeClr>
              </a:solidFill>
            </a:endParaRPr>
          </a:p>
          <a:p>
            <a:endParaRPr lang="en-GB" sz="2000" dirty="0">
              <a:solidFill>
                <a:schemeClr val="tx1">
                  <a:lumMod val="50000"/>
                </a:schemeClr>
              </a:solidFill>
            </a:endParaRPr>
          </a:p>
          <a:p>
            <a:endParaRPr lang="en-GB" sz="2000" dirty="0">
              <a:solidFill>
                <a:schemeClr val="tx1">
                  <a:lumMod val="50000"/>
                </a:schemeClr>
              </a:solidFill>
            </a:endParaRPr>
          </a:p>
          <a:p>
            <a:endParaRPr lang="en-GB" sz="2000" dirty="0">
              <a:solidFill>
                <a:schemeClr val="tx1">
                  <a:lumMod val="50000"/>
                </a:schemeClr>
              </a:solidFill>
            </a:endParaRPr>
          </a:p>
          <a:p>
            <a:endParaRPr lang="en-GB" sz="2000" dirty="0">
              <a:solidFill>
                <a:schemeClr val="tx1">
                  <a:lumMod val="50000"/>
                </a:schemeClr>
              </a:solidFill>
            </a:endParaRPr>
          </a:p>
          <a:p>
            <a:endParaRPr lang="en-GB" sz="2000" dirty="0"/>
          </a:p>
          <a:p>
            <a:endParaRPr lang="en-GB" sz="2000" dirty="0"/>
          </a:p>
          <a:p>
            <a:endParaRPr lang="en-GB" sz="2000" dirty="0"/>
          </a:p>
          <a:p>
            <a:endParaRPr lang="en-GB" sz="2000" dirty="0"/>
          </a:p>
          <a:p>
            <a:endParaRPr lang="en-GB" sz="2000" dirty="0"/>
          </a:p>
          <a:p>
            <a:endParaRPr lang="en-GB" sz="2000" dirty="0"/>
          </a:p>
          <a:p>
            <a:endParaRPr lang="en-GB" dirty="0"/>
          </a:p>
        </p:txBody>
      </p:sp>
      <p:sp>
        <p:nvSpPr>
          <p:cNvPr id="9" name="Footer Placeholder 3"/>
          <p:cNvSpPr txBox="1">
            <a:spLocks/>
          </p:cNvSpPr>
          <p:nvPr/>
        </p:nvSpPr>
        <p:spPr>
          <a:xfrm>
            <a:off x="2088580" y="6413739"/>
            <a:ext cx="2678112" cy="24130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dirty="0"/>
              <a:t>Copyright © AQA and its licensors. All rights reserved.</a:t>
            </a:r>
          </a:p>
        </p:txBody>
      </p:sp>
      <p:grpSp>
        <p:nvGrpSpPr>
          <p:cNvPr id="4" name="Group 3">
            <a:extLst>
              <a:ext uri="{FF2B5EF4-FFF2-40B4-BE49-F238E27FC236}">
                <a16:creationId xmlns:a16="http://schemas.microsoft.com/office/drawing/2014/main" id="{9A746AFA-1FAD-46FC-AEF7-603F000EF04D}"/>
              </a:ext>
            </a:extLst>
          </p:cNvPr>
          <p:cNvGrpSpPr/>
          <p:nvPr/>
        </p:nvGrpSpPr>
        <p:grpSpPr>
          <a:xfrm>
            <a:off x="5113604" y="1150672"/>
            <a:ext cx="2563931" cy="4863436"/>
            <a:chOff x="5570160" y="1007042"/>
            <a:chExt cx="2563931" cy="4917197"/>
          </a:xfrm>
        </p:grpSpPr>
        <p:sp>
          <p:nvSpPr>
            <p:cNvPr id="7" name="Freeform: Shape 6">
              <a:extLst>
                <a:ext uri="{FF2B5EF4-FFF2-40B4-BE49-F238E27FC236}">
                  <a16:creationId xmlns:a16="http://schemas.microsoft.com/office/drawing/2014/main" id="{E58CCCC1-9264-46DD-9E4A-9462474028CD}"/>
                </a:ext>
              </a:extLst>
            </p:cNvPr>
            <p:cNvSpPr/>
            <p:nvPr/>
          </p:nvSpPr>
          <p:spPr>
            <a:xfrm>
              <a:off x="5570160" y="1007042"/>
              <a:ext cx="2563931" cy="2100401"/>
            </a:xfrm>
            <a:custGeom>
              <a:avLst/>
              <a:gdLst>
                <a:gd name="connsiteX0" fmla="*/ 0 w 2563931"/>
                <a:gd name="connsiteY0" fmla="*/ 2563931 h 2563931"/>
                <a:gd name="connsiteX1" fmla="*/ 1281966 w 2563931"/>
                <a:gd name="connsiteY1" fmla="*/ 0 h 2563931"/>
                <a:gd name="connsiteX2" fmla="*/ 2563931 w 2563931"/>
                <a:gd name="connsiteY2" fmla="*/ 2563931 h 2563931"/>
                <a:gd name="connsiteX3" fmla="*/ 0 w 2563931"/>
                <a:gd name="connsiteY3" fmla="*/ 2563931 h 2563931"/>
              </a:gdLst>
              <a:ahLst/>
              <a:cxnLst>
                <a:cxn ang="0">
                  <a:pos x="connsiteX0" y="connsiteY0"/>
                </a:cxn>
                <a:cxn ang="0">
                  <a:pos x="connsiteX1" y="connsiteY1"/>
                </a:cxn>
                <a:cxn ang="0">
                  <a:pos x="connsiteX2" y="connsiteY2"/>
                </a:cxn>
                <a:cxn ang="0">
                  <a:pos x="connsiteX3" y="connsiteY3"/>
                </a:cxn>
              </a:cxnLst>
              <a:rect l="l" t="t" r="r" b="b"/>
              <a:pathLst>
                <a:path w="2563931" h="2563931">
                  <a:moveTo>
                    <a:pt x="0" y="2563931"/>
                  </a:moveTo>
                  <a:lnTo>
                    <a:pt x="1281966" y="0"/>
                  </a:lnTo>
                  <a:lnTo>
                    <a:pt x="2563931" y="2563931"/>
                  </a:lnTo>
                  <a:lnTo>
                    <a:pt x="0" y="2563931"/>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09563" tIns="1350546" rIns="709563" bIns="68580" numCol="1" spcCol="1270" anchor="ctr" anchorCtr="0">
              <a:noAutofit/>
            </a:bodyPr>
            <a:lstStyle/>
            <a:p>
              <a:pPr marL="0" lvl="0" indent="0" algn="ctr" defTabSz="800100">
                <a:lnSpc>
                  <a:spcPct val="90000"/>
                </a:lnSpc>
                <a:spcBef>
                  <a:spcPct val="0"/>
                </a:spcBef>
                <a:spcAft>
                  <a:spcPct val="35000"/>
                </a:spcAft>
                <a:buNone/>
              </a:pPr>
              <a:r>
                <a:rPr lang="en-GB" sz="1600" b="0" kern="1200" dirty="0"/>
                <a:t>The Cuban Missile Crisis</a:t>
              </a:r>
            </a:p>
          </p:txBody>
        </p:sp>
        <p:sp>
          <p:nvSpPr>
            <p:cNvPr id="11" name="Freeform: Shape 10">
              <a:extLst>
                <a:ext uri="{FF2B5EF4-FFF2-40B4-BE49-F238E27FC236}">
                  <a16:creationId xmlns:a16="http://schemas.microsoft.com/office/drawing/2014/main" id="{07E1A3DD-D10A-4FD5-B46E-169C4452FE42}"/>
                </a:ext>
              </a:extLst>
            </p:cNvPr>
            <p:cNvSpPr/>
            <p:nvPr/>
          </p:nvSpPr>
          <p:spPr>
            <a:xfrm>
              <a:off x="5570160" y="3937328"/>
              <a:ext cx="2563931" cy="1986911"/>
            </a:xfrm>
            <a:custGeom>
              <a:avLst/>
              <a:gdLst>
                <a:gd name="connsiteX0" fmla="*/ 0 w 2563931"/>
                <a:gd name="connsiteY0" fmla="*/ 2563931 h 2563931"/>
                <a:gd name="connsiteX1" fmla="*/ 1281966 w 2563931"/>
                <a:gd name="connsiteY1" fmla="*/ 0 h 2563931"/>
                <a:gd name="connsiteX2" fmla="*/ 2563931 w 2563931"/>
                <a:gd name="connsiteY2" fmla="*/ 2563931 h 2563931"/>
                <a:gd name="connsiteX3" fmla="*/ 0 w 2563931"/>
                <a:gd name="connsiteY3" fmla="*/ 2563931 h 2563931"/>
              </a:gdLst>
              <a:ahLst/>
              <a:cxnLst>
                <a:cxn ang="0">
                  <a:pos x="connsiteX0" y="connsiteY0"/>
                </a:cxn>
                <a:cxn ang="0">
                  <a:pos x="connsiteX1" y="connsiteY1"/>
                </a:cxn>
                <a:cxn ang="0">
                  <a:pos x="connsiteX2" y="connsiteY2"/>
                </a:cxn>
                <a:cxn ang="0">
                  <a:pos x="connsiteX3" y="connsiteY3"/>
                </a:cxn>
              </a:cxnLst>
              <a:rect l="l" t="t" r="r" b="b"/>
              <a:pathLst>
                <a:path w="2563931" h="2563931">
                  <a:moveTo>
                    <a:pt x="2563931" y="0"/>
                  </a:moveTo>
                  <a:lnTo>
                    <a:pt x="1281965" y="2563931"/>
                  </a:lnTo>
                  <a:lnTo>
                    <a:pt x="0" y="0"/>
                  </a:lnTo>
                  <a:lnTo>
                    <a:pt x="2563931"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09563" tIns="68581" rIns="709564" bIns="1350546" numCol="1" spcCol="1270" anchor="ctr" anchorCtr="0">
              <a:noAutofit/>
            </a:bodyPr>
            <a:lstStyle/>
            <a:p>
              <a:pPr marL="0" lvl="0" indent="0" algn="ctr" defTabSz="800100">
                <a:lnSpc>
                  <a:spcPct val="90000"/>
                </a:lnSpc>
                <a:spcBef>
                  <a:spcPct val="0"/>
                </a:spcBef>
                <a:spcAft>
                  <a:spcPct val="35000"/>
                </a:spcAft>
                <a:buNone/>
              </a:pPr>
              <a:endParaRPr lang="en-GB" sz="1800" b="0" kern="1200" dirty="0"/>
            </a:p>
            <a:p>
              <a:pPr marL="0" lvl="0" indent="0" algn="ctr" defTabSz="800100">
                <a:lnSpc>
                  <a:spcPct val="90000"/>
                </a:lnSpc>
                <a:spcBef>
                  <a:spcPct val="0"/>
                </a:spcBef>
                <a:spcAft>
                  <a:spcPct val="35000"/>
                </a:spcAft>
                <a:buNone/>
              </a:pPr>
              <a:endParaRPr lang="en-GB" sz="1600" b="0" kern="1200" dirty="0"/>
            </a:p>
            <a:p>
              <a:pPr lvl="0" algn="ctr"/>
              <a:r>
                <a:rPr lang="en-GB" sz="1600" dirty="0"/>
                <a:t>The Prague Spring</a:t>
              </a:r>
            </a:p>
          </p:txBody>
        </p:sp>
      </p:grpSp>
      <p:sp>
        <p:nvSpPr>
          <p:cNvPr id="3" name="Slide Number Placeholder 2"/>
          <p:cNvSpPr>
            <a:spLocks noGrp="1"/>
          </p:cNvSpPr>
          <p:nvPr>
            <p:ph type="sldNum" sz="quarter" idx="4294967295"/>
          </p:nvPr>
        </p:nvSpPr>
        <p:spPr>
          <a:xfrm>
            <a:off x="444464" y="6476351"/>
            <a:ext cx="698205" cy="365125"/>
          </a:xfrm>
          <a:prstGeom prst="rect">
            <a:avLst/>
          </a:prstGeom>
        </p:spPr>
        <p:txBody>
          <a:bodyPr/>
          <a:lstStyle/>
          <a:p>
            <a:fld id="{9D4704D4-DAEA-4D4A-A9DC-4373E3AC7101}" type="slidenum">
              <a:rPr lang="en-GB" smtClean="0"/>
              <a:pPr/>
              <a:t>44</a:t>
            </a:fld>
            <a:endParaRPr lang="en-GB" dirty="0"/>
          </a:p>
        </p:txBody>
      </p:sp>
      <p:sp>
        <p:nvSpPr>
          <p:cNvPr id="13" name="Rectangle 12">
            <a:extLst>
              <a:ext uri="{FF2B5EF4-FFF2-40B4-BE49-F238E27FC236}">
                <a16:creationId xmlns:a16="http://schemas.microsoft.com/office/drawing/2014/main" id="{D46E5CE8-0790-4D9C-BCCD-F94B07392909}"/>
              </a:ext>
            </a:extLst>
          </p:cNvPr>
          <p:cNvSpPr/>
          <p:nvPr/>
        </p:nvSpPr>
        <p:spPr>
          <a:xfrm>
            <a:off x="5113605" y="3228108"/>
            <a:ext cx="2563931" cy="820811"/>
          </a:xfrm>
          <a:prstGeom prst="rect">
            <a:avLst/>
          </a:prstGeom>
          <a:solidFill>
            <a:schemeClr val="accent1"/>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a:p>
            <a:pPr algn="ctr"/>
            <a:r>
              <a:rPr lang="en-GB" dirty="0"/>
              <a:t>Judgement – </a:t>
            </a:r>
          </a:p>
          <a:p>
            <a:pPr algn="ctr"/>
            <a:r>
              <a:rPr lang="en-GB" dirty="0"/>
              <a:t>‘Main factor</a:t>
            </a:r>
            <a:r>
              <a:rPr lang="en-GB" b="1" dirty="0"/>
              <a:t>’</a:t>
            </a:r>
          </a:p>
          <a:p>
            <a:pPr algn="ctr"/>
            <a:endParaRPr lang="en-GB" dirty="0"/>
          </a:p>
        </p:txBody>
      </p:sp>
      <p:sp>
        <p:nvSpPr>
          <p:cNvPr id="17" name="Title 1">
            <a:extLst>
              <a:ext uri="{FF2B5EF4-FFF2-40B4-BE49-F238E27FC236}">
                <a16:creationId xmlns:a16="http://schemas.microsoft.com/office/drawing/2014/main" id="{49CBF3E3-7C9E-40D3-B5DC-602F09494E7D}"/>
              </a:ext>
            </a:extLst>
          </p:cNvPr>
          <p:cNvSpPr>
            <a:spLocks noGrp="1"/>
          </p:cNvSpPr>
          <p:nvPr>
            <p:ph type="title"/>
          </p:nvPr>
        </p:nvSpPr>
        <p:spPr>
          <a:xfrm>
            <a:off x="163643" y="165200"/>
            <a:ext cx="8888627" cy="431181"/>
          </a:xfrm>
        </p:spPr>
        <p:txBody>
          <a:bodyPr/>
          <a:lstStyle/>
          <a:p>
            <a:pPr lvl="0" algn="ctr"/>
            <a:r>
              <a:rPr lang="en-GB" dirty="0"/>
              <a:t>AO1/AO2 Complex thinking through </a:t>
            </a:r>
            <a:br>
              <a:rPr lang="en-GB" dirty="0"/>
            </a:br>
            <a:r>
              <a:rPr lang="en-GB" dirty="0"/>
              <a:t>linking/ relating 2 factors</a:t>
            </a:r>
          </a:p>
        </p:txBody>
      </p:sp>
      <p:sp>
        <p:nvSpPr>
          <p:cNvPr id="12" name="Rounded Rectangle 7">
            <a:extLst>
              <a:ext uri="{FF2B5EF4-FFF2-40B4-BE49-F238E27FC236}">
                <a16:creationId xmlns:a16="http://schemas.microsoft.com/office/drawing/2014/main" id="{73B28E54-E0AE-4011-A278-090ADB2ACDD3}"/>
              </a:ext>
            </a:extLst>
          </p:cNvPr>
          <p:cNvSpPr/>
          <p:nvPr/>
        </p:nvSpPr>
        <p:spPr>
          <a:xfrm>
            <a:off x="540000" y="1747729"/>
            <a:ext cx="2904949" cy="2774309"/>
          </a:xfrm>
          <a:prstGeom prst="round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r>
              <a:rPr lang="en-GB" dirty="0">
                <a:solidFill>
                  <a:schemeClr val="bg1"/>
                </a:solidFill>
              </a:rPr>
              <a:t>‘The main cause of tension between the Superpowers during the 1960s was the Cuban Missile Crisis.’</a:t>
            </a:r>
          </a:p>
          <a:p>
            <a:r>
              <a:rPr lang="en-GB" dirty="0">
                <a:solidFill>
                  <a:schemeClr val="bg1"/>
                </a:solidFill>
              </a:rPr>
              <a:t> </a:t>
            </a:r>
          </a:p>
          <a:p>
            <a:r>
              <a:rPr lang="en-GB" dirty="0">
                <a:solidFill>
                  <a:schemeClr val="bg1"/>
                </a:solidFill>
              </a:rPr>
              <a:t>How far do you agree with this statement? Explain your answer.</a:t>
            </a:r>
          </a:p>
        </p:txBody>
      </p:sp>
    </p:spTree>
    <p:extLst>
      <p:ext uri="{BB962C8B-B14F-4D97-AF65-F5344CB8AC3E}">
        <p14:creationId xmlns:p14="http://schemas.microsoft.com/office/powerpoint/2010/main" val="26503516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AO1/AO2 – An asserted judgment</a:t>
            </a:r>
          </a:p>
        </p:txBody>
      </p:sp>
      <p:sp>
        <p:nvSpPr>
          <p:cNvPr id="3" name="Footer Placeholder 2"/>
          <p:cNvSpPr>
            <a:spLocks noGrp="1"/>
          </p:cNvSpPr>
          <p:nvPr>
            <p:ph type="ftr" sz="quarter" idx="10"/>
          </p:nvPr>
        </p:nvSpPr>
        <p:spPr/>
        <p:txBody>
          <a:bodyPr/>
          <a:lstStyle/>
          <a:p>
            <a:r>
              <a:rPr lang="en-US"/>
              <a:t>Copyright © AQA and its licensors. All rights reserved.</a:t>
            </a:r>
            <a:endParaRPr lang="en-US" dirty="0"/>
          </a:p>
        </p:txBody>
      </p:sp>
      <p:sp>
        <p:nvSpPr>
          <p:cNvPr id="7" name="Rectangle 6"/>
          <p:cNvSpPr/>
          <p:nvPr/>
        </p:nvSpPr>
        <p:spPr>
          <a:xfrm>
            <a:off x="363414" y="1717839"/>
            <a:ext cx="4722190" cy="3422322"/>
          </a:xfrm>
          <a:prstGeom prst="rect">
            <a:avLst/>
          </a:prstGeom>
          <a:solidFill>
            <a:schemeClr val="bg1"/>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r>
              <a:rPr lang="en-GB" sz="2400" dirty="0">
                <a:solidFill>
                  <a:schemeClr val="tx1"/>
                </a:solidFill>
              </a:rPr>
              <a:t>‘Overall the Cuban Missile Crisis is the most important reason for tension between the Superpowers in the 1960s. The magnitude of power in these nuclear weapons, which the US also had, meant that both countries could easily be destroyed.’ </a:t>
            </a:r>
          </a:p>
        </p:txBody>
      </p:sp>
      <p:sp>
        <p:nvSpPr>
          <p:cNvPr id="8" name="Content Placeholder 3"/>
          <p:cNvSpPr txBox="1">
            <a:spLocks/>
          </p:cNvSpPr>
          <p:nvPr/>
        </p:nvSpPr>
        <p:spPr>
          <a:xfrm>
            <a:off x="5388077" y="3588926"/>
            <a:ext cx="3531988" cy="594271"/>
          </a:xfrm>
          <a:prstGeom prst="rect">
            <a:avLst/>
          </a:prstGeom>
        </p:spPr>
        <p:txBody>
          <a:bodyPr vert="horz" lIns="0" tIns="0" rIns="91440" bIns="0" rtlCol="0">
            <a:noAutofit/>
          </a:bodyPr>
          <a:lstStyle>
            <a:lvl1pPr marL="360000" indent="-360000" algn="l" defTabSz="457200" rtl="0" eaLnBrk="1" latinLnBrk="0" hangingPunct="1">
              <a:lnSpc>
                <a:spcPct val="100000"/>
              </a:lnSpc>
              <a:spcBef>
                <a:spcPts val="400"/>
              </a:spcBef>
              <a:buClr>
                <a:srgbClr val="4B4B4B"/>
              </a:buClr>
              <a:buFont typeface="Arial"/>
              <a:buChar char="•"/>
              <a:defRPr sz="2400" kern="1200">
                <a:solidFill>
                  <a:schemeClr val="tx1"/>
                </a:solidFill>
                <a:latin typeface="+mn-lt"/>
                <a:ea typeface="+mn-ea"/>
                <a:cs typeface="+mn-cs"/>
              </a:defRPr>
            </a:lvl1pPr>
            <a:lvl2pPr marL="720000" indent="-360000" algn="l" defTabSz="457200" rtl="0" eaLnBrk="1" latinLnBrk="0" hangingPunct="1">
              <a:lnSpc>
                <a:spcPct val="100000"/>
              </a:lnSpc>
              <a:spcBef>
                <a:spcPts val="400"/>
              </a:spcBef>
              <a:buFont typeface="Arial" pitchFamily="34" charset="0"/>
              <a:buChar char="•"/>
              <a:defRPr sz="2400" kern="1200">
                <a:solidFill>
                  <a:schemeClr val="tx1"/>
                </a:solidFill>
                <a:latin typeface="+mn-lt"/>
                <a:ea typeface="+mn-ea"/>
                <a:cs typeface="+mn-cs"/>
              </a:defRPr>
            </a:lvl2pPr>
            <a:lvl3pPr marL="1080000" indent="-360000" algn="l" defTabSz="457200" rtl="0" eaLnBrk="1" latinLnBrk="0" hangingPunct="1">
              <a:lnSpc>
                <a:spcPct val="100000"/>
              </a:lnSpc>
              <a:spcBef>
                <a:spcPts val="400"/>
              </a:spcBef>
              <a:buFont typeface="Arial" pitchFamily="34" charset="0"/>
              <a:buChar char="•"/>
              <a:defRPr sz="2400" kern="1200">
                <a:solidFill>
                  <a:schemeClr val="tx1"/>
                </a:solidFill>
                <a:latin typeface="+mn-lt"/>
                <a:ea typeface="+mn-ea"/>
                <a:cs typeface="+mn-cs"/>
              </a:defRPr>
            </a:lvl3pPr>
            <a:lvl4pPr marL="1440000" indent="-360000" algn="l" defTabSz="457200" rtl="0" eaLnBrk="1" latinLnBrk="0" hangingPunct="1">
              <a:lnSpc>
                <a:spcPct val="100000"/>
              </a:lnSpc>
              <a:spcBef>
                <a:spcPts val="400"/>
              </a:spcBef>
              <a:buFont typeface="Arial" pitchFamily="34" charset="0"/>
              <a:buChar char="•"/>
              <a:defRPr sz="2400" kern="1200">
                <a:solidFill>
                  <a:schemeClr val="tx1"/>
                </a:solidFill>
                <a:latin typeface="+mn-lt"/>
                <a:ea typeface="+mn-ea"/>
                <a:cs typeface="+mn-cs"/>
              </a:defRPr>
            </a:lvl4pPr>
            <a:lvl5pPr marL="1800000" indent="-360000" algn="l" defTabSz="457200" rtl="0" eaLnBrk="1" latinLnBrk="0" hangingPunct="1">
              <a:lnSpc>
                <a:spcPct val="100000"/>
              </a:lnSpc>
              <a:spcBef>
                <a:spcPts val="400"/>
              </a:spcBef>
              <a:buFont typeface="Arial" pitchFamily="34" charset="0"/>
              <a:buChar char="•"/>
              <a:defRPr sz="2400" kern="1200">
                <a:solidFill>
                  <a:schemeClr val="tx1"/>
                </a:solidFill>
                <a:latin typeface="+mn-lt"/>
                <a:ea typeface="+mn-ea"/>
                <a:cs typeface="+mn-cs"/>
              </a:defRPr>
            </a:lvl5pPr>
            <a:lvl6pPr marL="2286000" indent="0" algn="l" defTabSz="457200" rtl="0" eaLnBrk="1" latinLnBrk="0" hangingPunct="1">
              <a:spcBef>
                <a:spcPct val="20000"/>
              </a:spcBef>
              <a:buFont typeface="Arial"/>
              <a:buNone/>
              <a:defRPr sz="8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2000" dirty="0">
                <a:solidFill>
                  <a:schemeClr val="tx2"/>
                </a:solidFill>
              </a:rPr>
              <a:t>This attempts to come to an overall judgement about the main cause of tension in the concluding paragraph, but this is asserted. To progress, it could  evaluate the relative importance of different causes </a:t>
            </a:r>
            <a:r>
              <a:rPr lang="en-GB" sz="2000" dirty="0" err="1">
                <a:solidFill>
                  <a:schemeClr val="tx2"/>
                </a:solidFill>
              </a:rPr>
              <a:t>ie</a:t>
            </a:r>
            <a:r>
              <a:rPr lang="en-GB" sz="2000" dirty="0">
                <a:solidFill>
                  <a:schemeClr val="tx2"/>
                </a:solidFill>
              </a:rPr>
              <a:t> why one is more important than the other(s).</a:t>
            </a:r>
          </a:p>
        </p:txBody>
      </p:sp>
      <p:sp>
        <p:nvSpPr>
          <p:cNvPr id="9" name="Rounded Rectangle 7">
            <a:extLst>
              <a:ext uri="{FF2B5EF4-FFF2-40B4-BE49-F238E27FC236}">
                <a16:creationId xmlns:a16="http://schemas.microsoft.com/office/drawing/2014/main" id="{F8B5014A-BCB0-4FD8-A959-A9D46E357AB3}"/>
              </a:ext>
            </a:extLst>
          </p:cNvPr>
          <p:cNvSpPr/>
          <p:nvPr/>
        </p:nvSpPr>
        <p:spPr>
          <a:xfrm>
            <a:off x="5556934" y="1108633"/>
            <a:ext cx="3363132" cy="2460478"/>
          </a:xfrm>
          <a:prstGeom prst="round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r>
              <a:rPr lang="en-GB" dirty="0">
                <a:solidFill>
                  <a:schemeClr val="bg1"/>
                </a:solidFill>
              </a:rPr>
              <a:t>‘The main cause of tension between the Superpowers during the 1960s was the Cuban Missile Crisis.’</a:t>
            </a:r>
          </a:p>
          <a:p>
            <a:r>
              <a:rPr lang="en-GB" dirty="0">
                <a:solidFill>
                  <a:schemeClr val="bg1"/>
                </a:solidFill>
              </a:rPr>
              <a:t> </a:t>
            </a:r>
          </a:p>
          <a:p>
            <a:r>
              <a:rPr lang="en-GB" dirty="0">
                <a:solidFill>
                  <a:schemeClr val="bg1"/>
                </a:solidFill>
              </a:rPr>
              <a:t>How far do you agree with this statement? Explain your answer.</a:t>
            </a:r>
          </a:p>
        </p:txBody>
      </p:sp>
    </p:spTree>
    <p:extLst>
      <p:ext uri="{BB962C8B-B14F-4D97-AF65-F5344CB8AC3E}">
        <p14:creationId xmlns:p14="http://schemas.microsoft.com/office/powerpoint/2010/main" val="145698332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AO1/AO2 – An asserted judgment</a:t>
            </a:r>
          </a:p>
        </p:txBody>
      </p:sp>
      <p:sp>
        <p:nvSpPr>
          <p:cNvPr id="3" name="Footer Placeholder 2"/>
          <p:cNvSpPr>
            <a:spLocks noGrp="1"/>
          </p:cNvSpPr>
          <p:nvPr>
            <p:ph type="ftr" sz="quarter" idx="10"/>
          </p:nvPr>
        </p:nvSpPr>
        <p:spPr/>
        <p:txBody>
          <a:bodyPr/>
          <a:lstStyle/>
          <a:p>
            <a:r>
              <a:rPr lang="en-US"/>
              <a:t>Copyright © AQA and its licensors. All rights reserved.</a:t>
            </a:r>
            <a:endParaRPr lang="en-US" dirty="0"/>
          </a:p>
        </p:txBody>
      </p:sp>
      <p:sp>
        <p:nvSpPr>
          <p:cNvPr id="7" name="Rectangle 6"/>
          <p:cNvSpPr/>
          <p:nvPr/>
        </p:nvSpPr>
        <p:spPr>
          <a:xfrm>
            <a:off x="108155" y="1284374"/>
            <a:ext cx="5279922" cy="4948384"/>
          </a:xfrm>
          <a:prstGeom prst="rect">
            <a:avLst/>
          </a:prstGeom>
          <a:solidFill>
            <a:schemeClr val="bg1"/>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r>
              <a:rPr lang="en-GB" sz="2400" dirty="0">
                <a:solidFill>
                  <a:schemeClr val="tx1"/>
                </a:solidFill>
              </a:rPr>
              <a:t>‘By far the most important source of superpower tension was the Cuban Missile Crisis, which very nearly led to the start of war on many occasions. </a:t>
            </a:r>
            <a:r>
              <a:rPr lang="en-GB" sz="2400" b="1" dirty="0">
                <a:solidFill>
                  <a:schemeClr val="tx1"/>
                </a:solidFill>
              </a:rPr>
              <a:t>In the long term, it led to </a:t>
            </a:r>
            <a:r>
              <a:rPr lang="en-GB" sz="2400" b="1" dirty="0" err="1">
                <a:solidFill>
                  <a:schemeClr val="tx1"/>
                </a:solidFill>
              </a:rPr>
              <a:t>Khruschev</a:t>
            </a:r>
            <a:r>
              <a:rPr lang="en-GB" sz="2400" b="1" dirty="0">
                <a:solidFill>
                  <a:schemeClr val="tx1"/>
                </a:solidFill>
              </a:rPr>
              <a:t> losing power to Brezhnev in 1964 which damaged superpower relations for years to come. By contrast, the Berlin Wall and Prague Spring only affected relations in Europe and did not threaten the world like the Cuban Missile Crisis.’</a:t>
            </a:r>
          </a:p>
        </p:txBody>
      </p:sp>
      <p:sp>
        <p:nvSpPr>
          <p:cNvPr id="8" name="Content Placeholder 3"/>
          <p:cNvSpPr txBox="1">
            <a:spLocks/>
          </p:cNvSpPr>
          <p:nvPr/>
        </p:nvSpPr>
        <p:spPr>
          <a:xfrm>
            <a:off x="5643715" y="3677415"/>
            <a:ext cx="3276349" cy="594271"/>
          </a:xfrm>
          <a:prstGeom prst="rect">
            <a:avLst/>
          </a:prstGeom>
        </p:spPr>
        <p:txBody>
          <a:bodyPr vert="horz" lIns="0" tIns="0" rIns="91440" bIns="0" rtlCol="0">
            <a:noAutofit/>
          </a:bodyPr>
          <a:lstStyle>
            <a:lvl1pPr marL="360000" indent="-360000" algn="l" defTabSz="457200" rtl="0" eaLnBrk="1" latinLnBrk="0" hangingPunct="1">
              <a:lnSpc>
                <a:spcPct val="100000"/>
              </a:lnSpc>
              <a:spcBef>
                <a:spcPts val="400"/>
              </a:spcBef>
              <a:buClr>
                <a:srgbClr val="4B4B4B"/>
              </a:buClr>
              <a:buFont typeface="Arial"/>
              <a:buChar char="•"/>
              <a:defRPr sz="2400" kern="1200">
                <a:solidFill>
                  <a:schemeClr val="tx1"/>
                </a:solidFill>
                <a:latin typeface="+mn-lt"/>
                <a:ea typeface="+mn-ea"/>
                <a:cs typeface="+mn-cs"/>
              </a:defRPr>
            </a:lvl1pPr>
            <a:lvl2pPr marL="720000" indent="-360000" algn="l" defTabSz="457200" rtl="0" eaLnBrk="1" latinLnBrk="0" hangingPunct="1">
              <a:lnSpc>
                <a:spcPct val="100000"/>
              </a:lnSpc>
              <a:spcBef>
                <a:spcPts val="400"/>
              </a:spcBef>
              <a:buFont typeface="Arial" pitchFamily="34" charset="0"/>
              <a:buChar char="•"/>
              <a:defRPr sz="2400" kern="1200">
                <a:solidFill>
                  <a:schemeClr val="tx1"/>
                </a:solidFill>
                <a:latin typeface="+mn-lt"/>
                <a:ea typeface="+mn-ea"/>
                <a:cs typeface="+mn-cs"/>
              </a:defRPr>
            </a:lvl2pPr>
            <a:lvl3pPr marL="1080000" indent="-360000" algn="l" defTabSz="457200" rtl="0" eaLnBrk="1" latinLnBrk="0" hangingPunct="1">
              <a:lnSpc>
                <a:spcPct val="100000"/>
              </a:lnSpc>
              <a:spcBef>
                <a:spcPts val="400"/>
              </a:spcBef>
              <a:buFont typeface="Arial" pitchFamily="34" charset="0"/>
              <a:buChar char="•"/>
              <a:defRPr sz="2400" kern="1200">
                <a:solidFill>
                  <a:schemeClr val="tx1"/>
                </a:solidFill>
                <a:latin typeface="+mn-lt"/>
                <a:ea typeface="+mn-ea"/>
                <a:cs typeface="+mn-cs"/>
              </a:defRPr>
            </a:lvl3pPr>
            <a:lvl4pPr marL="1440000" indent="-360000" algn="l" defTabSz="457200" rtl="0" eaLnBrk="1" latinLnBrk="0" hangingPunct="1">
              <a:lnSpc>
                <a:spcPct val="100000"/>
              </a:lnSpc>
              <a:spcBef>
                <a:spcPts val="400"/>
              </a:spcBef>
              <a:buFont typeface="Arial" pitchFamily="34" charset="0"/>
              <a:buChar char="•"/>
              <a:defRPr sz="2400" kern="1200">
                <a:solidFill>
                  <a:schemeClr val="tx1"/>
                </a:solidFill>
                <a:latin typeface="+mn-lt"/>
                <a:ea typeface="+mn-ea"/>
                <a:cs typeface="+mn-cs"/>
              </a:defRPr>
            </a:lvl4pPr>
            <a:lvl5pPr marL="1800000" indent="-360000" algn="l" defTabSz="457200" rtl="0" eaLnBrk="1" latinLnBrk="0" hangingPunct="1">
              <a:lnSpc>
                <a:spcPct val="100000"/>
              </a:lnSpc>
              <a:spcBef>
                <a:spcPts val="400"/>
              </a:spcBef>
              <a:buFont typeface="Arial" pitchFamily="34" charset="0"/>
              <a:buChar char="•"/>
              <a:defRPr sz="2400" kern="1200">
                <a:solidFill>
                  <a:schemeClr val="tx1"/>
                </a:solidFill>
                <a:latin typeface="+mn-lt"/>
                <a:ea typeface="+mn-ea"/>
                <a:cs typeface="+mn-cs"/>
              </a:defRPr>
            </a:lvl5pPr>
            <a:lvl6pPr marL="2286000" indent="0" algn="l" defTabSz="457200" rtl="0" eaLnBrk="1" latinLnBrk="0" hangingPunct="1">
              <a:spcBef>
                <a:spcPct val="20000"/>
              </a:spcBef>
              <a:buFont typeface="Arial"/>
              <a:buNone/>
              <a:defRPr sz="8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2000" dirty="0">
                <a:solidFill>
                  <a:schemeClr val="tx2"/>
                </a:solidFill>
              </a:rPr>
              <a:t>Here, a judgement is substantiated. The response compares the impact of the different causes to judge their relative importance for the issue in the question.  </a:t>
            </a:r>
          </a:p>
          <a:p>
            <a:pPr marL="0" indent="0">
              <a:buNone/>
            </a:pPr>
            <a:endParaRPr lang="en-GB" sz="2000" dirty="0">
              <a:solidFill>
                <a:schemeClr val="tx2"/>
              </a:solidFill>
            </a:endParaRPr>
          </a:p>
        </p:txBody>
      </p:sp>
      <p:sp>
        <p:nvSpPr>
          <p:cNvPr id="9" name="Rounded Rectangle 7">
            <a:extLst>
              <a:ext uri="{FF2B5EF4-FFF2-40B4-BE49-F238E27FC236}">
                <a16:creationId xmlns:a16="http://schemas.microsoft.com/office/drawing/2014/main" id="{F8B5014A-BCB0-4FD8-A959-A9D46E357AB3}"/>
              </a:ext>
            </a:extLst>
          </p:cNvPr>
          <p:cNvSpPr/>
          <p:nvPr/>
        </p:nvSpPr>
        <p:spPr>
          <a:xfrm>
            <a:off x="5556934" y="1108633"/>
            <a:ext cx="3363132" cy="2460478"/>
          </a:xfrm>
          <a:prstGeom prst="round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r>
              <a:rPr lang="en-GB" dirty="0">
                <a:solidFill>
                  <a:schemeClr val="bg1"/>
                </a:solidFill>
              </a:rPr>
              <a:t>‘The main cause of tension between the Superpowers during the 1960s was the Cuban Missile Crisis.’</a:t>
            </a:r>
          </a:p>
          <a:p>
            <a:r>
              <a:rPr lang="en-GB" dirty="0">
                <a:solidFill>
                  <a:schemeClr val="bg1"/>
                </a:solidFill>
              </a:rPr>
              <a:t> </a:t>
            </a:r>
          </a:p>
          <a:p>
            <a:r>
              <a:rPr lang="en-GB" dirty="0">
                <a:solidFill>
                  <a:schemeClr val="bg1"/>
                </a:solidFill>
              </a:rPr>
              <a:t>How far do you agree with this statement? Explain your answer.</a:t>
            </a:r>
          </a:p>
        </p:txBody>
      </p:sp>
    </p:spTree>
    <p:extLst>
      <p:ext uri="{BB962C8B-B14F-4D97-AF65-F5344CB8AC3E}">
        <p14:creationId xmlns:p14="http://schemas.microsoft.com/office/powerpoint/2010/main" val="341689705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95250" y="1121899"/>
            <a:ext cx="9048750" cy="4986885"/>
          </a:xfrm>
          <a:solidFill>
            <a:schemeClr val="bg1"/>
          </a:solidFill>
        </p:spPr>
        <p:txBody>
          <a:bodyPr/>
          <a:lstStyle/>
          <a:p>
            <a:endParaRPr lang="en-GB" dirty="0"/>
          </a:p>
          <a:p>
            <a:endParaRPr lang="en-GB" dirty="0"/>
          </a:p>
          <a:p>
            <a:r>
              <a:rPr lang="en-GB" dirty="0"/>
              <a:t>‘The reasoning in </a:t>
            </a:r>
            <a:r>
              <a:rPr lang="en-GB" b="1" dirty="0"/>
              <a:t>Level 4 </a:t>
            </a:r>
            <a:r>
              <a:rPr lang="en-GB" dirty="0"/>
              <a:t>answers may seek to reconcile the factors, explore the relationship or interaction between them…recognise that aspects different factors have contributed to the causation/consequence of the development in the question. </a:t>
            </a:r>
            <a:endParaRPr lang="en-GB" dirty="0">
              <a:solidFill>
                <a:schemeClr val="tx1">
                  <a:lumMod val="50000"/>
                </a:schemeClr>
              </a:solidFill>
              <a:latin typeface="+mn-lt"/>
              <a:ea typeface="Times New Roman"/>
            </a:endParaRPr>
          </a:p>
          <a:p>
            <a:endParaRPr lang="en-GB" b="1" dirty="0">
              <a:latin typeface="+mn-lt"/>
              <a:ea typeface="Times New Roman"/>
            </a:endParaRPr>
          </a:p>
          <a:p>
            <a:r>
              <a:rPr lang="en-GB" dirty="0"/>
              <a:t>Judgements may occur throughout answer or be seen in the concluding paragraph…a ‘judgement’ at Level 4 will require 1 or 2 sentences in which reasoning is provided and knowledge is shown for the judgement. </a:t>
            </a:r>
          </a:p>
          <a:p>
            <a:endParaRPr lang="en-GB" sz="2400" dirty="0"/>
          </a:p>
          <a:p>
            <a:r>
              <a:rPr lang="en-GB" sz="2400" b="1" dirty="0">
                <a:latin typeface="Times New Roman"/>
              </a:rPr>
              <a:t>									</a:t>
            </a:r>
            <a:r>
              <a:rPr lang="en-GB" i="1" dirty="0">
                <a:solidFill>
                  <a:schemeClr val="tx1">
                    <a:lumMod val="50000"/>
                  </a:schemeClr>
                </a:solidFill>
              </a:rPr>
              <a:t>‘Supporting Marking Guidance’ document</a:t>
            </a:r>
          </a:p>
          <a:p>
            <a:endParaRPr lang="en-GB" b="1" dirty="0">
              <a:latin typeface="Times New Roman"/>
              <a:ea typeface="Times New Roman"/>
            </a:endParaRPr>
          </a:p>
        </p:txBody>
      </p:sp>
      <p:sp>
        <p:nvSpPr>
          <p:cNvPr id="6" name="Footer Placeholder 3"/>
          <p:cNvSpPr txBox="1">
            <a:spLocks/>
          </p:cNvSpPr>
          <p:nvPr/>
        </p:nvSpPr>
        <p:spPr>
          <a:xfrm>
            <a:off x="2088580" y="6413739"/>
            <a:ext cx="2678112" cy="24130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dirty="0"/>
              <a:t>Copyright © AQA and its licensors. All rights reserved.</a:t>
            </a:r>
          </a:p>
        </p:txBody>
      </p:sp>
      <p:sp>
        <p:nvSpPr>
          <p:cNvPr id="7" name="Title 1"/>
          <p:cNvSpPr txBox="1">
            <a:spLocks/>
          </p:cNvSpPr>
          <p:nvPr/>
        </p:nvSpPr>
        <p:spPr>
          <a:xfrm>
            <a:off x="95250" y="276517"/>
            <a:ext cx="9048750" cy="490269"/>
          </a:xfrm>
          <a:prstGeom prst="rect">
            <a:avLst/>
          </a:prstGeom>
        </p:spPr>
        <p:txBody>
          <a:bodyPr vert="horz" lIns="91440" tIns="45720" rIns="91440" bIns="45720" rtlCol="0" anchor="t" anchorCtr="0">
            <a:noAutofit/>
          </a:bodyPr>
          <a:lstStyle>
            <a:lvl1pPr algn="l" defTabSz="457200" rtl="0" eaLnBrk="1" latinLnBrk="0" hangingPunct="1">
              <a:lnSpc>
                <a:spcPts val="2800"/>
              </a:lnSpc>
              <a:spcBef>
                <a:spcPct val="0"/>
              </a:spcBef>
              <a:buNone/>
              <a:defRPr sz="2800" b="0" i="0" kern="1200">
                <a:solidFill>
                  <a:srgbClr val="008CBB"/>
                </a:solidFill>
                <a:latin typeface="AQA Chevin Pro Light"/>
                <a:ea typeface="+mj-ea"/>
                <a:cs typeface="AQA Chevin Pro Light"/>
              </a:defRPr>
            </a:lvl1pPr>
          </a:lstStyle>
          <a:p>
            <a:pPr>
              <a:tabLst>
                <a:tab pos="85725" algn="l"/>
              </a:tabLst>
            </a:pPr>
            <a:r>
              <a:rPr lang="en-GB" sz="2400" dirty="0">
                <a:solidFill>
                  <a:schemeClr val="tx2"/>
                </a:solidFill>
                <a:latin typeface="AQA Chevin Pro Light" pitchFamily="34" charset="0"/>
              </a:rPr>
              <a:t>Complex Reasoning for ‘Factors’ </a:t>
            </a:r>
            <a:r>
              <a:rPr lang="en-GB" sz="2400" dirty="0" err="1">
                <a:solidFill>
                  <a:schemeClr val="tx2"/>
                </a:solidFill>
                <a:latin typeface="AQA Chevin Pro Light" pitchFamily="34" charset="0"/>
              </a:rPr>
              <a:t>qn</a:t>
            </a:r>
            <a:r>
              <a:rPr lang="en-GB" sz="2400" dirty="0">
                <a:solidFill>
                  <a:schemeClr val="tx2"/>
                </a:solidFill>
                <a:latin typeface="AQA Chevin Pro Light" pitchFamily="34" charset="0"/>
              </a:rPr>
              <a:t> - Supporting Marking Guidance</a:t>
            </a:r>
          </a:p>
        </p:txBody>
      </p:sp>
    </p:spTree>
    <p:extLst>
      <p:ext uri="{BB962C8B-B14F-4D97-AF65-F5344CB8AC3E}">
        <p14:creationId xmlns:p14="http://schemas.microsoft.com/office/powerpoint/2010/main" val="176390487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a:t>Copyright © AQA and its licensors. All rights reserved.</a:t>
            </a:r>
            <a:endParaRPr lang="en-US" dirty="0"/>
          </a:p>
        </p:txBody>
      </p:sp>
      <p:sp>
        <p:nvSpPr>
          <p:cNvPr id="4" name="Title 5"/>
          <p:cNvSpPr txBox="1">
            <a:spLocks/>
          </p:cNvSpPr>
          <p:nvPr/>
        </p:nvSpPr>
        <p:spPr>
          <a:xfrm>
            <a:off x="307383" y="430297"/>
            <a:ext cx="8632556" cy="431181"/>
          </a:xfrm>
          <a:prstGeom prst="rect">
            <a:avLst/>
          </a:prstGeom>
        </p:spPr>
        <p:txBody>
          <a:bodyPr vert="horz" lIns="0" tIns="0" rIns="91440" bIns="0" rtlCol="0" anchor="t" anchorCtr="0">
            <a:noAutofit/>
          </a:bodyPr>
          <a:lstStyle>
            <a:lvl1pPr algn="l" defTabSz="457200" rtl="0" eaLnBrk="1" latinLnBrk="0" hangingPunct="1">
              <a:lnSpc>
                <a:spcPts val="2800"/>
              </a:lnSpc>
              <a:spcBef>
                <a:spcPct val="0"/>
              </a:spcBef>
              <a:buNone/>
              <a:defRPr sz="3200" b="0" i="0" kern="1200">
                <a:solidFill>
                  <a:schemeClr val="tx1"/>
                </a:solidFill>
                <a:latin typeface="AQA Chevin Pro Light"/>
                <a:ea typeface="+mj-ea"/>
                <a:cs typeface="AQA Chevin Pro Light"/>
              </a:defRPr>
            </a:lvl1pPr>
          </a:lstStyle>
          <a:p>
            <a:r>
              <a:rPr lang="en-GB" sz="2800" b="1" dirty="0"/>
              <a:t>Student progression: Complex thinking</a:t>
            </a:r>
            <a:br>
              <a:rPr lang="en-GB" sz="2800" b="1" dirty="0"/>
            </a:br>
            <a:endParaRPr lang="en-GB" sz="2800" dirty="0"/>
          </a:p>
        </p:txBody>
      </p:sp>
    </p:spTree>
    <p:extLst>
      <p:ext uri="{BB962C8B-B14F-4D97-AF65-F5344CB8AC3E}">
        <p14:creationId xmlns:p14="http://schemas.microsoft.com/office/powerpoint/2010/main" val="262230999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540000" y="1180893"/>
            <a:ext cx="8229600" cy="4986885"/>
          </a:xfrm>
          <a:solidFill>
            <a:schemeClr val="bg1"/>
          </a:solidFill>
        </p:spPr>
        <p:txBody>
          <a:bodyPr/>
          <a:lstStyle/>
          <a:p>
            <a:endParaRPr lang="en-GB" sz="2400" b="1" dirty="0">
              <a:latin typeface="+mn-lt"/>
              <a:ea typeface="Times New Roman"/>
            </a:endParaRPr>
          </a:p>
          <a:p>
            <a:endParaRPr lang="en-GB" sz="2400" b="1" dirty="0">
              <a:latin typeface="Times New Roman"/>
              <a:ea typeface="Times New Roman"/>
            </a:endParaRPr>
          </a:p>
        </p:txBody>
      </p:sp>
      <p:sp>
        <p:nvSpPr>
          <p:cNvPr id="7" name="Title 1"/>
          <p:cNvSpPr txBox="1">
            <a:spLocks/>
          </p:cNvSpPr>
          <p:nvPr/>
        </p:nvSpPr>
        <p:spPr>
          <a:xfrm>
            <a:off x="457200" y="162217"/>
            <a:ext cx="8229600" cy="490269"/>
          </a:xfrm>
          <a:prstGeom prst="rect">
            <a:avLst/>
          </a:prstGeom>
        </p:spPr>
        <p:txBody>
          <a:bodyPr vert="horz" lIns="91440" tIns="45720" rIns="91440" bIns="45720" rtlCol="0" anchor="t" anchorCtr="0">
            <a:noAutofit/>
          </a:bodyPr>
          <a:lstStyle>
            <a:lvl1pPr algn="l" defTabSz="457200" rtl="0" eaLnBrk="1" latinLnBrk="0" hangingPunct="1">
              <a:lnSpc>
                <a:spcPts val="2800"/>
              </a:lnSpc>
              <a:spcBef>
                <a:spcPct val="0"/>
              </a:spcBef>
              <a:buNone/>
              <a:defRPr sz="2800" b="0" i="0" kern="1200">
                <a:solidFill>
                  <a:srgbClr val="008CBB"/>
                </a:solidFill>
                <a:latin typeface="AQA Chevin Pro Light"/>
                <a:ea typeface="+mj-ea"/>
                <a:cs typeface="AQA Chevin Pro Light"/>
              </a:defRPr>
            </a:lvl1pPr>
          </a:lstStyle>
          <a:p>
            <a:pPr>
              <a:tabLst>
                <a:tab pos="85725" algn="l"/>
              </a:tabLst>
            </a:pPr>
            <a:endParaRPr lang="en-GB" dirty="0">
              <a:solidFill>
                <a:schemeClr val="tx2"/>
              </a:solidFill>
              <a:latin typeface="AQA Chevin Pro Light" pitchFamily="34" charset="0"/>
            </a:endParaRPr>
          </a:p>
        </p:txBody>
      </p:sp>
      <p:sp>
        <p:nvSpPr>
          <p:cNvPr id="13" name="Title 1">
            <a:extLst>
              <a:ext uri="{FF2B5EF4-FFF2-40B4-BE49-F238E27FC236}">
                <a16:creationId xmlns:a16="http://schemas.microsoft.com/office/drawing/2014/main" id="{70077544-BA8F-43EA-8E2A-550F9D03D996}"/>
              </a:ext>
            </a:extLst>
          </p:cNvPr>
          <p:cNvSpPr txBox="1">
            <a:spLocks/>
          </p:cNvSpPr>
          <p:nvPr/>
        </p:nvSpPr>
        <p:spPr>
          <a:xfrm>
            <a:off x="95250" y="276517"/>
            <a:ext cx="9048750" cy="490269"/>
          </a:xfrm>
          <a:prstGeom prst="rect">
            <a:avLst/>
          </a:prstGeom>
        </p:spPr>
        <p:txBody>
          <a:bodyPr vert="horz" lIns="91440" tIns="45720" rIns="91440" bIns="45720" rtlCol="0" anchor="t" anchorCtr="0">
            <a:noAutofit/>
          </a:bodyPr>
          <a:lstStyle>
            <a:lvl1pPr algn="l" defTabSz="457200" rtl="0" eaLnBrk="1" latinLnBrk="0" hangingPunct="1">
              <a:lnSpc>
                <a:spcPts val="2800"/>
              </a:lnSpc>
              <a:spcBef>
                <a:spcPct val="0"/>
              </a:spcBef>
              <a:buNone/>
              <a:defRPr sz="2800" b="0" i="0" kern="1200">
                <a:solidFill>
                  <a:srgbClr val="008CBB"/>
                </a:solidFill>
                <a:latin typeface="AQA Chevin Pro Light"/>
                <a:ea typeface="+mj-ea"/>
                <a:cs typeface="AQA Chevin Pro Light"/>
              </a:defRPr>
            </a:lvl1pPr>
          </a:lstStyle>
          <a:p>
            <a:pPr algn="ctr">
              <a:tabLst>
                <a:tab pos="85725" algn="l"/>
              </a:tabLst>
            </a:pPr>
            <a:r>
              <a:rPr lang="en-GB" sz="3200" dirty="0">
                <a:solidFill>
                  <a:schemeClr val="tx2"/>
                </a:solidFill>
                <a:latin typeface="AQA Chevin Pro Light" pitchFamily="34" charset="0"/>
              </a:rPr>
              <a:t>The key differentiator – address the question focus</a:t>
            </a:r>
          </a:p>
        </p:txBody>
      </p:sp>
      <p:graphicFrame>
        <p:nvGraphicFramePr>
          <p:cNvPr id="4" name="Table 3">
            <a:extLst>
              <a:ext uri="{FF2B5EF4-FFF2-40B4-BE49-F238E27FC236}">
                <a16:creationId xmlns:a16="http://schemas.microsoft.com/office/drawing/2014/main" id="{AC566960-0738-455E-BC04-9893C91A669E}"/>
              </a:ext>
            </a:extLst>
          </p:cNvPr>
          <p:cNvGraphicFramePr>
            <a:graphicFrameLocks noGrp="1"/>
          </p:cNvGraphicFramePr>
          <p:nvPr>
            <p:extLst/>
          </p:nvPr>
        </p:nvGraphicFramePr>
        <p:xfrm>
          <a:off x="205946" y="1026651"/>
          <a:ext cx="8563654" cy="4860145"/>
        </p:xfrm>
        <a:graphic>
          <a:graphicData uri="http://schemas.openxmlformats.org/drawingml/2006/table">
            <a:tbl>
              <a:tblPr firstRow="1" bandRow="1">
                <a:tableStyleId>{5C22544A-7EE6-4342-B048-85BDC9FD1C3A}</a:tableStyleId>
              </a:tblPr>
              <a:tblGrid>
                <a:gridCol w="3011204">
                  <a:extLst>
                    <a:ext uri="{9D8B030D-6E8A-4147-A177-3AD203B41FA5}">
                      <a16:colId xmlns:a16="http://schemas.microsoft.com/office/drawing/2014/main" val="2083838668"/>
                    </a:ext>
                  </a:extLst>
                </a:gridCol>
                <a:gridCol w="5552450">
                  <a:extLst>
                    <a:ext uri="{9D8B030D-6E8A-4147-A177-3AD203B41FA5}">
                      <a16:colId xmlns:a16="http://schemas.microsoft.com/office/drawing/2014/main" val="2080759667"/>
                    </a:ext>
                  </a:extLst>
                </a:gridCol>
              </a:tblGrid>
              <a:tr h="972029">
                <a:tc>
                  <a:txBody>
                    <a:bodyPr/>
                    <a:lstStyle/>
                    <a:p>
                      <a:r>
                        <a:rPr lang="en-GB" sz="2000" b="1" dirty="0">
                          <a:solidFill>
                            <a:schemeClr val="tx1"/>
                          </a:solidFill>
                        </a:rPr>
                        <a:t>Level 4</a:t>
                      </a:r>
                    </a:p>
                    <a:p>
                      <a:r>
                        <a:rPr lang="en-GB" sz="2000" b="1" dirty="0">
                          <a:solidFill>
                            <a:schemeClr val="tx1"/>
                          </a:solidFill>
                        </a:rPr>
                        <a:t>Complex thinking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rowSpan="2">
                  <a:txBody>
                    <a:bodyPr/>
                    <a:lstStyle/>
                    <a:p>
                      <a:pPr marL="571500" indent="-571500">
                        <a:buFont typeface="Arial" panose="020B0604020202020204" pitchFamily="34" charset="0"/>
                        <a:buChar char="•"/>
                      </a:pPr>
                      <a:r>
                        <a:rPr lang="en-GB" sz="2800" b="0" dirty="0">
                          <a:solidFill>
                            <a:schemeClr val="tx1"/>
                          </a:solidFill>
                        </a:rPr>
                        <a:t>Directly relevant to the question </a:t>
                      </a:r>
                    </a:p>
                    <a:p>
                      <a:pPr marL="571500" indent="-571500">
                        <a:buFont typeface="Arial" panose="020B0604020202020204" pitchFamily="34" charset="0"/>
                        <a:buChar char="•"/>
                      </a:pPr>
                      <a:r>
                        <a:rPr lang="en-GB" sz="2800" b="0" dirty="0">
                          <a:solidFill>
                            <a:schemeClr val="tx1"/>
                          </a:solidFill>
                        </a:rPr>
                        <a:t>Substantiated with evidence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1461124893"/>
                  </a:ext>
                </a:extLst>
              </a:tr>
              <a:tr h="972029">
                <a:tc>
                  <a:txBody>
                    <a:bodyPr/>
                    <a:lstStyle/>
                    <a:p>
                      <a:r>
                        <a:rPr lang="en-GB" sz="2000" b="1" dirty="0">
                          <a:solidFill>
                            <a:schemeClr val="tx1"/>
                          </a:solidFill>
                        </a:rPr>
                        <a:t>Level 3</a:t>
                      </a:r>
                    </a:p>
                    <a:p>
                      <a:r>
                        <a:rPr lang="en-GB" sz="2000" b="1" dirty="0">
                          <a:solidFill>
                            <a:schemeClr val="tx1"/>
                          </a:solidFill>
                        </a:rPr>
                        <a:t>Developed thinking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vMerge="1">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80390913"/>
                  </a:ext>
                </a:extLst>
              </a:tr>
              <a:tr h="972029">
                <a:tc>
                  <a:txBody>
                    <a:bodyPr/>
                    <a:lstStyle/>
                    <a:p>
                      <a:r>
                        <a:rPr lang="en-GB" sz="2000" b="1" dirty="0">
                          <a:solidFill>
                            <a:schemeClr val="tx1"/>
                          </a:solidFill>
                        </a:rPr>
                        <a:t>Level 2</a:t>
                      </a:r>
                    </a:p>
                    <a:p>
                      <a:r>
                        <a:rPr lang="en-GB" sz="2000" b="1" dirty="0">
                          <a:solidFill>
                            <a:schemeClr val="tx1"/>
                          </a:solidFill>
                        </a:rPr>
                        <a:t>Simple thinking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DC15"/>
                    </a:solidFill>
                  </a:tcPr>
                </a:tc>
                <a:tc rowSpan="2">
                  <a:txBody>
                    <a:bodyPr/>
                    <a:lstStyle/>
                    <a:p>
                      <a:pPr marL="571500" indent="-571500">
                        <a:buFont typeface="Arial" panose="020B0604020202020204" pitchFamily="34" charset="0"/>
                        <a:buChar char="•"/>
                      </a:pPr>
                      <a:r>
                        <a:rPr lang="en-GB" sz="2800" dirty="0">
                          <a:solidFill>
                            <a:schemeClr val="tx1"/>
                          </a:solidFill>
                        </a:rPr>
                        <a:t>Implicitly relevant to the question</a:t>
                      </a:r>
                    </a:p>
                    <a:p>
                      <a:pPr marL="571500" indent="-571500">
                        <a:buFont typeface="Arial" panose="020B0604020202020204" pitchFamily="34" charset="0"/>
                        <a:buChar char="•"/>
                      </a:pPr>
                      <a:r>
                        <a:rPr lang="en-GB" sz="2800" dirty="0">
                          <a:solidFill>
                            <a:schemeClr val="tx1"/>
                          </a:solidFill>
                        </a:rPr>
                        <a:t>Partial/ limited substantiation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DC15"/>
                    </a:solidFill>
                  </a:tcPr>
                </a:tc>
                <a:extLst>
                  <a:ext uri="{0D108BD9-81ED-4DB2-BD59-A6C34878D82A}">
                    <a16:rowId xmlns:a16="http://schemas.microsoft.com/office/drawing/2014/main" val="1068980531"/>
                  </a:ext>
                </a:extLst>
              </a:tr>
              <a:tr h="972029">
                <a:tc>
                  <a:txBody>
                    <a:bodyPr/>
                    <a:lstStyle/>
                    <a:p>
                      <a:r>
                        <a:rPr lang="en-GB" sz="2000" b="1" dirty="0">
                          <a:solidFill>
                            <a:schemeClr val="tx1"/>
                          </a:solidFill>
                        </a:rPr>
                        <a:t>Level 1</a:t>
                      </a:r>
                    </a:p>
                    <a:p>
                      <a:r>
                        <a:rPr lang="en-GB" sz="2000" b="1" dirty="0">
                          <a:solidFill>
                            <a:schemeClr val="tx1"/>
                          </a:solidFill>
                        </a:rPr>
                        <a:t>Basic thinking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DC15"/>
                    </a:solidFill>
                  </a:tcPr>
                </a:tc>
                <a:tc vMerge="1">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94045322"/>
                  </a:ext>
                </a:extLst>
              </a:tr>
              <a:tr h="972029">
                <a:tc>
                  <a:txBody>
                    <a:bodyPr/>
                    <a:lstStyle/>
                    <a:p>
                      <a:r>
                        <a:rPr lang="en-GB" sz="2000" b="1" dirty="0">
                          <a:solidFill>
                            <a:schemeClr val="tx1"/>
                          </a:solidFill>
                        </a:rPr>
                        <a:t>No Credit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571500" indent="-571500">
                        <a:buFont typeface="Arial" panose="020B0604020202020204" pitchFamily="34" charset="0"/>
                        <a:buChar char="•"/>
                      </a:pPr>
                      <a:r>
                        <a:rPr lang="en-GB" sz="2800" dirty="0">
                          <a:solidFill>
                            <a:schemeClr val="tx1"/>
                          </a:solidFill>
                        </a:rPr>
                        <a:t>Not relevant</a:t>
                      </a:r>
                    </a:p>
                    <a:p>
                      <a:pPr marL="0" indent="0">
                        <a:buFont typeface="Arial" panose="020B0604020202020204" pitchFamily="34" charset="0"/>
                        <a:buNone/>
                      </a:pPr>
                      <a:endParaRPr lang="en-GB" sz="28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2277974286"/>
                  </a:ext>
                </a:extLst>
              </a:tr>
            </a:tbl>
          </a:graphicData>
        </a:graphic>
      </p:graphicFrame>
      <p:sp>
        <p:nvSpPr>
          <p:cNvPr id="2" name="Circle: Hollow 1">
            <a:extLst>
              <a:ext uri="{FF2B5EF4-FFF2-40B4-BE49-F238E27FC236}">
                <a16:creationId xmlns:a16="http://schemas.microsoft.com/office/drawing/2014/main" id="{E7EB4F23-F2B8-424D-8A7E-492E26623F52}"/>
              </a:ext>
            </a:extLst>
          </p:cNvPr>
          <p:cNvSpPr/>
          <p:nvPr/>
        </p:nvSpPr>
        <p:spPr>
          <a:xfrm>
            <a:off x="-235974" y="745669"/>
            <a:ext cx="3323303" cy="1338770"/>
          </a:xfrm>
          <a:prstGeom prst="donut">
            <a:avLst>
              <a:gd name="adj" fmla="val 9403"/>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schemeClr val="tx1"/>
              </a:solidFill>
            </a:endParaRPr>
          </a:p>
        </p:txBody>
      </p:sp>
    </p:spTree>
    <p:extLst>
      <p:ext uri="{BB962C8B-B14F-4D97-AF65-F5344CB8AC3E}">
        <p14:creationId xmlns:p14="http://schemas.microsoft.com/office/powerpoint/2010/main" val="3823885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a:t>Copyright © AQA and its licensors. All rights reserved.</a:t>
            </a:r>
            <a:endParaRPr lang="en-US" dirty="0"/>
          </a:p>
        </p:txBody>
      </p:sp>
      <p:sp>
        <p:nvSpPr>
          <p:cNvPr id="4" name="Title 5"/>
          <p:cNvSpPr txBox="1">
            <a:spLocks/>
          </p:cNvSpPr>
          <p:nvPr/>
        </p:nvSpPr>
        <p:spPr>
          <a:xfrm>
            <a:off x="452283" y="106551"/>
            <a:ext cx="8617238" cy="431181"/>
          </a:xfrm>
          <a:prstGeom prst="rect">
            <a:avLst/>
          </a:prstGeom>
        </p:spPr>
        <p:txBody>
          <a:bodyPr vert="horz" lIns="0" tIns="0" rIns="91440" bIns="0" rtlCol="0" anchor="t" anchorCtr="0">
            <a:noAutofit/>
          </a:bodyPr>
          <a:lstStyle>
            <a:lvl1pPr algn="l" defTabSz="457200" rtl="0" eaLnBrk="1" latinLnBrk="0" hangingPunct="1">
              <a:lnSpc>
                <a:spcPts val="2800"/>
              </a:lnSpc>
              <a:spcBef>
                <a:spcPct val="0"/>
              </a:spcBef>
              <a:buNone/>
              <a:defRPr sz="3200" b="0" i="0" kern="1200">
                <a:solidFill>
                  <a:schemeClr val="tx1"/>
                </a:solidFill>
                <a:latin typeface="AQA Chevin Pro Light"/>
                <a:ea typeface="+mj-ea"/>
                <a:cs typeface="AQA Chevin Pro Light"/>
              </a:defRPr>
            </a:lvl1pPr>
          </a:lstStyle>
          <a:p>
            <a:r>
              <a:rPr lang="en-GB" sz="2400" dirty="0"/>
              <a:t>Exam timing and overview of principles of progression: </a:t>
            </a:r>
          </a:p>
          <a:p>
            <a:r>
              <a:rPr lang="en-GB" sz="2400" dirty="0"/>
              <a:t>Basic (L1) to developed (L3)</a:t>
            </a:r>
          </a:p>
          <a:p>
            <a:endParaRPr lang="en-GB" sz="2400" dirty="0"/>
          </a:p>
        </p:txBody>
      </p:sp>
    </p:spTree>
    <p:extLst>
      <p:ext uri="{BB962C8B-B14F-4D97-AF65-F5344CB8AC3E}">
        <p14:creationId xmlns:p14="http://schemas.microsoft.com/office/powerpoint/2010/main" val="263952633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40000" y="935512"/>
            <a:ext cx="8135914" cy="5293757"/>
          </a:xfrm>
          <a:prstGeom prst="rect">
            <a:avLst/>
          </a:prstGeom>
        </p:spPr>
        <p:txBody>
          <a:bodyPr wrap="square">
            <a:spAutoFit/>
          </a:bodyPr>
          <a:lstStyle/>
          <a:p>
            <a:endParaRPr lang="en-GB" sz="2000" dirty="0"/>
          </a:p>
          <a:p>
            <a:endParaRPr lang="en-GB" sz="2000" b="1" dirty="0">
              <a:solidFill>
                <a:schemeClr val="tx1">
                  <a:lumMod val="50000"/>
                </a:schemeClr>
              </a:solidFill>
            </a:endParaRPr>
          </a:p>
          <a:p>
            <a:endParaRPr lang="en-GB" sz="2000" dirty="0">
              <a:solidFill>
                <a:schemeClr val="tx1">
                  <a:lumMod val="50000"/>
                </a:schemeClr>
              </a:solidFill>
            </a:endParaRPr>
          </a:p>
          <a:p>
            <a:endParaRPr lang="en-GB" sz="2000" dirty="0">
              <a:solidFill>
                <a:schemeClr val="tx1">
                  <a:lumMod val="50000"/>
                </a:schemeClr>
              </a:solidFill>
            </a:endParaRPr>
          </a:p>
          <a:p>
            <a:endParaRPr lang="en-GB" sz="2000" dirty="0">
              <a:solidFill>
                <a:schemeClr val="tx1">
                  <a:lumMod val="50000"/>
                </a:schemeClr>
              </a:solidFill>
            </a:endParaRPr>
          </a:p>
          <a:p>
            <a:endParaRPr lang="en-GB" sz="2000" dirty="0">
              <a:solidFill>
                <a:schemeClr val="tx1">
                  <a:lumMod val="50000"/>
                </a:schemeClr>
              </a:solidFill>
            </a:endParaRPr>
          </a:p>
          <a:p>
            <a:endParaRPr lang="en-GB" sz="2000" dirty="0">
              <a:solidFill>
                <a:schemeClr val="tx1">
                  <a:lumMod val="50000"/>
                </a:schemeClr>
              </a:solidFill>
            </a:endParaRPr>
          </a:p>
          <a:p>
            <a:endParaRPr lang="en-GB" sz="2000" dirty="0">
              <a:solidFill>
                <a:schemeClr val="tx1">
                  <a:lumMod val="50000"/>
                </a:schemeClr>
              </a:solidFill>
            </a:endParaRPr>
          </a:p>
          <a:p>
            <a:endParaRPr lang="en-GB" sz="2000" dirty="0">
              <a:solidFill>
                <a:schemeClr val="tx1">
                  <a:lumMod val="50000"/>
                </a:schemeClr>
              </a:solidFill>
            </a:endParaRPr>
          </a:p>
          <a:p>
            <a:endParaRPr lang="en-GB" sz="2000" dirty="0">
              <a:solidFill>
                <a:schemeClr val="tx1">
                  <a:lumMod val="50000"/>
                </a:schemeClr>
              </a:solidFill>
            </a:endParaRPr>
          </a:p>
          <a:p>
            <a:endParaRPr lang="en-GB" sz="2000" dirty="0"/>
          </a:p>
          <a:p>
            <a:endParaRPr lang="en-GB" sz="2000" dirty="0"/>
          </a:p>
          <a:p>
            <a:endParaRPr lang="en-GB" sz="2000" dirty="0"/>
          </a:p>
          <a:p>
            <a:endParaRPr lang="en-GB" sz="2000" dirty="0"/>
          </a:p>
          <a:p>
            <a:endParaRPr lang="en-GB" sz="2000" dirty="0"/>
          </a:p>
          <a:p>
            <a:endParaRPr lang="en-GB" sz="2000" dirty="0"/>
          </a:p>
          <a:p>
            <a:endParaRPr lang="en-GB" dirty="0"/>
          </a:p>
        </p:txBody>
      </p:sp>
      <p:sp>
        <p:nvSpPr>
          <p:cNvPr id="7" name="Footer Placeholder 3"/>
          <p:cNvSpPr txBox="1">
            <a:spLocks/>
          </p:cNvSpPr>
          <p:nvPr/>
        </p:nvSpPr>
        <p:spPr>
          <a:xfrm>
            <a:off x="2088580" y="6413739"/>
            <a:ext cx="2678112" cy="24130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dirty="0"/>
              <a:t>Copyright © AQA and its licensors. All rights reserved.</a:t>
            </a:r>
          </a:p>
        </p:txBody>
      </p:sp>
      <p:sp>
        <p:nvSpPr>
          <p:cNvPr id="9" name="Date Placeholder 7"/>
          <p:cNvSpPr txBox="1">
            <a:spLocks/>
          </p:cNvSpPr>
          <p:nvPr/>
        </p:nvSpPr>
        <p:spPr>
          <a:xfrm>
            <a:off x="448574" y="6413739"/>
            <a:ext cx="1422400" cy="347873"/>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000" dirty="0"/>
              <a:t>Slide 16</a:t>
            </a:r>
          </a:p>
        </p:txBody>
      </p:sp>
      <p:sp>
        <p:nvSpPr>
          <p:cNvPr id="8" name="Title 1"/>
          <p:cNvSpPr>
            <a:spLocks noGrp="1"/>
          </p:cNvSpPr>
          <p:nvPr>
            <p:ph type="title"/>
          </p:nvPr>
        </p:nvSpPr>
        <p:spPr>
          <a:xfrm>
            <a:off x="540000" y="441132"/>
            <a:ext cx="8045200" cy="431181"/>
          </a:xfrm>
        </p:spPr>
        <p:txBody>
          <a:bodyPr/>
          <a:lstStyle/>
          <a:p>
            <a:r>
              <a:rPr lang="en-GB" dirty="0"/>
              <a:t>Complex thinking at Level 4</a:t>
            </a:r>
          </a:p>
        </p:txBody>
      </p:sp>
      <p:grpSp>
        <p:nvGrpSpPr>
          <p:cNvPr id="6" name="Group 5"/>
          <p:cNvGrpSpPr/>
          <p:nvPr/>
        </p:nvGrpSpPr>
        <p:grpSpPr>
          <a:xfrm>
            <a:off x="213022" y="2178045"/>
            <a:ext cx="8699155" cy="2225038"/>
            <a:chOff x="107151" y="2043329"/>
            <a:chExt cx="8568763" cy="2225038"/>
          </a:xfrm>
        </p:grpSpPr>
        <p:sp>
          <p:nvSpPr>
            <p:cNvPr id="10" name="Freeform 9"/>
            <p:cNvSpPr/>
            <p:nvPr/>
          </p:nvSpPr>
          <p:spPr>
            <a:xfrm>
              <a:off x="3421198" y="2043329"/>
              <a:ext cx="2245000" cy="2225038"/>
            </a:xfrm>
            <a:custGeom>
              <a:avLst/>
              <a:gdLst>
                <a:gd name="connsiteX0" fmla="*/ 0 w 1327071"/>
                <a:gd name="connsiteY0" fmla="*/ 663536 h 1327071"/>
                <a:gd name="connsiteX1" fmla="*/ 663536 w 1327071"/>
                <a:gd name="connsiteY1" fmla="*/ 0 h 1327071"/>
                <a:gd name="connsiteX2" fmla="*/ 1327072 w 1327071"/>
                <a:gd name="connsiteY2" fmla="*/ 663536 h 1327071"/>
                <a:gd name="connsiteX3" fmla="*/ 663536 w 1327071"/>
                <a:gd name="connsiteY3" fmla="*/ 1327072 h 1327071"/>
                <a:gd name="connsiteX4" fmla="*/ 0 w 1327071"/>
                <a:gd name="connsiteY4" fmla="*/ 663536 h 13270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7071" h="1327071">
                  <a:moveTo>
                    <a:pt x="0" y="663536"/>
                  </a:moveTo>
                  <a:cubicBezTo>
                    <a:pt x="0" y="297075"/>
                    <a:pt x="297075" y="0"/>
                    <a:pt x="663536" y="0"/>
                  </a:cubicBezTo>
                  <a:cubicBezTo>
                    <a:pt x="1029997" y="0"/>
                    <a:pt x="1327072" y="297075"/>
                    <a:pt x="1327072" y="663536"/>
                  </a:cubicBezTo>
                  <a:cubicBezTo>
                    <a:pt x="1327072" y="1029997"/>
                    <a:pt x="1029997" y="1327072"/>
                    <a:pt x="663536" y="1327072"/>
                  </a:cubicBezTo>
                  <a:cubicBezTo>
                    <a:pt x="297075" y="1327072"/>
                    <a:pt x="0" y="1029997"/>
                    <a:pt x="0" y="663536"/>
                  </a:cubicBez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15935" tIns="215935" rIns="215935" bIns="215935" numCol="1" spcCol="1270" anchor="ctr" anchorCtr="0">
              <a:noAutofit/>
            </a:bodyPr>
            <a:lstStyle/>
            <a:p>
              <a:pPr lvl="0" algn="ctr" defTabSz="755650">
                <a:lnSpc>
                  <a:spcPct val="90000"/>
                </a:lnSpc>
                <a:spcBef>
                  <a:spcPct val="0"/>
                </a:spcBef>
                <a:spcAft>
                  <a:spcPct val="35000"/>
                </a:spcAft>
              </a:pPr>
              <a:r>
                <a:rPr lang="en-GB" sz="3200" kern="1200" dirty="0"/>
                <a:t>Complex Thinking</a:t>
              </a:r>
            </a:p>
          </p:txBody>
        </p:sp>
        <p:sp>
          <p:nvSpPr>
            <p:cNvPr id="12" name="Freeform 11"/>
            <p:cNvSpPr/>
            <p:nvPr/>
          </p:nvSpPr>
          <p:spPr>
            <a:xfrm rot="21576618">
              <a:off x="2619085" y="2930246"/>
              <a:ext cx="591380" cy="451205"/>
            </a:xfrm>
            <a:custGeom>
              <a:avLst/>
              <a:gdLst>
                <a:gd name="connsiteX0" fmla="*/ 0 w 591379"/>
                <a:gd name="connsiteY0" fmla="*/ 90241 h 451204"/>
                <a:gd name="connsiteX1" fmla="*/ 365777 w 591379"/>
                <a:gd name="connsiteY1" fmla="*/ 90241 h 451204"/>
                <a:gd name="connsiteX2" fmla="*/ 365777 w 591379"/>
                <a:gd name="connsiteY2" fmla="*/ 0 h 451204"/>
                <a:gd name="connsiteX3" fmla="*/ 591379 w 591379"/>
                <a:gd name="connsiteY3" fmla="*/ 225602 h 451204"/>
                <a:gd name="connsiteX4" fmla="*/ 365777 w 591379"/>
                <a:gd name="connsiteY4" fmla="*/ 451204 h 451204"/>
                <a:gd name="connsiteX5" fmla="*/ 365777 w 591379"/>
                <a:gd name="connsiteY5" fmla="*/ 360963 h 451204"/>
                <a:gd name="connsiteX6" fmla="*/ 0 w 591379"/>
                <a:gd name="connsiteY6" fmla="*/ 360963 h 451204"/>
                <a:gd name="connsiteX7" fmla="*/ 0 w 591379"/>
                <a:gd name="connsiteY7" fmla="*/ 90241 h 451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91379" h="451204">
                  <a:moveTo>
                    <a:pt x="591379" y="360963"/>
                  </a:moveTo>
                  <a:lnTo>
                    <a:pt x="225602" y="360963"/>
                  </a:lnTo>
                  <a:lnTo>
                    <a:pt x="225602" y="451204"/>
                  </a:lnTo>
                  <a:lnTo>
                    <a:pt x="0" y="225602"/>
                  </a:lnTo>
                  <a:lnTo>
                    <a:pt x="225602" y="0"/>
                  </a:lnTo>
                  <a:lnTo>
                    <a:pt x="225602" y="90241"/>
                  </a:lnTo>
                  <a:lnTo>
                    <a:pt x="591379" y="90241"/>
                  </a:lnTo>
                  <a:lnTo>
                    <a:pt x="591379" y="360963"/>
                  </a:lnTo>
                  <a:close/>
                </a:path>
              </a:pathLst>
            </a:cu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135360" tIns="90242" rIns="1" bIns="90240" numCol="1" spcCol="1270" anchor="ctr" anchorCtr="0">
              <a:noAutofit/>
            </a:bodyPr>
            <a:lstStyle/>
            <a:p>
              <a:pPr lvl="0" algn="ctr" defTabSz="488950">
                <a:lnSpc>
                  <a:spcPct val="90000"/>
                </a:lnSpc>
                <a:spcBef>
                  <a:spcPct val="0"/>
                </a:spcBef>
                <a:spcAft>
                  <a:spcPct val="35000"/>
                </a:spcAft>
              </a:pPr>
              <a:endParaRPr lang="en-GB" sz="1100" kern="1200"/>
            </a:p>
          </p:txBody>
        </p:sp>
        <p:sp>
          <p:nvSpPr>
            <p:cNvPr id="13" name="Freeform 12"/>
            <p:cNvSpPr/>
            <p:nvPr/>
          </p:nvSpPr>
          <p:spPr>
            <a:xfrm>
              <a:off x="107151" y="2123442"/>
              <a:ext cx="2393784" cy="2132498"/>
            </a:xfrm>
            <a:custGeom>
              <a:avLst/>
              <a:gdLst>
                <a:gd name="connsiteX0" fmla="*/ 0 w 1327071"/>
                <a:gd name="connsiteY0" fmla="*/ 663536 h 1327071"/>
                <a:gd name="connsiteX1" fmla="*/ 663536 w 1327071"/>
                <a:gd name="connsiteY1" fmla="*/ 0 h 1327071"/>
                <a:gd name="connsiteX2" fmla="*/ 1327072 w 1327071"/>
                <a:gd name="connsiteY2" fmla="*/ 663536 h 1327071"/>
                <a:gd name="connsiteX3" fmla="*/ 663536 w 1327071"/>
                <a:gd name="connsiteY3" fmla="*/ 1327072 h 1327071"/>
                <a:gd name="connsiteX4" fmla="*/ 0 w 1327071"/>
                <a:gd name="connsiteY4" fmla="*/ 663536 h 13270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7071" h="1327071">
                  <a:moveTo>
                    <a:pt x="0" y="663536"/>
                  </a:moveTo>
                  <a:cubicBezTo>
                    <a:pt x="0" y="297075"/>
                    <a:pt x="297075" y="0"/>
                    <a:pt x="663536" y="0"/>
                  </a:cubicBezTo>
                  <a:cubicBezTo>
                    <a:pt x="1029997" y="0"/>
                    <a:pt x="1327072" y="297075"/>
                    <a:pt x="1327072" y="663536"/>
                  </a:cubicBezTo>
                  <a:cubicBezTo>
                    <a:pt x="1327072" y="1029997"/>
                    <a:pt x="1029997" y="1327072"/>
                    <a:pt x="663536" y="1327072"/>
                  </a:cubicBezTo>
                  <a:cubicBezTo>
                    <a:pt x="297075" y="1327072"/>
                    <a:pt x="0" y="1029997"/>
                    <a:pt x="0" y="663536"/>
                  </a:cubicBez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08315" tIns="208315" rIns="208315" bIns="208315" numCol="1" spcCol="1270" anchor="ctr" anchorCtr="0">
              <a:noAutofit/>
            </a:bodyPr>
            <a:lstStyle/>
            <a:p>
              <a:pPr lvl="0" algn="ctr" defTabSz="488950">
                <a:lnSpc>
                  <a:spcPct val="90000"/>
                </a:lnSpc>
                <a:spcBef>
                  <a:spcPct val="0"/>
                </a:spcBef>
                <a:spcAft>
                  <a:spcPct val="35000"/>
                </a:spcAft>
              </a:pPr>
              <a:r>
                <a:rPr lang="en-GB" sz="2000" b="1" kern="1200" dirty="0"/>
                <a:t>Breaking down/</a:t>
              </a:r>
            </a:p>
            <a:p>
              <a:pPr lvl="0" algn="ctr" defTabSz="488950">
                <a:lnSpc>
                  <a:spcPct val="90000"/>
                </a:lnSpc>
                <a:spcBef>
                  <a:spcPct val="0"/>
                </a:spcBef>
                <a:spcAft>
                  <a:spcPct val="35000"/>
                </a:spcAft>
              </a:pPr>
              <a:r>
                <a:rPr lang="en-GB" sz="2000" b="1" kern="1200" dirty="0"/>
                <a:t>Differentiating</a:t>
              </a:r>
            </a:p>
          </p:txBody>
        </p:sp>
        <p:sp>
          <p:nvSpPr>
            <p:cNvPr id="14" name="Freeform 13"/>
            <p:cNvSpPr/>
            <p:nvPr/>
          </p:nvSpPr>
          <p:spPr>
            <a:xfrm>
              <a:off x="5778851" y="2920810"/>
              <a:ext cx="633225" cy="451204"/>
            </a:xfrm>
            <a:custGeom>
              <a:avLst/>
              <a:gdLst>
                <a:gd name="connsiteX0" fmla="*/ 0 w 763125"/>
                <a:gd name="connsiteY0" fmla="*/ 90241 h 451204"/>
                <a:gd name="connsiteX1" fmla="*/ 537523 w 763125"/>
                <a:gd name="connsiteY1" fmla="*/ 90241 h 451204"/>
                <a:gd name="connsiteX2" fmla="*/ 537523 w 763125"/>
                <a:gd name="connsiteY2" fmla="*/ 0 h 451204"/>
                <a:gd name="connsiteX3" fmla="*/ 763125 w 763125"/>
                <a:gd name="connsiteY3" fmla="*/ 225602 h 451204"/>
                <a:gd name="connsiteX4" fmla="*/ 537523 w 763125"/>
                <a:gd name="connsiteY4" fmla="*/ 451204 h 451204"/>
                <a:gd name="connsiteX5" fmla="*/ 537523 w 763125"/>
                <a:gd name="connsiteY5" fmla="*/ 360963 h 451204"/>
                <a:gd name="connsiteX6" fmla="*/ 0 w 763125"/>
                <a:gd name="connsiteY6" fmla="*/ 360963 h 451204"/>
                <a:gd name="connsiteX7" fmla="*/ 0 w 763125"/>
                <a:gd name="connsiteY7" fmla="*/ 90241 h 451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3125" h="451204">
                  <a:moveTo>
                    <a:pt x="0" y="90241"/>
                  </a:moveTo>
                  <a:lnTo>
                    <a:pt x="537523" y="90241"/>
                  </a:lnTo>
                  <a:lnTo>
                    <a:pt x="537523" y="0"/>
                  </a:lnTo>
                  <a:lnTo>
                    <a:pt x="763125" y="225602"/>
                  </a:lnTo>
                  <a:lnTo>
                    <a:pt x="537523" y="451204"/>
                  </a:lnTo>
                  <a:lnTo>
                    <a:pt x="537523" y="360963"/>
                  </a:lnTo>
                  <a:lnTo>
                    <a:pt x="0" y="360963"/>
                  </a:lnTo>
                  <a:lnTo>
                    <a:pt x="0" y="90241"/>
                  </a:lnTo>
                  <a:close/>
                </a:path>
              </a:pathLst>
            </a:cu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1" tIns="90240" rIns="135361" bIns="90241" numCol="1" spcCol="1270" anchor="ctr" anchorCtr="0">
              <a:noAutofit/>
            </a:bodyPr>
            <a:lstStyle/>
            <a:p>
              <a:pPr lvl="0" algn="ctr" defTabSz="488950">
                <a:lnSpc>
                  <a:spcPct val="90000"/>
                </a:lnSpc>
                <a:spcBef>
                  <a:spcPct val="0"/>
                </a:spcBef>
                <a:spcAft>
                  <a:spcPct val="35000"/>
                </a:spcAft>
              </a:pPr>
              <a:endParaRPr lang="en-GB" sz="1100" kern="1200"/>
            </a:p>
          </p:txBody>
        </p:sp>
        <p:sp>
          <p:nvSpPr>
            <p:cNvPr id="15" name="Freeform 14"/>
            <p:cNvSpPr/>
            <p:nvPr/>
          </p:nvSpPr>
          <p:spPr>
            <a:xfrm>
              <a:off x="6524730" y="2123441"/>
              <a:ext cx="2151184" cy="2064816"/>
            </a:xfrm>
            <a:custGeom>
              <a:avLst/>
              <a:gdLst>
                <a:gd name="connsiteX0" fmla="*/ 0 w 1327071"/>
                <a:gd name="connsiteY0" fmla="*/ 663536 h 1327071"/>
                <a:gd name="connsiteX1" fmla="*/ 663536 w 1327071"/>
                <a:gd name="connsiteY1" fmla="*/ 0 h 1327071"/>
                <a:gd name="connsiteX2" fmla="*/ 1327072 w 1327071"/>
                <a:gd name="connsiteY2" fmla="*/ 663536 h 1327071"/>
                <a:gd name="connsiteX3" fmla="*/ 663536 w 1327071"/>
                <a:gd name="connsiteY3" fmla="*/ 1327072 h 1327071"/>
                <a:gd name="connsiteX4" fmla="*/ 0 w 1327071"/>
                <a:gd name="connsiteY4" fmla="*/ 663536 h 13270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7071" h="1327071">
                  <a:moveTo>
                    <a:pt x="0" y="663536"/>
                  </a:moveTo>
                  <a:cubicBezTo>
                    <a:pt x="0" y="297075"/>
                    <a:pt x="297075" y="0"/>
                    <a:pt x="663536" y="0"/>
                  </a:cubicBezTo>
                  <a:cubicBezTo>
                    <a:pt x="1029997" y="0"/>
                    <a:pt x="1327072" y="297075"/>
                    <a:pt x="1327072" y="663536"/>
                  </a:cubicBezTo>
                  <a:cubicBezTo>
                    <a:pt x="1327072" y="1029997"/>
                    <a:pt x="1029997" y="1327072"/>
                    <a:pt x="663536" y="1327072"/>
                  </a:cubicBezTo>
                  <a:cubicBezTo>
                    <a:pt x="297075" y="1327072"/>
                    <a:pt x="0" y="1029997"/>
                    <a:pt x="0" y="663536"/>
                  </a:cubicBez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08315" tIns="208315" rIns="208315" bIns="208315" numCol="1" spcCol="1270" anchor="ctr" anchorCtr="0">
              <a:noAutofit/>
            </a:bodyPr>
            <a:lstStyle/>
            <a:p>
              <a:pPr lvl="0" algn="ctr" defTabSz="488950">
                <a:lnSpc>
                  <a:spcPct val="90000"/>
                </a:lnSpc>
                <a:spcBef>
                  <a:spcPct val="0"/>
                </a:spcBef>
                <a:spcAft>
                  <a:spcPct val="35000"/>
                </a:spcAft>
              </a:pPr>
              <a:r>
                <a:rPr lang="en-GB" sz="2000" b="1" dirty="0"/>
                <a:t>Linking/</a:t>
              </a:r>
            </a:p>
            <a:p>
              <a:pPr lvl="0" algn="ctr" defTabSz="488950">
                <a:lnSpc>
                  <a:spcPct val="90000"/>
                </a:lnSpc>
                <a:spcBef>
                  <a:spcPct val="0"/>
                </a:spcBef>
                <a:spcAft>
                  <a:spcPct val="35000"/>
                </a:spcAft>
              </a:pPr>
              <a:r>
                <a:rPr lang="en-GB" sz="2000" b="1" dirty="0"/>
                <a:t> Relating</a:t>
              </a:r>
              <a:endParaRPr lang="en-GB" sz="2000" b="1" kern="1200" dirty="0"/>
            </a:p>
          </p:txBody>
        </p:sp>
      </p:grpSp>
    </p:spTree>
    <p:extLst>
      <p:ext uri="{BB962C8B-B14F-4D97-AF65-F5344CB8AC3E}">
        <p14:creationId xmlns:p14="http://schemas.microsoft.com/office/powerpoint/2010/main" val="105426490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40000" y="935512"/>
            <a:ext cx="8135914" cy="5293757"/>
          </a:xfrm>
          <a:prstGeom prst="rect">
            <a:avLst/>
          </a:prstGeom>
        </p:spPr>
        <p:txBody>
          <a:bodyPr wrap="square">
            <a:spAutoFit/>
          </a:bodyPr>
          <a:lstStyle/>
          <a:p>
            <a:endParaRPr lang="en-GB" sz="2000" dirty="0"/>
          </a:p>
          <a:p>
            <a:endParaRPr lang="en-GB" sz="2000" b="1" dirty="0">
              <a:solidFill>
                <a:schemeClr val="tx1">
                  <a:lumMod val="50000"/>
                </a:schemeClr>
              </a:solidFill>
            </a:endParaRPr>
          </a:p>
          <a:p>
            <a:endParaRPr lang="en-GB" sz="2000" dirty="0">
              <a:solidFill>
                <a:schemeClr val="tx1">
                  <a:lumMod val="50000"/>
                </a:schemeClr>
              </a:solidFill>
            </a:endParaRPr>
          </a:p>
          <a:p>
            <a:endParaRPr lang="en-GB" sz="2000" dirty="0">
              <a:solidFill>
                <a:schemeClr val="tx1">
                  <a:lumMod val="50000"/>
                </a:schemeClr>
              </a:solidFill>
            </a:endParaRPr>
          </a:p>
          <a:p>
            <a:endParaRPr lang="en-GB" sz="2000" dirty="0">
              <a:solidFill>
                <a:schemeClr val="tx1">
                  <a:lumMod val="50000"/>
                </a:schemeClr>
              </a:solidFill>
            </a:endParaRPr>
          </a:p>
          <a:p>
            <a:endParaRPr lang="en-GB" sz="2000" dirty="0">
              <a:solidFill>
                <a:schemeClr val="tx1">
                  <a:lumMod val="50000"/>
                </a:schemeClr>
              </a:solidFill>
            </a:endParaRPr>
          </a:p>
          <a:p>
            <a:endParaRPr lang="en-GB" sz="2000" dirty="0">
              <a:solidFill>
                <a:schemeClr val="tx1">
                  <a:lumMod val="50000"/>
                </a:schemeClr>
              </a:solidFill>
            </a:endParaRPr>
          </a:p>
          <a:p>
            <a:endParaRPr lang="en-GB" sz="2000" dirty="0">
              <a:solidFill>
                <a:schemeClr val="tx1">
                  <a:lumMod val="50000"/>
                </a:schemeClr>
              </a:solidFill>
            </a:endParaRPr>
          </a:p>
          <a:p>
            <a:endParaRPr lang="en-GB" sz="2000" dirty="0">
              <a:solidFill>
                <a:schemeClr val="tx1">
                  <a:lumMod val="50000"/>
                </a:schemeClr>
              </a:solidFill>
            </a:endParaRPr>
          </a:p>
          <a:p>
            <a:endParaRPr lang="en-GB" sz="2000" dirty="0">
              <a:solidFill>
                <a:schemeClr val="tx1">
                  <a:lumMod val="50000"/>
                </a:schemeClr>
              </a:solidFill>
            </a:endParaRPr>
          </a:p>
          <a:p>
            <a:endParaRPr lang="en-GB" sz="2000" dirty="0"/>
          </a:p>
          <a:p>
            <a:endParaRPr lang="en-GB" sz="2000" dirty="0"/>
          </a:p>
          <a:p>
            <a:endParaRPr lang="en-GB" sz="2000" dirty="0"/>
          </a:p>
          <a:p>
            <a:endParaRPr lang="en-GB" sz="2000" dirty="0"/>
          </a:p>
          <a:p>
            <a:endParaRPr lang="en-GB" sz="2000" dirty="0"/>
          </a:p>
          <a:p>
            <a:endParaRPr lang="en-GB" sz="2000" dirty="0"/>
          </a:p>
          <a:p>
            <a:endParaRPr lang="en-GB" dirty="0"/>
          </a:p>
        </p:txBody>
      </p:sp>
      <p:sp>
        <p:nvSpPr>
          <p:cNvPr id="7" name="Footer Placeholder 3"/>
          <p:cNvSpPr txBox="1">
            <a:spLocks/>
          </p:cNvSpPr>
          <p:nvPr/>
        </p:nvSpPr>
        <p:spPr>
          <a:xfrm>
            <a:off x="2088580" y="6413739"/>
            <a:ext cx="2678112" cy="24130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dirty="0"/>
              <a:t>Copyright © AQA and its licensors. All rights reserved.</a:t>
            </a:r>
          </a:p>
        </p:txBody>
      </p:sp>
      <p:sp>
        <p:nvSpPr>
          <p:cNvPr id="9" name="Date Placeholder 7"/>
          <p:cNvSpPr txBox="1">
            <a:spLocks/>
          </p:cNvSpPr>
          <p:nvPr/>
        </p:nvSpPr>
        <p:spPr>
          <a:xfrm>
            <a:off x="448574" y="6413739"/>
            <a:ext cx="1422400" cy="347873"/>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000" dirty="0"/>
              <a:t>Slide 16</a:t>
            </a:r>
          </a:p>
        </p:txBody>
      </p:sp>
      <p:graphicFrame>
        <p:nvGraphicFramePr>
          <p:cNvPr id="3" name="Diagram 2"/>
          <p:cNvGraphicFramePr/>
          <p:nvPr>
            <p:extLst/>
          </p:nvPr>
        </p:nvGraphicFramePr>
        <p:xfrm>
          <a:off x="873760" y="1178560"/>
          <a:ext cx="7609840" cy="49479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itle 1"/>
          <p:cNvSpPr>
            <a:spLocks noGrp="1"/>
          </p:cNvSpPr>
          <p:nvPr>
            <p:ph type="title"/>
          </p:nvPr>
        </p:nvSpPr>
        <p:spPr>
          <a:xfrm>
            <a:off x="540000" y="441132"/>
            <a:ext cx="8045200" cy="431181"/>
          </a:xfrm>
        </p:spPr>
        <p:txBody>
          <a:bodyPr/>
          <a:lstStyle/>
          <a:p>
            <a:r>
              <a:rPr lang="en-GB" dirty="0"/>
              <a:t>Complex Thinking by Differentiation</a:t>
            </a:r>
          </a:p>
        </p:txBody>
      </p:sp>
    </p:spTree>
    <p:extLst>
      <p:ext uri="{BB962C8B-B14F-4D97-AF65-F5344CB8AC3E}">
        <p14:creationId xmlns:p14="http://schemas.microsoft.com/office/powerpoint/2010/main" val="372951684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331" y="441132"/>
            <a:ext cx="8904844" cy="431181"/>
          </a:xfrm>
        </p:spPr>
        <p:txBody>
          <a:bodyPr/>
          <a:lstStyle/>
          <a:p>
            <a:pPr algn="ctr"/>
            <a:r>
              <a:rPr lang="en-GB" sz="2800"/>
              <a:t>Paper 2: British Depth study– the ‘importance’ question</a:t>
            </a:r>
            <a:endParaRPr lang="en-GB" sz="2800" dirty="0"/>
          </a:p>
        </p:txBody>
      </p:sp>
      <p:sp>
        <p:nvSpPr>
          <p:cNvPr id="3" name="Content Placeholder 2"/>
          <p:cNvSpPr>
            <a:spLocks noGrp="1"/>
          </p:cNvSpPr>
          <p:nvPr>
            <p:ph sz="quarter" idx="12"/>
          </p:nvPr>
        </p:nvSpPr>
        <p:spPr/>
        <p:txBody>
          <a:bodyPr/>
          <a:lstStyle/>
          <a:p>
            <a:pPr marL="0" indent="0">
              <a:buNone/>
            </a:pPr>
            <a:r>
              <a:rPr lang="en-GB"/>
              <a:t> </a:t>
            </a:r>
            <a:endParaRPr lang="en-GB" dirty="0"/>
          </a:p>
        </p:txBody>
      </p:sp>
      <p:sp>
        <p:nvSpPr>
          <p:cNvPr id="5" name="Rectangle 4"/>
          <p:cNvSpPr/>
          <p:nvPr/>
        </p:nvSpPr>
        <p:spPr>
          <a:xfrm>
            <a:off x="540000" y="935512"/>
            <a:ext cx="8135914" cy="5293757"/>
          </a:xfrm>
          <a:prstGeom prst="rect">
            <a:avLst/>
          </a:prstGeom>
        </p:spPr>
        <p:txBody>
          <a:bodyPr wrap="square">
            <a:spAutoFit/>
          </a:bodyPr>
          <a:lstStyle/>
          <a:p>
            <a:endParaRPr lang="en-GB" sz="2000" dirty="0"/>
          </a:p>
          <a:p>
            <a:endParaRPr lang="en-GB" sz="2000" b="1" dirty="0">
              <a:solidFill>
                <a:schemeClr val="tx1">
                  <a:lumMod val="50000"/>
                </a:schemeClr>
              </a:solidFill>
            </a:endParaRPr>
          </a:p>
          <a:p>
            <a:endParaRPr lang="en-GB" sz="2000" dirty="0">
              <a:solidFill>
                <a:schemeClr val="tx1">
                  <a:lumMod val="50000"/>
                </a:schemeClr>
              </a:solidFill>
            </a:endParaRPr>
          </a:p>
          <a:p>
            <a:endParaRPr lang="en-GB" sz="2000" dirty="0">
              <a:solidFill>
                <a:schemeClr val="tx1">
                  <a:lumMod val="50000"/>
                </a:schemeClr>
              </a:solidFill>
            </a:endParaRPr>
          </a:p>
          <a:p>
            <a:endParaRPr lang="en-GB" sz="2000" dirty="0">
              <a:solidFill>
                <a:schemeClr val="tx1">
                  <a:lumMod val="50000"/>
                </a:schemeClr>
              </a:solidFill>
            </a:endParaRPr>
          </a:p>
          <a:p>
            <a:endParaRPr lang="en-GB" sz="2000" dirty="0">
              <a:solidFill>
                <a:schemeClr val="tx1">
                  <a:lumMod val="50000"/>
                </a:schemeClr>
              </a:solidFill>
            </a:endParaRPr>
          </a:p>
          <a:p>
            <a:endParaRPr lang="en-GB" sz="2000" dirty="0">
              <a:solidFill>
                <a:schemeClr val="tx1">
                  <a:lumMod val="50000"/>
                </a:schemeClr>
              </a:solidFill>
            </a:endParaRPr>
          </a:p>
          <a:p>
            <a:endParaRPr lang="en-GB" sz="2000" dirty="0">
              <a:solidFill>
                <a:schemeClr val="tx1">
                  <a:lumMod val="50000"/>
                </a:schemeClr>
              </a:solidFill>
            </a:endParaRPr>
          </a:p>
          <a:p>
            <a:endParaRPr lang="en-GB" sz="2000" dirty="0">
              <a:solidFill>
                <a:schemeClr val="tx1">
                  <a:lumMod val="50000"/>
                </a:schemeClr>
              </a:solidFill>
            </a:endParaRPr>
          </a:p>
          <a:p>
            <a:endParaRPr lang="en-GB" sz="2000" dirty="0">
              <a:solidFill>
                <a:schemeClr val="tx1">
                  <a:lumMod val="50000"/>
                </a:schemeClr>
              </a:solidFill>
            </a:endParaRPr>
          </a:p>
          <a:p>
            <a:endParaRPr lang="en-GB" sz="2000" dirty="0"/>
          </a:p>
          <a:p>
            <a:endParaRPr lang="en-GB" sz="2000" dirty="0"/>
          </a:p>
          <a:p>
            <a:endParaRPr lang="en-GB" sz="2000" dirty="0"/>
          </a:p>
          <a:p>
            <a:endParaRPr lang="en-GB" sz="2000" dirty="0"/>
          </a:p>
          <a:p>
            <a:endParaRPr lang="en-GB" sz="2000" dirty="0"/>
          </a:p>
          <a:p>
            <a:endParaRPr lang="en-GB" sz="2000" dirty="0"/>
          </a:p>
          <a:p>
            <a:endParaRPr lang="en-GB" dirty="0"/>
          </a:p>
        </p:txBody>
      </p:sp>
      <p:sp>
        <p:nvSpPr>
          <p:cNvPr id="7" name="Footer Placeholder 3"/>
          <p:cNvSpPr txBox="1">
            <a:spLocks/>
          </p:cNvSpPr>
          <p:nvPr/>
        </p:nvSpPr>
        <p:spPr>
          <a:xfrm>
            <a:off x="2088580" y="6413739"/>
            <a:ext cx="2678112" cy="24130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dirty="0"/>
              <a:t>Copyright © AQA and its licensors. All rights reserved.</a:t>
            </a:r>
          </a:p>
        </p:txBody>
      </p:sp>
      <p:sp>
        <p:nvSpPr>
          <p:cNvPr id="9" name="Date Placeholder 7"/>
          <p:cNvSpPr txBox="1">
            <a:spLocks/>
          </p:cNvSpPr>
          <p:nvPr/>
        </p:nvSpPr>
        <p:spPr>
          <a:xfrm>
            <a:off x="448574" y="6413739"/>
            <a:ext cx="1422400" cy="347873"/>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000" dirty="0"/>
              <a:t>Slide 52</a:t>
            </a:r>
          </a:p>
        </p:txBody>
      </p:sp>
      <p:sp>
        <p:nvSpPr>
          <p:cNvPr id="11" name="Rounded Rectangle 10">
            <a:extLst>
              <a:ext uri="{FF2B5EF4-FFF2-40B4-BE49-F238E27FC236}">
                <a16:creationId xmlns:a16="http://schemas.microsoft.com/office/drawing/2014/main" id="{A64996FF-2C42-4278-87D1-544AA306586A}"/>
              </a:ext>
            </a:extLst>
          </p:cNvPr>
          <p:cNvSpPr/>
          <p:nvPr/>
        </p:nvSpPr>
        <p:spPr>
          <a:xfrm>
            <a:off x="468086" y="1812158"/>
            <a:ext cx="8045201" cy="1687672"/>
          </a:xfrm>
          <a:prstGeom prst="roundRect">
            <a:avLst/>
          </a:prstGeom>
          <a:solidFill>
            <a:srgbClr val="D2C8E1"/>
          </a:solidFill>
          <a:ln>
            <a:solidFill>
              <a:srgbClr val="9784BE"/>
            </a:solidFill>
          </a:ln>
        </p:spPr>
        <p:style>
          <a:lnRef idx="1">
            <a:schemeClr val="accent1"/>
          </a:lnRef>
          <a:fillRef idx="3">
            <a:schemeClr val="accent1"/>
          </a:fillRef>
          <a:effectRef idx="2">
            <a:schemeClr val="accent1"/>
          </a:effectRef>
          <a:fontRef idx="minor">
            <a:schemeClr val="lt1"/>
          </a:fontRef>
        </p:style>
        <p:txBody>
          <a:bodyPr rtlCol="0" anchor="ctr"/>
          <a:lstStyle/>
          <a:p>
            <a:r>
              <a:rPr lang="en-GB" sz="2800" dirty="0">
                <a:solidFill>
                  <a:schemeClr val="tx1">
                    <a:lumMod val="50000"/>
                  </a:schemeClr>
                </a:solidFill>
              </a:rPr>
              <a:t>Explain what was important about Catholic plots against Queen Elizabeth I</a:t>
            </a:r>
            <a:r>
              <a:rPr lang="en-GB" b="1" dirty="0">
                <a:solidFill>
                  <a:schemeClr val="tx1">
                    <a:lumMod val="50000"/>
                  </a:schemeClr>
                </a:solidFill>
              </a:rPr>
              <a:t>.</a:t>
            </a:r>
            <a:r>
              <a:rPr lang="en-GB" sz="2800" dirty="0">
                <a:solidFill>
                  <a:schemeClr val="tx1">
                    <a:lumMod val="50000"/>
                  </a:schemeClr>
                </a:solidFill>
              </a:rPr>
              <a:t>			</a:t>
            </a:r>
          </a:p>
          <a:p>
            <a:r>
              <a:rPr lang="en-GB" sz="2800" dirty="0">
                <a:solidFill>
                  <a:schemeClr val="tx1">
                    <a:lumMod val="50000"/>
                  </a:schemeClr>
                </a:solidFill>
              </a:rPr>
              <a:t>													[8 marks]</a:t>
            </a:r>
          </a:p>
        </p:txBody>
      </p:sp>
      <p:sp>
        <p:nvSpPr>
          <p:cNvPr id="12" name="Rectangle 11">
            <a:extLst>
              <a:ext uri="{FF2B5EF4-FFF2-40B4-BE49-F238E27FC236}">
                <a16:creationId xmlns:a16="http://schemas.microsoft.com/office/drawing/2014/main" id="{AF673428-1B39-42EC-9721-6FF759EF1891}"/>
              </a:ext>
            </a:extLst>
          </p:cNvPr>
          <p:cNvSpPr/>
          <p:nvPr/>
        </p:nvSpPr>
        <p:spPr>
          <a:xfrm>
            <a:off x="313038" y="4202006"/>
            <a:ext cx="8326919" cy="1138773"/>
          </a:xfrm>
          <a:prstGeom prst="rect">
            <a:avLst/>
          </a:prstGeom>
        </p:spPr>
        <p:txBody>
          <a:bodyPr wrap="square">
            <a:spAutoFit/>
          </a:bodyPr>
          <a:lstStyle/>
          <a:p>
            <a:r>
              <a:rPr lang="en-GB" sz="2400" dirty="0">
                <a:solidFill>
                  <a:schemeClr val="tx1">
                    <a:lumMod val="50000"/>
                  </a:schemeClr>
                </a:solidFill>
              </a:rPr>
              <a:t>Students are asked to </a:t>
            </a:r>
            <a:r>
              <a:rPr lang="en-GB" sz="2400" b="1" dirty="0">
                <a:solidFill>
                  <a:schemeClr val="tx1">
                    <a:lumMod val="50000"/>
                  </a:schemeClr>
                </a:solidFill>
              </a:rPr>
              <a:t>identify</a:t>
            </a:r>
            <a:r>
              <a:rPr lang="en-GB" sz="2400" dirty="0">
                <a:solidFill>
                  <a:schemeClr val="tx1">
                    <a:lumMod val="50000"/>
                  </a:schemeClr>
                </a:solidFill>
              </a:rPr>
              <a:t> and </a:t>
            </a:r>
            <a:r>
              <a:rPr lang="en-GB" sz="2400" b="1" dirty="0">
                <a:solidFill>
                  <a:schemeClr val="tx1">
                    <a:lumMod val="50000"/>
                  </a:schemeClr>
                </a:solidFill>
              </a:rPr>
              <a:t>explain</a:t>
            </a:r>
            <a:r>
              <a:rPr lang="en-GB" sz="2400" dirty="0">
                <a:solidFill>
                  <a:schemeClr val="tx1">
                    <a:lumMod val="50000"/>
                  </a:schemeClr>
                </a:solidFill>
              </a:rPr>
              <a:t> the importance of a key event/development/individual and/or group.  </a:t>
            </a:r>
          </a:p>
          <a:p>
            <a:endParaRPr lang="en-GB" sz="2000" dirty="0">
              <a:solidFill>
                <a:schemeClr val="tx1">
                  <a:lumMod val="50000"/>
                </a:schemeClr>
              </a:solidFill>
            </a:endParaRPr>
          </a:p>
        </p:txBody>
      </p:sp>
    </p:spTree>
    <p:extLst>
      <p:ext uri="{BB962C8B-B14F-4D97-AF65-F5344CB8AC3E}">
        <p14:creationId xmlns:p14="http://schemas.microsoft.com/office/powerpoint/2010/main" val="3302017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xit" presetSubtype="0" fill="hold" grpId="0" nodeType="clickEffect">
                                  <p:stCondLst>
                                    <p:cond delay="0"/>
                                  </p:stCondLst>
                                  <p:childTnLst>
                                    <p:animEffect transition="out" filter="fade">
                                      <p:cBhvr>
                                        <p:cTn id="6" dur="1000"/>
                                        <p:tgtEl>
                                          <p:spTgt spid="11"/>
                                        </p:tgtEl>
                                      </p:cBhvr>
                                    </p:animEffect>
                                    <p:anim calcmode="lin" valueType="num">
                                      <p:cBhvr>
                                        <p:cTn id="7" dur="1000"/>
                                        <p:tgtEl>
                                          <p:spTgt spid="11"/>
                                        </p:tgtEl>
                                        <p:attrNameLst>
                                          <p:attrName>ppt_x</p:attrName>
                                        </p:attrNameLst>
                                      </p:cBhvr>
                                      <p:tavLst>
                                        <p:tav tm="0">
                                          <p:val>
                                            <p:strVal val="ppt_x"/>
                                          </p:val>
                                        </p:tav>
                                        <p:tav tm="100000">
                                          <p:val>
                                            <p:strVal val="ppt_x"/>
                                          </p:val>
                                        </p:tav>
                                      </p:tavLst>
                                    </p:anim>
                                    <p:anim calcmode="lin" valueType="num">
                                      <p:cBhvr>
                                        <p:cTn id="8" dur="1000"/>
                                        <p:tgtEl>
                                          <p:spTgt spid="11"/>
                                        </p:tgtEl>
                                        <p:attrNameLst>
                                          <p:attrName>ppt_y</p:attrName>
                                        </p:attrNameLst>
                                      </p:cBhvr>
                                      <p:tavLst>
                                        <p:tav tm="0">
                                          <p:val>
                                            <p:strVal val="ppt_y"/>
                                          </p:val>
                                        </p:tav>
                                        <p:tav tm="100000">
                                          <p:val>
                                            <p:strVal val="ppt_y+.1"/>
                                          </p:val>
                                        </p:tav>
                                      </p:tavLst>
                                    </p:anim>
                                    <p:set>
                                      <p:cBhvr>
                                        <p:cTn id="9" dur="1" fill="hold">
                                          <p:stCondLst>
                                            <p:cond delay="999"/>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8D6CC08-C3E6-468C-A82D-3C08D7E7D3FB}"/>
              </a:ext>
            </a:extLst>
          </p:cNvPr>
          <p:cNvPicPr>
            <a:picLocks noChangeAspect="1"/>
          </p:cNvPicPr>
          <p:nvPr/>
        </p:nvPicPr>
        <p:blipFill>
          <a:blip r:embed="rId3"/>
          <a:stretch>
            <a:fillRect/>
          </a:stretch>
        </p:blipFill>
        <p:spPr>
          <a:xfrm>
            <a:off x="22291" y="1241679"/>
            <a:ext cx="5517525" cy="3942156"/>
          </a:xfrm>
          <a:prstGeom prst="rect">
            <a:avLst/>
          </a:prstGeom>
        </p:spPr>
      </p:pic>
      <p:pic>
        <p:nvPicPr>
          <p:cNvPr id="4" name="Picture 3">
            <a:extLst>
              <a:ext uri="{FF2B5EF4-FFF2-40B4-BE49-F238E27FC236}">
                <a16:creationId xmlns:a16="http://schemas.microsoft.com/office/drawing/2014/main" id="{876DE76E-37CD-48BD-9A9F-1EEB939ABE91}"/>
              </a:ext>
            </a:extLst>
          </p:cNvPr>
          <p:cNvPicPr>
            <a:picLocks noChangeAspect="1"/>
          </p:cNvPicPr>
          <p:nvPr/>
        </p:nvPicPr>
        <p:blipFill>
          <a:blip r:embed="rId4"/>
          <a:stretch>
            <a:fillRect/>
          </a:stretch>
        </p:blipFill>
        <p:spPr>
          <a:xfrm>
            <a:off x="201562" y="5136643"/>
            <a:ext cx="5338254" cy="1106565"/>
          </a:xfrm>
          <a:prstGeom prst="rect">
            <a:avLst/>
          </a:prstGeom>
        </p:spPr>
      </p:pic>
      <p:sp>
        <p:nvSpPr>
          <p:cNvPr id="3" name="Footer Placeholder 2"/>
          <p:cNvSpPr>
            <a:spLocks noGrp="1"/>
          </p:cNvSpPr>
          <p:nvPr>
            <p:ph type="ftr" sz="quarter" idx="10"/>
          </p:nvPr>
        </p:nvSpPr>
        <p:spPr/>
        <p:txBody>
          <a:bodyPr/>
          <a:lstStyle/>
          <a:p>
            <a:r>
              <a:rPr lang="en-US"/>
              <a:t>Copyright © AQA and its licensors. All rights reserved.</a:t>
            </a:r>
            <a:endParaRPr lang="en-US" dirty="0"/>
          </a:p>
        </p:txBody>
      </p:sp>
      <p:sp>
        <p:nvSpPr>
          <p:cNvPr id="6" name="Rounded Rectangle 5"/>
          <p:cNvSpPr/>
          <p:nvPr/>
        </p:nvSpPr>
        <p:spPr>
          <a:xfrm>
            <a:off x="5659394" y="1147644"/>
            <a:ext cx="3286898" cy="1727361"/>
          </a:xfrm>
          <a:prstGeom prst="roundRect">
            <a:avLst/>
          </a:prstGeom>
          <a:solidFill>
            <a:srgbClr val="D2C8E1"/>
          </a:solidFill>
          <a:ln>
            <a:solidFill>
              <a:srgbClr val="9784BE"/>
            </a:solidFill>
          </a:ln>
        </p:spPr>
        <p:style>
          <a:lnRef idx="1">
            <a:schemeClr val="accent1"/>
          </a:lnRef>
          <a:fillRef idx="3">
            <a:schemeClr val="accent1"/>
          </a:fillRef>
          <a:effectRef idx="2">
            <a:schemeClr val="accent1"/>
          </a:effectRef>
          <a:fontRef idx="minor">
            <a:schemeClr val="lt1"/>
          </a:fontRef>
        </p:style>
        <p:txBody>
          <a:bodyPr rtlCol="0" anchor="ctr"/>
          <a:lstStyle/>
          <a:p>
            <a:r>
              <a:rPr lang="en-GB" sz="2000" dirty="0">
                <a:solidFill>
                  <a:schemeClr val="tx1"/>
                </a:solidFill>
              </a:rPr>
              <a:t>Explain what was important about Catholic plots against Queen Elizabeth I</a:t>
            </a:r>
            <a:r>
              <a:rPr lang="en-GB" sz="2000" b="1" dirty="0">
                <a:solidFill>
                  <a:schemeClr val="tx1"/>
                </a:solidFill>
              </a:rPr>
              <a:t>. </a:t>
            </a:r>
            <a:r>
              <a:rPr lang="en-GB" sz="2000" dirty="0">
                <a:solidFill>
                  <a:schemeClr val="tx1"/>
                </a:solidFill>
              </a:rPr>
              <a:t>				</a:t>
            </a:r>
          </a:p>
          <a:p>
            <a:r>
              <a:rPr lang="en-GB" sz="2000" dirty="0">
                <a:solidFill>
                  <a:schemeClr val="tx1"/>
                </a:solidFill>
              </a:rPr>
              <a:t>		       [8 marks]</a:t>
            </a:r>
          </a:p>
        </p:txBody>
      </p:sp>
      <p:sp>
        <p:nvSpPr>
          <p:cNvPr id="7" name="Title 1"/>
          <p:cNvSpPr txBox="1">
            <a:spLocks/>
          </p:cNvSpPr>
          <p:nvPr/>
        </p:nvSpPr>
        <p:spPr>
          <a:xfrm>
            <a:off x="-1" y="225058"/>
            <a:ext cx="9040761" cy="431181"/>
          </a:xfrm>
          <a:prstGeom prst="rect">
            <a:avLst/>
          </a:prstGeom>
        </p:spPr>
        <p:txBody>
          <a:bodyPr vert="horz" lIns="0" tIns="0" rIns="91440" bIns="0" rtlCol="0" anchor="t" anchorCtr="0">
            <a:noAutofit/>
          </a:bodyPr>
          <a:lstStyle>
            <a:lvl1pPr algn="l" defTabSz="457200" rtl="0" eaLnBrk="1" latinLnBrk="0" hangingPunct="1">
              <a:lnSpc>
                <a:spcPts val="2800"/>
              </a:lnSpc>
              <a:spcBef>
                <a:spcPct val="0"/>
              </a:spcBef>
              <a:buNone/>
              <a:defRPr sz="3200" b="0" i="0" kern="1200">
                <a:solidFill>
                  <a:schemeClr val="tx2"/>
                </a:solidFill>
                <a:latin typeface="AQA Chevin Pro Light"/>
                <a:ea typeface="+mj-ea"/>
                <a:cs typeface="AQA Chevin Pro Light"/>
              </a:defRPr>
            </a:lvl1pPr>
          </a:lstStyle>
          <a:p>
            <a:pPr algn="ctr"/>
            <a:r>
              <a:rPr lang="en-GB" sz="2800" dirty="0"/>
              <a:t>Complex thinking</a:t>
            </a:r>
          </a:p>
          <a:p>
            <a:pPr algn="ctr"/>
            <a:r>
              <a:rPr lang="en-GB" sz="2800" dirty="0"/>
              <a:t>Differentiation by time: short-term/ long-term </a:t>
            </a:r>
            <a:endParaRPr lang="en-GB" dirty="0"/>
          </a:p>
        </p:txBody>
      </p:sp>
      <p:sp>
        <p:nvSpPr>
          <p:cNvPr id="9" name="Rectangle 8"/>
          <p:cNvSpPr/>
          <p:nvPr/>
        </p:nvSpPr>
        <p:spPr>
          <a:xfrm>
            <a:off x="70804" y="1052443"/>
            <a:ext cx="5517524" cy="5199003"/>
          </a:xfrm>
          <a:prstGeom prst="rect">
            <a:avLst/>
          </a:prstGeom>
          <a:solidFill>
            <a:schemeClr val="bg1"/>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r>
              <a:rPr lang="en-GB" sz="2000" dirty="0">
                <a:solidFill>
                  <a:schemeClr val="tx1">
                    <a:lumMod val="50000"/>
                  </a:schemeClr>
                </a:solidFill>
              </a:rPr>
              <a:t>Catholic plots were important as they created suspicion around Catholics. This was</a:t>
            </a:r>
          </a:p>
          <a:p>
            <a:r>
              <a:rPr lang="en-GB" sz="2000" dirty="0">
                <a:solidFill>
                  <a:schemeClr val="tx1">
                    <a:lumMod val="50000"/>
                  </a:schemeClr>
                </a:solidFill>
              </a:rPr>
              <a:t>important as Elizabeth made new laws which restricted their rights, to reduce the chance of</a:t>
            </a:r>
          </a:p>
          <a:p>
            <a:r>
              <a:rPr lang="en-GB" sz="2000" dirty="0">
                <a:solidFill>
                  <a:schemeClr val="tx1">
                    <a:lumMod val="50000"/>
                  </a:schemeClr>
                </a:solidFill>
              </a:rPr>
              <a:t>rebellions. For example, Elizabeth introduced a law meaning Catholics couldn’t move more than 5 miles away from their home and another law banning Catholic priests from arriving in England which could be punishable by death. </a:t>
            </a:r>
            <a:r>
              <a:rPr lang="en-GB" sz="2000" b="1" dirty="0">
                <a:solidFill>
                  <a:schemeClr val="tx1">
                    <a:lumMod val="50000"/>
                  </a:schemeClr>
                </a:solidFill>
              </a:rPr>
              <a:t>In the short term this caused increased suspicion of Catholics. In the long term during the Spanish Armada Catholics were severely executed and the laws restricting them tightly regulating them which limited the rebellions and took away their power and freedom, giving Elizabeth more control.</a:t>
            </a:r>
            <a:endParaRPr lang="en-GB" sz="2800" b="1" dirty="0">
              <a:solidFill>
                <a:schemeClr val="tx1">
                  <a:lumMod val="50000"/>
                </a:schemeClr>
              </a:solidFill>
            </a:endParaRPr>
          </a:p>
        </p:txBody>
      </p:sp>
      <p:sp>
        <p:nvSpPr>
          <p:cNvPr id="8" name="Content Placeholder 3">
            <a:extLst>
              <a:ext uri="{FF2B5EF4-FFF2-40B4-BE49-F238E27FC236}">
                <a16:creationId xmlns:a16="http://schemas.microsoft.com/office/drawing/2014/main" id="{3049886F-DE19-443B-9BA2-EDE7C5E4BEE2}"/>
              </a:ext>
            </a:extLst>
          </p:cNvPr>
          <p:cNvSpPr txBox="1">
            <a:spLocks/>
          </p:cNvSpPr>
          <p:nvPr/>
        </p:nvSpPr>
        <p:spPr>
          <a:xfrm>
            <a:off x="5782962" y="3212757"/>
            <a:ext cx="3159476" cy="3077643"/>
          </a:xfrm>
          <a:prstGeom prst="rect">
            <a:avLst/>
          </a:prstGeom>
        </p:spPr>
        <p:txBody>
          <a:bodyPr vert="horz" lIns="0" tIns="0" rIns="91440" bIns="0" rtlCol="0">
            <a:noAutofit/>
          </a:bodyPr>
          <a:lstStyle>
            <a:lvl1pPr marL="360000" indent="-360000" algn="l" defTabSz="457200" rtl="0" eaLnBrk="1" latinLnBrk="0" hangingPunct="1">
              <a:lnSpc>
                <a:spcPct val="100000"/>
              </a:lnSpc>
              <a:spcBef>
                <a:spcPts val="400"/>
              </a:spcBef>
              <a:buClr>
                <a:srgbClr val="4B4B4B"/>
              </a:buClr>
              <a:buFont typeface="Arial"/>
              <a:buChar char="•"/>
              <a:defRPr sz="2400" kern="1200">
                <a:solidFill>
                  <a:schemeClr val="tx1"/>
                </a:solidFill>
                <a:latin typeface="+mn-lt"/>
                <a:ea typeface="+mn-ea"/>
                <a:cs typeface="+mn-cs"/>
              </a:defRPr>
            </a:lvl1pPr>
            <a:lvl2pPr marL="720000" indent="-360000" algn="l" defTabSz="457200" rtl="0" eaLnBrk="1" latinLnBrk="0" hangingPunct="1">
              <a:lnSpc>
                <a:spcPct val="100000"/>
              </a:lnSpc>
              <a:spcBef>
                <a:spcPts val="400"/>
              </a:spcBef>
              <a:buFont typeface="Arial" pitchFamily="34" charset="0"/>
              <a:buChar char="•"/>
              <a:defRPr sz="2400" kern="1200">
                <a:solidFill>
                  <a:schemeClr val="tx1"/>
                </a:solidFill>
                <a:latin typeface="+mn-lt"/>
                <a:ea typeface="+mn-ea"/>
                <a:cs typeface="+mn-cs"/>
              </a:defRPr>
            </a:lvl2pPr>
            <a:lvl3pPr marL="1080000" indent="-360000" algn="l" defTabSz="457200" rtl="0" eaLnBrk="1" latinLnBrk="0" hangingPunct="1">
              <a:lnSpc>
                <a:spcPct val="100000"/>
              </a:lnSpc>
              <a:spcBef>
                <a:spcPts val="400"/>
              </a:spcBef>
              <a:buFont typeface="Arial" pitchFamily="34" charset="0"/>
              <a:buChar char="•"/>
              <a:defRPr sz="2400" kern="1200">
                <a:solidFill>
                  <a:schemeClr val="tx1"/>
                </a:solidFill>
                <a:latin typeface="+mn-lt"/>
                <a:ea typeface="+mn-ea"/>
                <a:cs typeface="+mn-cs"/>
              </a:defRPr>
            </a:lvl3pPr>
            <a:lvl4pPr marL="1440000" indent="-360000" algn="l" defTabSz="457200" rtl="0" eaLnBrk="1" latinLnBrk="0" hangingPunct="1">
              <a:lnSpc>
                <a:spcPct val="100000"/>
              </a:lnSpc>
              <a:spcBef>
                <a:spcPts val="400"/>
              </a:spcBef>
              <a:buFont typeface="Arial" pitchFamily="34" charset="0"/>
              <a:buChar char="•"/>
              <a:defRPr sz="2400" kern="1200">
                <a:solidFill>
                  <a:schemeClr val="tx1"/>
                </a:solidFill>
                <a:latin typeface="+mn-lt"/>
                <a:ea typeface="+mn-ea"/>
                <a:cs typeface="+mn-cs"/>
              </a:defRPr>
            </a:lvl4pPr>
            <a:lvl5pPr marL="1800000" indent="-360000" algn="l" defTabSz="457200" rtl="0" eaLnBrk="1" latinLnBrk="0" hangingPunct="1">
              <a:lnSpc>
                <a:spcPct val="100000"/>
              </a:lnSpc>
              <a:spcBef>
                <a:spcPts val="400"/>
              </a:spcBef>
              <a:buFont typeface="Arial" pitchFamily="34" charset="0"/>
              <a:buChar char="•"/>
              <a:defRPr sz="2400" kern="1200">
                <a:solidFill>
                  <a:schemeClr val="tx1"/>
                </a:solidFill>
                <a:latin typeface="+mn-lt"/>
                <a:ea typeface="+mn-ea"/>
                <a:cs typeface="+mn-cs"/>
              </a:defRPr>
            </a:lvl5pPr>
            <a:lvl6pPr marL="2286000" indent="0" algn="l" defTabSz="457200" rtl="0" eaLnBrk="1" latinLnBrk="0" hangingPunct="1">
              <a:spcBef>
                <a:spcPct val="20000"/>
              </a:spcBef>
              <a:buFont typeface="Arial"/>
              <a:buNone/>
              <a:defRPr sz="8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2000" dirty="0"/>
              <a:t>The answer engages with the concept of long and short-term importance with enough success to be considered an example of complex thinking, albeit at the lower mark in the level.</a:t>
            </a:r>
          </a:p>
          <a:p>
            <a:pPr marL="0" indent="0">
              <a:buFont typeface="Arial"/>
              <a:buNone/>
            </a:pPr>
            <a:endParaRPr lang="en-GB" dirty="0"/>
          </a:p>
        </p:txBody>
      </p:sp>
    </p:spTree>
    <p:extLst>
      <p:ext uri="{BB962C8B-B14F-4D97-AF65-F5344CB8AC3E}">
        <p14:creationId xmlns:p14="http://schemas.microsoft.com/office/powerpoint/2010/main" val="3591443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Paper 2 – Thematic: the ‘significance’ Question</a:t>
            </a:r>
          </a:p>
        </p:txBody>
      </p:sp>
      <p:sp>
        <p:nvSpPr>
          <p:cNvPr id="3" name="Content Placeholder 2"/>
          <p:cNvSpPr>
            <a:spLocks noGrp="1"/>
          </p:cNvSpPr>
          <p:nvPr>
            <p:ph sz="quarter" idx="12"/>
          </p:nvPr>
        </p:nvSpPr>
        <p:spPr>
          <a:xfrm>
            <a:off x="398486" y="1164772"/>
            <a:ext cx="8404429" cy="5232742"/>
          </a:xfrm>
        </p:spPr>
        <p:txBody>
          <a:bodyPr/>
          <a:lstStyle/>
          <a:p>
            <a:pPr marL="0" indent="0">
              <a:buNone/>
            </a:pPr>
            <a:r>
              <a:rPr lang="en-GB" b="1" dirty="0"/>
              <a:t> </a:t>
            </a:r>
            <a:endParaRPr lang="en-GB" dirty="0"/>
          </a:p>
          <a:p>
            <a:pPr marL="0" indent="0">
              <a:buNone/>
            </a:pPr>
            <a:r>
              <a:rPr lang="en-GB" b="1" dirty="0"/>
              <a:t> </a:t>
            </a:r>
            <a:r>
              <a:rPr lang="en-GB" dirty="0"/>
              <a:t> </a:t>
            </a:r>
          </a:p>
          <a:p>
            <a:endParaRPr lang="en-GB" dirty="0"/>
          </a:p>
        </p:txBody>
      </p:sp>
      <p:sp>
        <p:nvSpPr>
          <p:cNvPr id="5" name="Rectangle 4"/>
          <p:cNvSpPr/>
          <p:nvPr/>
        </p:nvSpPr>
        <p:spPr>
          <a:xfrm>
            <a:off x="540000" y="935512"/>
            <a:ext cx="8135914" cy="5293757"/>
          </a:xfrm>
          <a:prstGeom prst="rect">
            <a:avLst/>
          </a:prstGeom>
        </p:spPr>
        <p:txBody>
          <a:bodyPr wrap="square">
            <a:spAutoFit/>
          </a:bodyPr>
          <a:lstStyle/>
          <a:p>
            <a:endParaRPr lang="en-GB" sz="2000" dirty="0"/>
          </a:p>
          <a:p>
            <a:endParaRPr lang="en-GB" sz="2000" b="1" dirty="0">
              <a:solidFill>
                <a:schemeClr val="tx1">
                  <a:lumMod val="50000"/>
                </a:schemeClr>
              </a:solidFill>
            </a:endParaRPr>
          </a:p>
          <a:p>
            <a:endParaRPr lang="en-GB" sz="2000" dirty="0">
              <a:solidFill>
                <a:schemeClr val="tx1">
                  <a:lumMod val="50000"/>
                </a:schemeClr>
              </a:solidFill>
            </a:endParaRPr>
          </a:p>
          <a:p>
            <a:endParaRPr lang="en-GB" sz="2000" dirty="0">
              <a:solidFill>
                <a:schemeClr val="tx1">
                  <a:lumMod val="50000"/>
                </a:schemeClr>
              </a:solidFill>
            </a:endParaRPr>
          </a:p>
          <a:p>
            <a:endParaRPr lang="en-GB" sz="2000" dirty="0">
              <a:solidFill>
                <a:schemeClr val="tx1">
                  <a:lumMod val="50000"/>
                </a:schemeClr>
              </a:solidFill>
            </a:endParaRPr>
          </a:p>
          <a:p>
            <a:endParaRPr lang="en-GB" sz="2000" dirty="0">
              <a:solidFill>
                <a:schemeClr val="tx1">
                  <a:lumMod val="50000"/>
                </a:schemeClr>
              </a:solidFill>
            </a:endParaRPr>
          </a:p>
          <a:p>
            <a:endParaRPr lang="en-GB" sz="2000" dirty="0">
              <a:solidFill>
                <a:schemeClr val="tx1">
                  <a:lumMod val="50000"/>
                </a:schemeClr>
              </a:solidFill>
            </a:endParaRPr>
          </a:p>
          <a:p>
            <a:endParaRPr lang="en-GB" sz="2000" dirty="0">
              <a:solidFill>
                <a:schemeClr val="tx1">
                  <a:lumMod val="50000"/>
                </a:schemeClr>
              </a:solidFill>
            </a:endParaRPr>
          </a:p>
          <a:p>
            <a:endParaRPr lang="en-GB" sz="2000" dirty="0">
              <a:solidFill>
                <a:schemeClr val="tx1">
                  <a:lumMod val="50000"/>
                </a:schemeClr>
              </a:solidFill>
            </a:endParaRPr>
          </a:p>
          <a:p>
            <a:endParaRPr lang="en-GB" sz="2000" dirty="0">
              <a:solidFill>
                <a:schemeClr val="tx1">
                  <a:lumMod val="50000"/>
                </a:schemeClr>
              </a:solidFill>
            </a:endParaRPr>
          </a:p>
          <a:p>
            <a:endParaRPr lang="en-GB" sz="2000" dirty="0"/>
          </a:p>
          <a:p>
            <a:endParaRPr lang="en-GB" sz="2000" dirty="0"/>
          </a:p>
          <a:p>
            <a:endParaRPr lang="en-GB" sz="2000" dirty="0"/>
          </a:p>
          <a:p>
            <a:endParaRPr lang="en-GB" sz="2000" dirty="0"/>
          </a:p>
          <a:p>
            <a:endParaRPr lang="en-GB" sz="2000" dirty="0"/>
          </a:p>
          <a:p>
            <a:endParaRPr lang="en-GB" sz="2000" dirty="0"/>
          </a:p>
          <a:p>
            <a:endParaRPr lang="en-GB" dirty="0"/>
          </a:p>
        </p:txBody>
      </p:sp>
      <p:sp>
        <p:nvSpPr>
          <p:cNvPr id="8" name="Rounded Rectangle 7"/>
          <p:cNvSpPr/>
          <p:nvPr/>
        </p:nvSpPr>
        <p:spPr>
          <a:xfrm>
            <a:off x="468086" y="1318053"/>
            <a:ext cx="7777990" cy="1721709"/>
          </a:xfrm>
          <a:prstGeom prst="roundRect">
            <a:avLst/>
          </a:prstGeom>
          <a:solidFill>
            <a:schemeClr val="tx2">
              <a:lumMod val="20000"/>
              <a:lumOff val="80000"/>
            </a:schemeClr>
          </a:solidFill>
          <a:ln>
            <a:solidFill>
              <a:schemeClr val="tx2"/>
            </a:solidFill>
          </a:ln>
        </p:spPr>
        <p:style>
          <a:lnRef idx="1">
            <a:schemeClr val="accent1"/>
          </a:lnRef>
          <a:fillRef idx="3">
            <a:schemeClr val="accent1"/>
          </a:fillRef>
          <a:effectRef idx="2">
            <a:schemeClr val="accent1"/>
          </a:effectRef>
          <a:fontRef idx="minor">
            <a:schemeClr val="lt1"/>
          </a:fontRef>
        </p:style>
        <p:txBody>
          <a:bodyPr rtlCol="0" anchor="ctr"/>
          <a:lstStyle/>
          <a:p>
            <a:r>
              <a:rPr lang="en-GB" sz="2800" dirty="0">
                <a:solidFill>
                  <a:schemeClr val="tx1">
                    <a:lumMod val="50000"/>
                  </a:schemeClr>
                </a:solidFill>
              </a:rPr>
              <a:t>Explain the significance of Islamic medicine and surgery.</a:t>
            </a:r>
          </a:p>
          <a:p>
            <a:r>
              <a:rPr lang="en-GB" sz="2800" dirty="0">
                <a:solidFill>
                  <a:schemeClr val="tx1">
                    <a:lumMod val="50000"/>
                  </a:schemeClr>
                </a:solidFill>
              </a:rPr>
              <a:t>										          [8 marks]</a:t>
            </a:r>
          </a:p>
        </p:txBody>
      </p:sp>
      <p:sp>
        <p:nvSpPr>
          <p:cNvPr id="4" name="Rectangle 3"/>
          <p:cNvSpPr/>
          <p:nvPr/>
        </p:nvSpPr>
        <p:spPr>
          <a:xfrm>
            <a:off x="341085" y="3979170"/>
            <a:ext cx="8244115" cy="1138773"/>
          </a:xfrm>
          <a:prstGeom prst="rect">
            <a:avLst/>
          </a:prstGeom>
        </p:spPr>
        <p:txBody>
          <a:bodyPr wrap="square">
            <a:spAutoFit/>
          </a:bodyPr>
          <a:lstStyle/>
          <a:p>
            <a:r>
              <a:rPr lang="en-GB" sz="2400" dirty="0">
                <a:solidFill>
                  <a:schemeClr val="tx1">
                    <a:lumMod val="50000"/>
                  </a:schemeClr>
                </a:solidFill>
              </a:rPr>
              <a:t>Students are asked to </a:t>
            </a:r>
            <a:r>
              <a:rPr lang="en-GB" sz="2400" b="1" dirty="0">
                <a:solidFill>
                  <a:schemeClr val="tx1">
                    <a:lumMod val="50000"/>
                  </a:schemeClr>
                </a:solidFill>
              </a:rPr>
              <a:t>identify</a:t>
            </a:r>
            <a:r>
              <a:rPr lang="en-GB" sz="2400" dirty="0">
                <a:solidFill>
                  <a:schemeClr val="tx1">
                    <a:lumMod val="50000"/>
                  </a:schemeClr>
                </a:solidFill>
              </a:rPr>
              <a:t> and </a:t>
            </a:r>
            <a:r>
              <a:rPr lang="en-GB" sz="2400" b="1" dirty="0">
                <a:solidFill>
                  <a:schemeClr val="tx1">
                    <a:lumMod val="50000"/>
                  </a:schemeClr>
                </a:solidFill>
              </a:rPr>
              <a:t>explain</a:t>
            </a:r>
            <a:r>
              <a:rPr lang="en-GB" sz="2400" dirty="0">
                <a:solidFill>
                  <a:schemeClr val="tx1">
                    <a:lumMod val="50000"/>
                  </a:schemeClr>
                </a:solidFill>
              </a:rPr>
              <a:t> the significance of a key event/development/individual and/or group.  </a:t>
            </a:r>
          </a:p>
          <a:p>
            <a:endParaRPr lang="en-GB" sz="2000" dirty="0">
              <a:solidFill>
                <a:schemeClr val="tx1">
                  <a:lumMod val="50000"/>
                </a:schemeClr>
              </a:solidFill>
            </a:endParaRPr>
          </a:p>
        </p:txBody>
      </p:sp>
      <p:sp>
        <p:nvSpPr>
          <p:cNvPr id="7" name="Footer Placeholder 3"/>
          <p:cNvSpPr txBox="1">
            <a:spLocks/>
          </p:cNvSpPr>
          <p:nvPr/>
        </p:nvSpPr>
        <p:spPr>
          <a:xfrm>
            <a:off x="2088580" y="6413739"/>
            <a:ext cx="2678112" cy="24130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dirty="0"/>
              <a:t>Copyright © AQA and its licensors. All rights reserved.</a:t>
            </a:r>
          </a:p>
        </p:txBody>
      </p:sp>
      <p:sp>
        <p:nvSpPr>
          <p:cNvPr id="9" name="Date Placeholder 7"/>
          <p:cNvSpPr txBox="1">
            <a:spLocks/>
          </p:cNvSpPr>
          <p:nvPr/>
        </p:nvSpPr>
        <p:spPr>
          <a:xfrm>
            <a:off x="448574" y="6413739"/>
            <a:ext cx="1422400" cy="347873"/>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000" dirty="0"/>
              <a:t>Slide 52</a:t>
            </a:r>
          </a:p>
        </p:txBody>
      </p:sp>
    </p:spTree>
    <p:extLst>
      <p:ext uri="{BB962C8B-B14F-4D97-AF65-F5344CB8AC3E}">
        <p14:creationId xmlns:p14="http://schemas.microsoft.com/office/powerpoint/2010/main" val="275542326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25A91EF6-068A-4614-9E04-FB3904780727}"/>
              </a:ext>
            </a:extLst>
          </p:cNvPr>
          <p:cNvGrpSpPr/>
          <p:nvPr/>
        </p:nvGrpSpPr>
        <p:grpSpPr>
          <a:xfrm>
            <a:off x="100502" y="1537659"/>
            <a:ext cx="4981086" cy="4603789"/>
            <a:chOff x="100502" y="1537659"/>
            <a:chExt cx="4981086" cy="4603789"/>
          </a:xfrm>
        </p:grpSpPr>
        <p:pic>
          <p:nvPicPr>
            <p:cNvPr id="2" name="Picture 1">
              <a:extLst>
                <a:ext uri="{FF2B5EF4-FFF2-40B4-BE49-F238E27FC236}">
                  <a16:creationId xmlns:a16="http://schemas.microsoft.com/office/drawing/2014/main" id="{775B0A1A-A276-441B-B9DB-988C4C38345B}"/>
                </a:ext>
              </a:extLst>
            </p:cNvPr>
            <p:cNvPicPr>
              <a:picLocks noChangeAspect="1"/>
            </p:cNvPicPr>
            <p:nvPr/>
          </p:nvPicPr>
          <p:blipFill>
            <a:blip r:embed="rId3"/>
            <a:stretch>
              <a:fillRect/>
            </a:stretch>
          </p:blipFill>
          <p:spPr>
            <a:xfrm>
              <a:off x="100502" y="1537659"/>
              <a:ext cx="4981086" cy="2324507"/>
            </a:xfrm>
            <a:prstGeom prst="rect">
              <a:avLst/>
            </a:prstGeom>
          </p:spPr>
        </p:pic>
        <p:pic>
          <p:nvPicPr>
            <p:cNvPr id="4" name="Picture 3">
              <a:extLst>
                <a:ext uri="{FF2B5EF4-FFF2-40B4-BE49-F238E27FC236}">
                  <a16:creationId xmlns:a16="http://schemas.microsoft.com/office/drawing/2014/main" id="{52FDD786-B238-409F-9958-5B8743CF1DDF}"/>
                </a:ext>
              </a:extLst>
            </p:cNvPr>
            <p:cNvPicPr>
              <a:picLocks noChangeAspect="1"/>
            </p:cNvPicPr>
            <p:nvPr/>
          </p:nvPicPr>
          <p:blipFill>
            <a:blip r:embed="rId4"/>
            <a:stretch>
              <a:fillRect/>
            </a:stretch>
          </p:blipFill>
          <p:spPr>
            <a:xfrm>
              <a:off x="204788" y="3735333"/>
              <a:ext cx="4876800" cy="2406115"/>
            </a:xfrm>
            <a:prstGeom prst="rect">
              <a:avLst/>
            </a:prstGeom>
          </p:spPr>
        </p:pic>
      </p:grpSp>
      <p:sp>
        <p:nvSpPr>
          <p:cNvPr id="3" name="Footer Placeholder 2"/>
          <p:cNvSpPr>
            <a:spLocks noGrp="1"/>
          </p:cNvSpPr>
          <p:nvPr>
            <p:ph type="ftr" sz="quarter" idx="10"/>
          </p:nvPr>
        </p:nvSpPr>
        <p:spPr/>
        <p:txBody>
          <a:bodyPr/>
          <a:lstStyle/>
          <a:p>
            <a:r>
              <a:rPr lang="en-US"/>
              <a:t>Copyright © AQA and its licensors. All rights reserved.</a:t>
            </a:r>
            <a:endParaRPr lang="en-US" dirty="0"/>
          </a:p>
        </p:txBody>
      </p:sp>
      <p:sp>
        <p:nvSpPr>
          <p:cNvPr id="6" name="Rounded Rectangle 5"/>
          <p:cNvSpPr/>
          <p:nvPr/>
        </p:nvSpPr>
        <p:spPr>
          <a:xfrm>
            <a:off x="5659394" y="1147645"/>
            <a:ext cx="3286898" cy="1488464"/>
          </a:xfrm>
          <a:prstGeom prst="roundRect">
            <a:avLst/>
          </a:prstGeom>
          <a:solidFill>
            <a:srgbClr val="D2C8E1"/>
          </a:solidFill>
          <a:ln>
            <a:solidFill>
              <a:srgbClr val="9784BE"/>
            </a:solidFill>
          </a:ln>
        </p:spPr>
        <p:style>
          <a:lnRef idx="1">
            <a:schemeClr val="accent1"/>
          </a:lnRef>
          <a:fillRef idx="3">
            <a:schemeClr val="accent1"/>
          </a:fillRef>
          <a:effectRef idx="2">
            <a:schemeClr val="accent1"/>
          </a:effectRef>
          <a:fontRef idx="minor">
            <a:schemeClr val="lt1"/>
          </a:fontRef>
        </p:style>
        <p:txBody>
          <a:bodyPr rtlCol="0" anchor="ctr"/>
          <a:lstStyle/>
          <a:p>
            <a:r>
              <a:rPr lang="en-GB" sz="2000" dirty="0">
                <a:solidFill>
                  <a:schemeClr val="tx1">
                    <a:lumMod val="50000"/>
                  </a:schemeClr>
                </a:solidFill>
              </a:rPr>
              <a:t>Explain the significance of Islamic medicine and surgery.</a:t>
            </a:r>
          </a:p>
          <a:p>
            <a:r>
              <a:rPr lang="en-GB" sz="2000" dirty="0">
                <a:solidFill>
                  <a:schemeClr val="tx1"/>
                </a:solidFill>
              </a:rPr>
              <a:t>			     </a:t>
            </a:r>
            <a:r>
              <a:rPr lang="en-GB" sz="2000" dirty="0">
                <a:solidFill>
                  <a:schemeClr val="tx1">
                    <a:lumMod val="50000"/>
                  </a:schemeClr>
                </a:solidFill>
              </a:rPr>
              <a:t>[8 marks]</a:t>
            </a:r>
          </a:p>
        </p:txBody>
      </p:sp>
      <p:sp>
        <p:nvSpPr>
          <p:cNvPr id="7" name="Title 1"/>
          <p:cNvSpPr txBox="1">
            <a:spLocks/>
          </p:cNvSpPr>
          <p:nvPr/>
        </p:nvSpPr>
        <p:spPr>
          <a:xfrm>
            <a:off x="-1" y="225058"/>
            <a:ext cx="9040761" cy="431181"/>
          </a:xfrm>
          <a:prstGeom prst="rect">
            <a:avLst/>
          </a:prstGeom>
        </p:spPr>
        <p:txBody>
          <a:bodyPr vert="horz" lIns="0" tIns="0" rIns="91440" bIns="0" rtlCol="0" anchor="t" anchorCtr="0">
            <a:noAutofit/>
          </a:bodyPr>
          <a:lstStyle>
            <a:lvl1pPr algn="l" defTabSz="457200" rtl="0" eaLnBrk="1" latinLnBrk="0" hangingPunct="1">
              <a:lnSpc>
                <a:spcPts val="2800"/>
              </a:lnSpc>
              <a:spcBef>
                <a:spcPct val="0"/>
              </a:spcBef>
              <a:buNone/>
              <a:defRPr sz="3200" b="0" i="0" kern="1200">
                <a:solidFill>
                  <a:schemeClr val="tx2"/>
                </a:solidFill>
                <a:latin typeface="AQA Chevin Pro Light"/>
                <a:ea typeface="+mj-ea"/>
                <a:cs typeface="AQA Chevin Pro Light"/>
              </a:defRPr>
            </a:lvl1pPr>
          </a:lstStyle>
          <a:p>
            <a:pPr algn="ctr"/>
            <a:r>
              <a:rPr lang="en-GB" sz="2800" dirty="0"/>
              <a:t>Complex thinking</a:t>
            </a:r>
          </a:p>
          <a:p>
            <a:pPr algn="ctr"/>
            <a:r>
              <a:rPr lang="en-GB" sz="2800" dirty="0"/>
              <a:t>Differentiation by time and place</a:t>
            </a:r>
            <a:endParaRPr lang="en-GB" dirty="0"/>
          </a:p>
        </p:txBody>
      </p:sp>
      <p:sp>
        <p:nvSpPr>
          <p:cNvPr id="9" name="Rectangle 8"/>
          <p:cNvSpPr/>
          <p:nvPr/>
        </p:nvSpPr>
        <p:spPr>
          <a:xfrm>
            <a:off x="80173" y="1125796"/>
            <a:ext cx="5305168" cy="5164604"/>
          </a:xfrm>
          <a:prstGeom prst="rect">
            <a:avLst/>
          </a:prstGeom>
          <a:solidFill>
            <a:schemeClr val="bg1"/>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r>
              <a:rPr lang="en-GB" b="1" dirty="0">
                <a:solidFill>
                  <a:schemeClr val="tx1">
                    <a:lumMod val="50000"/>
                  </a:schemeClr>
                </a:solidFill>
              </a:rPr>
              <a:t>Islamic medicine and surgery was also significant because they had many hospitals, which were much more developed than the ones that the Christian church was setting up at the time</a:t>
            </a:r>
            <a:r>
              <a:rPr lang="en-GB" dirty="0">
                <a:solidFill>
                  <a:schemeClr val="tx1">
                    <a:lumMod val="50000"/>
                  </a:schemeClr>
                </a:solidFill>
              </a:rPr>
              <a:t>. While the hospitals set up the church in the middle ages only provided palliative care, not cures, and turned away those with actual diseases, Islamic hospitals actually focused on treating patients. The hospitals were clean, and in contrast the Christian ones, in which nuns others provided the care, in Islamic hospitals actually had physicians treating the patients, and there is evidence of some being teaching hospitals. </a:t>
            </a:r>
            <a:r>
              <a:rPr lang="en-GB" b="1" dirty="0">
                <a:solidFill>
                  <a:schemeClr val="tx1">
                    <a:lumMod val="50000"/>
                  </a:schemeClr>
                </a:solidFill>
              </a:rPr>
              <a:t>This is significant in that Islam’s ideas on hospitals spread to Europe during the Renaissance through trade routes and passed on this knowledge.</a:t>
            </a:r>
            <a:endParaRPr lang="en-GB" sz="2800" b="1" dirty="0">
              <a:solidFill>
                <a:schemeClr val="tx1">
                  <a:lumMod val="50000"/>
                </a:schemeClr>
              </a:solidFill>
            </a:endParaRPr>
          </a:p>
        </p:txBody>
      </p:sp>
      <p:sp>
        <p:nvSpPr>
          <p:cNvPr id="8" name="Content Placeholder 3">
            <a:extLst>
              <a:ext uri="{FF2B5EF4-FFF2-40B4-BE49-F238E27FC236}">
                <a16:creationId xmlns:a16="http://schemas.microsoft.com/office/drawing/2014/main" id="{3049886F-DE19-443B-9BA2-EDE7C5E4BEE2}"/>
              </a:ext>
            </a:extLst>
          </p:cNvPr>
          <p:cNvSpPr txBox="1">
            <a:spLocks/>
          </p:cNvSpPr>
          <p:nvPr/>
        </p:nvSpPr>
        <p:spPr>
          <a:xfrm>
            <a:off x="5659394" y="3212757"/>
            <a:ext cx="3283044" cy="3077643"/>
          </a:xfrm>
          <a:prstGeom prst="rect">
            <a:avLst/>
          </a:prstGeom>
        </p:spPr>
        <p:txBody>
          <a:bodyPr vert="horz" lIns="0" tIns="0" rIns="91440" bIns="0" rtlCol="0">
            <a:noAutofit/>
          </a:bodyPr>
          <a:lstStyle>
            <a:lvl1pPr marL="360000" indent="-360000" algn="l" defTabSz="457200" rtl="0" eaLnBrk="1" latinLnBrk="0" hangingPunct="1">
              <a:lnSpc>
                <a:spcPct val="100000"/>
              </a:lnSpc>
              <a:spcBef>
                <a:spcPts val="400"/>
              </a:spcBef>
              <a:buClr>
                <a:srgbClr val="4B4B4B"/>
              </a:buClr>
              <a:buFont typeface="Arial"/>
              <a:buChar char="•"/>
              <a:defRPr sz="2400" kern="1200">
                <a:solidFill>
                  <a:schemeClr val="tx1"/>
                </a:solidFill>
                <a:latin typeface="+mn-lt"/>
                <a:ea typeface="+mn-ea"/>
                <a:cs typeface="+mn-cs"/>
              </a:defRPr>
            </a:lvl1pPr>
            <a:lvl2pPr marL="720000" indent="-360000" algn="l" defTabSz="457200" rtl="0" eaLnBrk="1" latinLnBrk="0" hangingPunct="1">
              <a:lnSpc>
                <a:spcPct val="100000"/>
              </a:lnSpc>
              <a:spcBef>
                <a:spcPts val="400"/>
              </a:spcBef>
              <a:buFont typeface="Arial" pitchFamily="34" charset="0"/>
              <a:buChar char="•"/>
              <a:defRPr sz="2400" kern="1200">
                <a:solidFill>
                  <a:schemeClr val="tx1"/>
                </a:solidFill>
                <a:latin typeface="+mn-lt"/>
                <a:ea typeface="+mn-ea"/>
                <a:cs typeface="+mn-cs"/>
              </a:defRPr>
            </a:lvl2pPr>
            <a:lvl3pPr marL="1080000" indent="-360000" algn="l" defTabSz="457200" rtl="0" eaLnBrk="1" latinLnBrk="0" hangingPunct="1">
              <a:lnSpc>
                <a:spcPct val="100000"/>
              </a:lnSpc>
              <a:spcBef>
                <a:spcPts val="400"/>
              </a:spcBef>
              <a:buFont typeface="Arial" pitchFamily="34" charset="0"/>
              <a:buChar char="•"/>
              <a:defRPr sz="2400" kern="1200">
                <a:solidFill>
                  <a:schemeClr val="tx1"/>
                </a:solidFill>
                <a:latin typeface="+mn-lt"/>
                <a:ea typeface="+mn-ea"/>
                <a:cs typeface="+mn-cs"/>
              </a:defRPr>
            </a:lvl3pPr>
            <a:lvl4pPr marL="1440000" indent="-360000" algn="l" defTabSz="457200" rtl="0" eaLnBrk="1" latinLnBrk="0" hangingPunct="1">
              <a:lnSpc>
                <a:spcPct val="100000"/>
              </a:lnSpc>
              <a:spcBef>
                <a:spcPts val="400"/>
              </a:spcBef>
              <a:buFont typeface="Arial" pitchFamily="34" charset="0"/>
              <a:buChar char="•"/>
              <a:defRPr sz="2400" kern="1200">
                <a:solidFill>
                  <a:schemeClr val="tx1"/>
                </a:solidFill>
                <a:latin typeface="+mn-lt"/>
                <a:ea typeface="+mn-ea"/>
                <a:cs typeface="+mn-cs"/>
              </a:defRPr>
            </a:lvl4pPr>
            <a:lvl5pPr marL="1800000" indent="-360000" algn="l" defTabSz="457200" rtl="0" eaLnBrk="1" latinLnBrk="0" hangingPunct="1">
              <a:lnSpc>
                <a:spcPct val="100000"/>
              </a:lnSpc>
              <a:spcBef>
                <a:spcPts val="400"/>
              </a:spcBef>
              <a:buFont typeface="Arial" pitchFamily="34" charset="0"/>
              <a:buChar char="•"/>
              <a:defRPr sz="2400" kern="1200">
                <a:solidFill>
                  <a:schemeClr val="tx1"/>
                </a:solidFill>
                <a:latin typeface="+mn-lt"/>
                <a:ea typeface="+mn-ea"/>
                <a:cs typeface="+mn-cs"/>
              </a:defRPr>
            </a:lvl5pPr>
            <a:lvl6pPr marL="2286000" indent="0" algn="l" defTabSz="457200" rtl="0" eaLnBrk="1" latinLnBrk="0" hangingPunct="1">
              <a:spcBef>
                <a:spcPct val="20000"/>
              </a:spcBef>
              <a:buFont typeface="Arial"/>
              <a:buNone/>
              <a:defRPr sz="8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2000" dirty="0"/>
              <a:t>The section of the response shows complex thinking about significance of Islamic medicine by comparing its development with that of European medicine and explaining its long term influence (time).</a:t>
            </a:r>
          </a:p>
          <a:p>
            <a:pPr marL="0" indent="0">
              <a:buFont typeface="Arial"/>
              <a:buNone/>
            </a:pPr>
            <a:endParaRPr lang="en-GB" dirty="0"/>
          </a:p>
        </p:txBody>
      </p:sp>
    </p:spTree>
    <p:extLst>
      <p:ext uri="{BB962C8B-B14F-4D97-AF65-F5344CB8AC3E}">
        <p14:creationId xmlns:p14="http://schemas.microsoft.com/office/powerpoint/2010/main" val="3263945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8573" y="441132"/>
            <a:ext cx="8571601" cy="431181"/>
          </a:xfrm>
        </p:spPr>
        <p:txBody>
          <a:bodyPr/>
          <a:lstStyle/>
          <a:p>
            <a:r>
              <a:rPr lang="en-GB" dirty="0"/>
              <a:t>Paper 2: Thematic – The ‘similarity’ question</a:t>
            </a:r>
          </a:p>
        </p:txBody>
      </p:sp>
      <p:sp>
        <p:nvSpPr>
          <p:cNvPr id="5" name="Rectangle 4"/>
          <p:cNvSpPr/>
          <p:nvPr/>
        </p:nvSpPr>
        <p:spPr>
          <a:xfrm>
            <a:off x="540000" y="935512"/>
            <a:ext cx="8135914" cy="5293757"/>
          </a:xfrm>
          <a:prstGeom prst="rect">
            <a:avLst/>
          </a:prstGeom>
        </p:spPr>
        <p:txBody>
          <a:bodyPr wrap="square">
            <a:spAutoFit/>
          </a:bodyPr>
          <a:lstStyle/>
          <a:p>
            <a:endParaRPr lang="en-GB" sz="2000" dirty="0"/>
          </a:p>
          <a:p>
            <a:endParaRPr lang="en-GB" sz="2000" b="1" dirty="0">
              <a:solidFill>
                <a:schemeClr val="tx1">
                  <a:lumMod val="50000"/>
                </a:schemeClr>
              </a:solidFill>
            </a:endParaRPr>
          </a:p>
          <a:p>
            <a:endParaRPr lang="en-GB" sz="2000" dirty="0">
              <a:solidFill>
                <a:schemeClr val="tx1">
                  <a:lumMod val="50000"/>
                </a:schemeClr>
              </a:solidFill>
            </a:endParaRPr>
          </a:p>
          <a:p>
            <a:endParaRPr lang="en-GB" sz="2000" dirty="0">
              <a:solidFill>
                <a:schemeClr val="tx1">
                  <a:lumMod val="50000"/>
                </a:schemeClr>
              </a:solidFill>
            </a:endParaRPr>
          </a:p>
          <a:p>
            <a:endParaRPr lang="en-GB" sz="2000" dirty="0">
              <a:solidFill>
                <a:schemeClr val="tx1">
                  <a:lumMod val="50000"/>
                </a:schemeClr>
              </a:solidFill>
            </a:endParaRPr>
          </a:p>
          <a:p>
            <a:endParaRPr lang="en-GB" sz="2000" dirty="0">
              <a:solidFill>
                <a:schemeClr val="tx1">
                  <a:lumMod val="50000"/>
                </a:schemeClr>
              </a:solidFill>
            </a:endParaRPr>
          </a:p>
          <a:p>
            <a:endParaRPr lang="en-GB" sz="2000" dirty="0">
              <a:solidFill>
                <a:schemeClr val="tx1">
                  <a:lumMod val="50000"/>
                </a:schemeClr>
              </a:solidFill>
            </a:endParaRPr>
          </a:p>
          <a:p>
            <a:endParaRPr lang="en-GB" sz="2000" dirty="0">
              <a:solidFill>
                <a:schemeClr val="tx1">
                  <a:lumMod val="50000"/>
                </a:schemeClr>
              </a:solidFill>
            </a:endParaRPr>
          </a:p>
          <a:p>
            <a:endParaRPr lang="en-GB" sz="2000" dirty="0">
              <a:solidFill>
                <a:schemeClr val="tx1">
                  <a:lumMod val="50000"/>
                </a:schemeClr>
              </a:solidFill>
            </a:endParaRPr>
          </a:p>
          <a:p>
            <a:endParaRPr lang="en-GB" sz="2000" dirty="0">
              <a:solidFill>
                <a:schemeClr val="tx1">
                  <a:lumMod val="50000"/>
                </a:schemeClr>
              </a:solidFill>
            </a:endParaRPr>
          </a:p>
          <a:p>
            <a:endParaRPr lang="en-GB" sz="2000" dirty="0"/>
          </a:p>
          <a:p>
            <a:endParaRPr lang="en-GB" sz="2000" dirty="0"/>
          </a:p>
          <a:p>
            <a:endParaRPr lang="en-GB" sz="2000" dirty="0"/>
          </a:p>
          <a:p>
            <a:endParaRPr lang="en-GB" sz="2000" dirty="0"/>
          </a:p>
          <a:p>
            <a:endParaRPr lang="en-GB" sz="2000" dirty="0"/>
          </a:p>
          <a:p>
            <a:endParaRPr lang="en-GB" sz="2000" dirty="0"/>
          </a:p>
          <a:p>
            <a:endParaRPr lang="en-GB" dirty="0"/>
          </a:p>
        </p:txBody>
      </p:sp>
      <p:sp>
        <p:nvSpPr>
          <p:cNvPr id="7" name="Footer Placeholder 3"/>
          <p:cNvSpPr txBox="1">
            <a:spLocks/>
          </p:cNvSpPr>
          <p:nvPr/>
        </p:nvSpPr>
        <p:spPr>
          <a:xfrm>
            <a:off x="2088580" y="6413739"/>
            <a:ext cx="2678112" cy="24130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dirty="0"/>
              <a:t>Copyright © AQA and its licensors. All rights reserved.</a:t>
            </a:r>
          </a:p>
        </p:txBody>
      </p:sp>
      <p:sp>
        <p:nvSpPr>
          <p:cNvPr id="9" name="Date Placeholder 7"/>
          <p:cNvSpPr txBox="1">
            <a:spLocks/>
          </p:cNvSpPr>
          <p:nvPr/>
        </p:nvSpPr>
        <p:spPr>
          <a:xfrm>
            <a:off x="448574" y="6413739"/>
            <a:ext cx="1422400" cy="347873"/>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000" dirty="0"/>
              <a:t>Slide 52</a:t>
            </a:r>
          </a:p>
        </p:txBody>
      </p:sp>
      <p:sp>
        <p:nvSpPr>
          <p:cNvPr id="10" name="Rectangle 9"/>
          <p:cNvSpPr/>
          <p:nvPr/>
        </p:nvSpPr>
        <p:spPr>
          <a:xfrm>
            <a:off x="285749" y="4726330"/>
            <a:ext cx="8734425" cy="707886"/>
          </a:xfrm>
          <a:prstGeom prst="rect">
            <a:avLst/>
          </a:prstGeom>
        </p:spPr>
        <p:txBody>
          <a:bodyPr wrap="square">
            <a:spAutoFit/>
          </a:bodyPr>
          <a:lstStyle/>
          <a:p>
            <a:r>
              <a:rPr lang="en-GB" sz="2000" dirty="0">
                <a:solidFill>
                  <a:schemeClr val="tx1">
                    <a:lumMod val="50000"/>
                  </a:schemeClr>
                </a:solidFill>
              </a:rPr>
              <a:t> </a:t>
            </a:r>
          </a:p>
          <a:p>
            <a:endParaRPr lang="en-GB" sz="2000" dirty="0">
              <a:solidFill>
                <a:schemeClr val="tx1">
                  <a:lumMod val="50000"/>
                </a:schemeClr>
              </a:solidFill>
            </a:endParaRPr>
          </a:p>
        </p:txBody>
      </p:sp>
      <p:sp>
        <p:nvSpPr>
          <p:cNvPr id="8" name="Rounded Rectangle 7"/>
          <p:cNvSpPr/>
          <p:nvPr/>
        </p:nvSpPr>
        <p:spPr>
          <a:xfrm>
            <a:off x="448573" y="1294290"/>
            <a:ext cx="8045201" cy="2288100"/>
          </a:xfrm>
          <a:prstGeom prst="roundRect">
            <a:avLst/>
          </a:prstGeom>
          <a:solidFill>
            <a:srgbClr val="D2C8E1"/>
          </a:solidFill>
          <a:ln>
            <a:solidFill>
              <a:srgbClr val="9784BE"/>
            </a:solidFill>
          </a:ln>
        </p:spPr>
        <p:style>
          <a:lnRef idx="1">
            <a:schemeClr val="accent1"/>
          </a:lnRef>
          <a:fillRef idx="3">
            <a:schemeClr val="accent1"/>
          </a:fillRef>
          <a:effectRef idx="2">
            <a:schemeClr val="accent1"/>
          </a:effectRef>
          <a:fontRef idx="minor">
            <a:schemeClr val="lt1"/>
          </a:fontRef>
        </p:style>
        <p:txBody>
          <a:bodyPr rtlCol="0" anchor="ctr"/>
          <a:lstStyle/>
          <a:p>
            <a:r>
              <a:rPr lang="en-GB" sz="2800" dirty="0">
                <a:solidFill>
                  <a:schemeClr val="tx1"/>
                </a:solidFill>
              </a:rPr>
              <a:t>Explain </a:t>
            </a:r>
            <a:r>
              <a:rPr lang="en-GB" sz="2800" b="1" dirty="0">
                <a:solidFill>
                  <a:schemeClr val="tx1"/>
                </a:solidFill>
              </a:rPr>
              <a:t>two ways </a:t>
            </a:r>
            <a:r>
              <a:rPr lang="en-GB" sz="2800" dirty="0">
                <a:solidFill>
                  <a:schemeClr val="tx1"/>
                </a:solidFill>
              </a:rPr>
              <a:t>in which the Peasants’ Revolt and Trade Unionism in the nineteenth century were similar.				</a:t>
            </a:r>
          </a:p>
          <a:p>
            <a:r>
              <a:rPr lang="en-GB" sz="2800" dirty="0">
                <a:solidFill>
                  <a:schemeClr val="tx1"/>
                </a:solidFill>
              </a:rPr>
              <a:t>													[8 marks]</a:t>
            </a:r>
          </a:p>
        </p:txBody>
      </p:sp>
    </p:spTree>
    <p:extLst>
      <p:ext uri="{BB962C8B-B14F-4D97-AF65-F5344CB8AC3E}">
        <p14:creationId xmlns:p14="http://schemas.microsoft.com/office/powerpoint/2010/main" val="141288748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en-US"/>
              <a:t>Copyright © AQA and its licensors. All rights reserved.</a:t>
            </a:r>
            <a:endParaRPr lang="en-US" dirty="0"/>
          </a:p>
        </p:txBody>
      </p:sp>
      <p:sp>
        <p:nvSpPr>
          <p:cNvPr id="4" name="Content Placeholder 3"/>
          <p:cNvSpPr>
            <a:spLocks noGrp="1"/>
          </p:cNvSpPr>
          <p:nvPr>
            <p:ph sz="quarter" idx="12"/>
          </p:nvPr>
        </p:nvSpPr>
        <p:spPr>
          <a:xfrm>
            <a:off x="5265173" y="3643536"/>
            <a:ext cx="3524865" cy="2494464"/>
          </a:xfrm>
        </p:spPr>
        <p:txBody>
          <a:bodyPr/>
          <a:lstStyle/>
          <a:p>
            <a:pPr marL="0" indent="0">
              <a:buNone/>
            </a:pPr>
            <a:r>
              <a:rPr lang="en-GB" dirty="0"/>
              <a:t>This response addresses the broader context chronologically (</a:t>
            </a:r>
            <a:r>
              <a:rPr lang="en-GB" dirty="0" err="1"/>
              <a:t>eg</a:t>
            </a:r>
            <a:r>
              <a:rPr lang="en-GB" dirty="0"/>
              <a:t> long term impact). The level of detail given led to a top level mark.</a:t>
            </a:r>
          </a:p>
          <a:p>
            <a:endParaRPr lang="en-GB" dirty="0"/>
          </a:p>
          <a:p>
            <a:pPr marL="0" indent="0">
              <a:buNone/>
            </a:pPr>
            <a:endParaRPr lang="en-GB" dirty="0"/>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2385" y="1115086"/>
            <a:ext cx="4272123" cy="5056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ounded Rectangle 5"/>
          <p:cNvSpPr/>
          <p:nvPr/>
        </p:nvSpPr>
        <p:spPr>
          <a:xfrm>
            <a:off x="5265174" y="1147644"/>
            <a:ext cx="3524864" cy="2155995"/>
          </a:xfrm>
          <a:prstGeom prst="roundRect">
            <a:avLst/>
          </a:prstGeom>
          <a:solidFill>
            <a:srgbClr val="D2C8E1"/>
          </a:solidFill>
          <a:ln>
            <a:solidFill>
              <a:srgbClr val="9784BE"/>
            </a:solidFill>
          </a:ln>
        </p:spPr>
        <p:style>
          <a:lnRef idx="1">
            <a:schemeClr val="accent1"/>
          </a:lnRef>
          <a:fillRef idx="3">
            <a:schemeClr val="accent1"/>
          </a:fillRef>
          <a:effectRef idx="2">
            <a:schemeClr val="accent1"/>
          </a:effectRef>
          <a:fontRef idx="minor">
            <a:schemeClr val="lt1"/>
          </a:fontRef>
        </p:style>
        <p:txBody>
          <a:bodyPr rtlCol="0" anchor="ctr"/>
          <a:lstStyle/>
          <a:p>
            <a:r>
              <a:rPr lang="en-GB" sz="2000" dirty="0">
                <a:solidFill>
                  <a:schemeClr val="tx1"/>
                </a:solidFill>
              </a:rPr>
              <a:t>Explain </a:t>
            </a:r>
            <a:r>
              <a:rPr lang="en-GB" sz="2000" b="1" dirty="0">
                <a:solidFill>
                  <a:schemeClr val="tx1"/>
                </a:solidFill>
              </a:rPr>
              <a:t>two ways </a:t>
            </a:r>
            <a:r>
              <a:rPr lang="en-GB" sz="2000" dirty="0">
                <a:solidFill>
                  <a:schemeClr val="tx1"/>
                </a:solidFill>
              </a:rPr>
              <a:t>in which the Peasants’ Revolt and Trade Unionism in the nineteenth century were similar.					</a:t>
            </a:r>
          </a:p>
          <a:p>
            <a:r>
              <a:rPr lang="en-GB" sz="2000" dirty="0">
                <a:solidFill>
                  <a:schemeClr val="tx1"/>
                </a:solidFill>
              </a:rPr>
              <a:t>		       [8 marks]</a:t>
            </a:r>
          </a:p>
        </p:txBody>
      </p:sp>
      <p:sp>
        <p:nvSpPr>
          <p:cNvPr id="7" name="Title 1"/>
          <p:cNvSpPr txBox="1">
            <a:spLocks/>
          </p:cNvSpPr>
          <p:nvPr/>
        </p:nvSpPr>
        <p:spPr>
          <a:xfrm>
            <a:off x="-1" y="225058"/>
            <a:ext cx="9040761" cy="431181"/>
          </a:xfrm>
          <a:prstGeom prst="rect">
            <a:avLst/>
          </a:prstGeom>
        </p:spPr>
        <p:txBody>
          <a:bodyPr vert="horz" lIns="0" tIns="0" rIns="91440" bIns="0" rtlCol="0" anchor="t" anchorCtr="0">
            <a:noAutofit/>
          </a:bodyPr>
          <a:lstStyle>
            <a:lvl1pPr algn="l" defTabSz="457200" rtl="0" eaLnBrk="1" latinLnBrk="0" hangingPunct="1">
              <a:lnSpc>
                <a:spcPts val="2800"/>
              </a:lnSpc>
              <a:spcBef>
                <a:spcPct val="0"/>
              </a:spcBef>
              <a:buNone/>
              <a:defRPr sz="3200" b="0" i="0" kern="1200">
                <a:solidFill>
                  <a:schemeClr val="tx2"/>
                </a:solidFill>
                <a:latin typeface="AQA Chevin Pro Light"/>
                <a:ea typeface="+mj-ea"/>
                <a:cs typeface="AQA Chevin Pro Light"/>
              </a:defRPr>
            </a:lvl1pPr>
          </a:lstStyle>
          <a:p>
            <a:pPr algn="ctr"/>
            <a:r>
              <a:rPr lang="en-GB" sz="2800" dirty="0"/>
              <a:t> Complex thinking</a:t>
            </a:r>
          </a:p>
          <a:p>
            <a:pPr algn="ctr"/>
            <a:r>
              <a:rPr lang="en-GB" sz="2800" dirty="0"/>
              <a:t>Differentiation by time: the broader historical context </a:t>
            </a:r>
            <a:endParaRPr lang="en-GB" dirty="0"/>
          </a:p>
        </p:txBody>
      </p:sp>
      <p:sp>
        <p:nvSpPr>
          <p:cNvPr id="9" name="Rectangle 8"/>
          <p:cNvSpPr/>
          <p:nvPr/>
        </p:nvSpPr>
        <p:spPr>
          <a:xfrm>
            <a:off x="-1" y="1033072"/>
            <a:ext cx="5016844" cy="5220928"/>
          </a:xfrm>
          <a:prstGeom prst="rect">
            <a:avLst/>
          </a:prstGeom>
          <a:solidFill>
            <a:schemeClr val="bg1"/>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r>
              <a:rPr lang="en-GB" sz="2000" dirty="0">
                <a:solidFill>
                  <a:schemeClr val="tx1"/>
                </a:solidFill>
              </a:rPr>
              <a:t>They also both had </a:t>
            </a:r>
            <a:r>
              <a:rPr lang="en-GB" sz="2000" b="1" dirty="0">
                <a:solidFill>
                  <a:schemeClr val="tx1"/>
                </a:solidFill>
              </a:rPr>
              <a:t>a greater impact in the long run. </a:t>
            </a:r>
            <a:r>
              <a:rPr lang="en-GB" sz="2000" dirty="0">
                <a:solidFill>
                  <a:schemeClr val="tx1"/>
                </a:solidFill>
              </a:rPr>
              <a:t>The Peasants Revolt was a failure at the time as Richard II ended the rebellion. </a:t>
            </a:r>
            <a:r>
              <a:rPr lang="en-GB" sz="2000" b="1" dirty="0">
                <a:solidFill>
                  <a:schemeClr val="tx1"/>
                </a:solidFill>
              </a:rPr>
              <a:t>Whilst the poll tax wasn’t repealed, peasants would not be free men for 100 years, and the participants were punished. However, it went on to inspire future revolts included Chartism. </a:t>
            </a:r>
            <a:r>
              <a:rPr lang="en-GB" sz="2000" dirty="0">
                <a:solidFill>
                  <a:schemeClr val="tx1"/>
                </a:solidFill>
              </a:rPr>
              <a:t>In the 1800s Trade Unions were also often unsuccessful due to the difference and variety in worker’s needs. Despite some successes, like the Matchbox workers strike, </a:t>
            </a:r>
            <a:r>
              <a:rPr lang="en-GB" sz="2000" b="1" dirty="0">
                <a:solidFill>
                  <a:schemeClr val="tx1"/>
                </a:solidFill>
              </a:rPr>
              <a:t>it was more successful in inspiring the Unions of the future including organisations like the ones we have today</a:t>
            </a:r>
            <a:r>
              <a:rPr lang="en-GB" sz="2000" dirty="0">
                <a:solidFill>
                  <a:schemeClr val="tx1"/>
                </a:solidFill>
              </a:rPr>
              <a:t> </a:t>
            </a:r>
            <a:r>
              <a:rPr lang="en-GB" sz="2000" b="1" dirty="0">
                <a:solidFill>
                  <a:schemeClr val="tx1"/>
                </a:solidFill>
              </a:rPr>
              <a:t>and events like the General Strike and Miner’s Strike.</a:t>
            </a:r>
          </a:p>
        </p:txBody>
      </p:sp>
    </p:spTree>
    <p:extLst>
      <p:ext uri="{BB962C8B-B14F-4D97-AF65-F5344CB8AC3E}">
        <p14:creationId xmlns:p14="http://schemas.microsoft.com/office/powerpoint/2010/main" val="1561988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749" y="441132"/>
            <a:ext cx="8734425" cy="431181"/>
          </a:xfrm>
        </p:spPr>
        <p:txBody>
          <a:bodyPr/>
          <a:lstStyle/>
          <a:p>
            <a:r>
              <a:rPr lang="en-GB" dirty="0"/>
              <a:t>Paper 2: thematic study – the utility question</a:t>
            </a:r>
          </a:p>
        </p:txBody>
      </p:sp>
      <p:sp>
        <p:nvSpPr>
          <p:cNvPr id="5" name="Rectangle 4"/>
          <p:cNvSpPr/>
          <p:nvPr/>
        </p:nvSpPr>
        <p:spPr>
          <a:xfrm>
            <a:off x="540000" y="935512"/>
            <a:ext cx="8135914" cy="5293757"/>
          </a:xfrm>
          <a:prstGeom prst="rect">
            <a:avLst/>
          </a:prstGeom>
        </p:spPr>
        <p:txBody>
          <a:bodyPr wrap="square">
            <a:spAutoFit/>
          </a:bodyPr>
          <a:lstStyle/>
          <a:p>
            <a:endParaRPr lang="en-GB" sz="2000" dirty="0"/>
          </a:p>
          <a:p>
            <a:endParaRPr lang="en-GB" sz="2000" b="1" dirty="0">
              <a:solidFill>
                <a:schemeClr val="tx1">
                  <a:lumMod val="50000"/>
                </a:schemeClr>
              </a:solidFill>
            </a:endParaRPr>
          </a:p>
          <a:p>
            <a:endParaRPr lang="en-GB" sz="2000" dirty="0">
              <a:solidFill>
                <a:schemeClr val="tx1">
                  <a:lumMod val="50000"/>
                </a:schemeClr>
              </a:solidFill>
            </a:endParaRPr>
          </a:p>
          <a:p>
            <a:endParaRPr lang="en-GB" sz="2000" dirty="0">
              <a:solidFill>
                <a:schemeClr val="tx1">
                  <a:lumMod val="50000"/>
                </a:schemeClr>
              </a:solidFill>
            </a:endParaRPr>
          </a:p>
          <a:p>
            <a:endParaRPr lang="en-GB" sz="2000" dirty="0">
              <a:solidFill>
                <a:schemeClr val="tx1">
                  <a:lumMod val="50000"/>
                </a:schemeClr>
              </a:solidFill>
            </a:endParaRPr>
          </a:p>
          <a:p>
            <a:endParaRPr lang="en-GB" sz="2000" dirty="0">
              <a:solidFill>
                <a:schemeClr val="tx1">
                  <a:lumMod val="50000"/>
                </a:schemeClr>
              </a:solidFill>
            </a:endParaRPr>
          </a:p>
          <a:p>
            <a:endParaRPr lang="en-GB" sz="2000" dirty="0">
              <a:solidFill>
                <a:schemeClr val="tx1">
                  <a:lumMod val="50000"/>
                </a:schemeClr>
              </a:solidFill>
            </a:endParaRPr>
          </a:p>
          <a:p>
            <a:endParaRPr lang="en-GB" sz="2000" dirty="0">
              <a:solidFill>
                <a:schemeClr val="tx1">
                  <a:lumMod val="50000"/>
                </a:schemeClr>
              </a:solidFill>
            </a:endParaRPr>
          </a:p>
          <a:p>
            <a:endParaRPr lang="en-GB" sz="2000" dirty="0">
              <a:solidFill>
                <a:schemeClr val="tx1">
                  <a:lumMod val="50000"/>
                </a:schemeClr>
              </a:solidFill>
            </a:endParaRPr>
          </a:p>
          <a:p>
            <a:endParaRPr lang="en-GB" sz="2000" dirty="0">
              <a:solidFill>
                <a:schemeClr val="tx1">
                  <a:lumMod val="50000"/>
                </a:schemeClr>
              </a:solidFill>
            </a:endParaRPr>
          </a:p>
          <a:p>
            <a:endParaRPr lang="en-GB" sz="2000" dirty="0"/>
          </a:p>
          <a:p>
            <a:endParaRPr lang="en-GB" sz="2000" dirty="0"/>
          </a:p>
          <a:p>
            <a:endParaRPr lang="en-GB" sz="2000" dirty="0"/>
          </a:p>
          <a:p>
            <a:endParaRPr lang="en-GB" sz="2000" dirty="0"/>
          </a:p>
          <a:p>
            <a:endParaRPr lang="en-GB" sz="2000" dirty="0"/>
          </a:p>
          <a:p>
            <a:endParaRPr lang="en-GB" sz="2000" dirty="0"/>
          </a:p>
          <a:p>
            <a:endParaRPr lang="en-GB" dirty="0"/>
          </a:p>
        </p:txBody>
      </p:sp>
      <p:sp>
        <p:nvSpPr>
          <p:cNvPr id="7" name="Footer Placeholder 3"/>
          <p:cNvSpPr txBox="1">
            <a:spLocks/>
          </p:cNvSpPr>
          <p:nvPr/>
        </p:nvSpPr>
        <p:spPr>
          <a:xfrm>
            <a:off x="2088580" y="6413739"/>
            <a:ext cx="2678112" cy="24130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dirty="0"/>
              <a:t>Copyright © AQA and its licensors. All rights reserved.</a:t>
            </a:r>
          </a:p>
        </p:txBody>
      </p:sp>
      <p:sp>
        <p:nvSpPr>
          <p:cNvPr id="9" name="Date Placeholder 7"/>
          <p:cNvSpPr txBox="1">
            <a:spLocks/>
          </p:cNvSpPr>
          <p:nvPr/>
        </p:nvSpPr>
        <p:spPr>
          <a:xfrm>
            <a:off x="448574" y="6413739"/>
            <a:ext cx="1422400" cy="347873"/>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000" dirty="0"/>
              <a:t>Slide 52</a:t>
            </a:r>
          </a:p>
        </p:txBody>
      </p:sp>
      <p:sp>
        <p:nvSpPr>
          <p:cNvPr id="10" name="Rectangle 9"/>
          <p:cNvSpPr/>
          <p:nvPr/>
        </p:nvSpPr>
        <p:spPr>
          <a:xfrm>
            <a:off x="1" y="4240555"/>
            <a:ext cx="9144000" cy="2308324"/>
          </a:xfrm>
          <a:prstGeom prst="rect">
            <a:avLst/>
          </a:prstGeom>
        </p:spPr>
        <p:txBody>
          <a:bodyPr wrap="square">
            <a:spAutoFit/>
          </a:bodyPr>
          <a:lstStyle/>
          <a:p>
            <a:r>
              <a:rPr lang="en-GB" sz="2400" dirty="0">
                <a:solidFill>
                  <a:schemeClr val="tx1">
                    <a:lumMod val="50000"/>
                  </a:schemeClr>
                </a:solidFill>
              </a:rPr>
              <a:t>Students are asked to evaluate utility of the </a:t>
            </a:r>
            <a:r>
              <a:rPr lang="en-GB" sz="2400" b="1" dirty="0">
                <a:solidFill>
                  <a:schemeClr val="tx1">
                    <a:lumMod val="50000"/>
                  </a:schemeClr>
                </a:solidFill>
              </a:rPr>
              <a:t>content</a:t>
            </a:r>
            <a:r>
              <a:rPr lang="en-GB" sz="2400" dirty="0">
                <a:solidFill>
                  <a:schemeClr val="tx1">
                    <a:lumMod val="50000"/>
                  </a:schemeClr>
                </a:solidFill>
              </a:rPr>
              <a:t> and </a:t>
            </a:r>
            <a:r>
              <a:rPr lang="en-GB" sz="2400" b="1" dirty="0">
                <a:solidFill>
                  <a:schemeClr val="tx1">
                    <a:lumMod val="50000"/>
                  </a:schemeClr>
                </a:solidFill>
              </a:rPr>
              <a:t>provenance</a:t>
            </a:r>
            <a:r>
              <a:rPr lang="en-GB" sz="2400" dirty="0">
                <a:solidFill>
                  <a:schemeClr val="tx1">
                    <a:lumMod val="50000"/>
                  </a:schemeClr>
                </a:solidFill>
              </a:rPr>
              <a:t> of the source </a:t>
            </a:r>
            <a:r>
              <a:rPr lang="en-GB" sz="2400" b="1" dirty="0">
                <a:solidFill>
                  <a:schemeClr val="tx1">
                    <a:lumMod val="50000"/>
                  </a:schemeClr>
                </a:solidFill>
              </a:rPr>
              <a:t>for the issue in the question </a:t>
            </a:r>
          </a:p>
          <a:p>
            <a:endParaRPr lang="en-GB" sz="2400" b="1" dirty="0">
              <a:solidFill>
                <a:schemeClr val="tx1">
                  <a:lumMod val="50000"/>
                </a:schemeClr>
              </a:solidFill>
            </a:endParaRPr>
          </a:p>
          <a:p>
            <a:r>
              <a:rPr lang="en-GB" sz="2400" b="1" dirty="0">
                <a:solidFill>
                  <a:schemeClr val="tx1">
                    <a:lumMod val="50000"/>
                  </a:schemeClr>
                </a:solidFill>
              </a:rPr>
              <a:t>Contextual knowledge </a:t>
            </a:r>
            <a:r>
              <a:rPr lang="en-GB" sz="2400" dirty="0">
                <a:solidFill>
                  <a:schemeClr val="tx1">
                    <a:lumMod val="50000"/>
                  </a:schemeClr>
                </a:solidFill>
              </a:rPr>
              <a:t>should be used to explain the features of the source. </a:t>
            </a:r>
            <a:r>
              <a:rPr lang="en-GB" sz="2000" dirty="0">
                <a:solidFill>
                  <a:schemeClr val="tx1">
                    <a:lumMod val="50000"/>
                  </a:schemeClr>
                </a:solidFill>
              </a:rPr>
              <a:t> </a:t>
            </a:r>
          </a:p>
          <a:p>
            <a:endParaRPr lang="en-GB" sz="2000" dirty="0">
              <a:solidFill>
                <a:schemeClr val="tx1">
                  <a:lumMod val="50000"/>
                </a:schemeClr>
              </a:solidFill>
            </a:endParaRPr>
          </a:p>
        </p:txBody>
      </p:sp>
      <p:sp>
        <p:nvSpPr>
          <p:cNvPr id="11" name="Rounded Rectangle 7">
            <a:extLst>
              <a:ext uri="{FF2B5EF4-FFF2-40B4-BE49-F238E27FC236}">
                <a16:creationId xmlns:a16="http://schemas.microsoft.com/office/drawing/2014/main" id="{F11C4BAA-AC44-406E-A9B2-675DA4373BEF}"/>
              </a:ext>
            </a:extLst>
          </p:cNvPr>
          <p:cNvSpPr/>
          <p:nvPr/>
        </p:nvSpPr>
        <p:spPr>
          <a:xfrm>
            <a:off x="539999" y="1152524"/>
            <a:ext cx="7861052" cy="2996762"/>
          </a:xfrm>
          <a:prstGeom prst="roundRect">
            <a:avLst/>
          </a:prstGeom>
          <a:solidFill>
            <a:schemeClr val="accent6">
              <a:lumMod val="20000"/>
              <a:lumOff val="80000"/>
            </a:schemeClr>
          </a:solidFill>
          <a:ln>
            <a:solidFill>
              <a:srgbClr val="9784BE"/>
            </a:solidFill>
          </a:ln>
        </p:spPr>
        <p:style>
          <a:lnRef idx="1">
            <a:schemeClr val="accent1"/>
          </a:lnRef>
          <a:fillRef idx="3">
            <a:schemeClr val="accent1"/>
          </a:fillRef>
          <a:effectRef idx="2">
            <a:schemeClr val="accent1"/>
          </a:effectRef>
          <a:fontRef idx="minor">
            <a:schemeClr val="lt1"/>
          </a:fontRef>
        </p:style>
        <p:txBody>
          <a:bodyPr rtlCol="0" anchor="ctr"/>
          <a:lstStyle/>
          <a:p>
            <a:r>
              <a:rPr lang="en-GB" sz="2400" dirty="0">
                <a:solidFill>
                  <a:schemeClr val="tx1">
                    <a:lumMod val="50000"/>
                  </a:schemeClr>
                </a:solidFill>
              </a:rPr>
              <a:t>How useful is Source A to an historian studying the methods of treating disease in the eighteenth and early nineteenth centuries? </a:t>
            </a:r>
          </a:p>
          <a:p>
            <a:endParaRPr lang="en-GB" sz="2400" dirty="0">
              <a:solidFill>
                <a:schemeClr val="tx1"/>
              </a:solidFill>
            </a:endParaRPr>
          </a:p>
          <a:p>
            <a:r>
              <a:rPr lang="en-GB" sz="2400" dirty="0">
                <a:solidFill>
                  <a:schemeClr val="tx1">
                    <a:lumMod val="50000"/>
                  </a:schemeClr>
                </a:solidFill>
              </a:rPr>
              <a:t>Explain your answer using </a:t>
            </a:r>
            <a:r>
              <a:rPr lang="en-GB" sz="2400" b="1" dirty="0">
                <a:solidFill>
                  <a:schemeClr val="tx1">
                    <a:lumMod val="50000"/>
                  </a:schemeClr>
                </a:solidFill>
              </a:rPr>
              <a:t>Source A </a:t>
            </a:r>
            <a:r>
              <a:rPr lang="en-GB" sz="2400" dirty="0">
                <a:solidFill>
                  <a:schemeClr val="tx1">
                    <a:lumMod val="50000"/>
                  </a:schemeClr>
                </a:solidFill>
              </a:rPr>
              <a:t>and your contextual knowledge. </a:t>
            </a:r>
          </a:p>
          <a:p>
            <a:r>
              <a:rPr lang="en-GB" sz="2400" b="1" dirty="0">
                <a:solidFill>
                  <a:schemeClr val="tx1"/>
                </a:solidFill>
              </a:rPr>
              <a:t>													[8 marks] </a:t>
            </a:r>
            <a:endParaRPr lang="en-GB" sz="2400" dirty="0">
              <a:solidFill>
                <a:schemeClr val="tx1"/>
              </a:solidFill>
            </a:endParaRPr>
          </a:p>
        </p:txBody>
      </p:sp>
    </p:spTree>
    <p:extLst>
      <p:ext uri="{BB962C8B-B14F-4D97-AF65-F5344CB8AC3E}">
        <p14:creationId xmlns:p14="http://schemas.microsoft.com/office/powerpoint/2010/main" val="143714071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40000" y="935512"/>
            <a:ext cx="8135914" cy="5293757"/>
          </a:xfrm>
          <a:prstGeom prst="rect">
            <a:avLst/>
          </a:prstGeom>
        </p:spPr>
        <p:txBody>
          <a:bodyPr wrap="square">
            <a:spAutoFit/>
          </a:bodyPr>
          <a:lstStyle/>
          <a:p>
            <a:endParaRPr lang="en-GB" sz="2000" dirty="0"/>
          </a:p>
          <a:p>
            <a:endParaRPr lang="en-GB" sz="2000" b="1" dirty="0">
              <a:solidFill>
                <a:schemeClr val="tx1">
                  <a:lumMod val="50000"/>
                </a:schemeClr>
              </a:solidFill>
            </a:endParaRPr>
          </a:p>
          <a:p>
            <a:endParaRPr lang="en-GB" sz="2000" dirty="0">
              <a:solidFill>
                <a:schemeClr val="tx1">
                  <a:lumMod val="50000"/>
                </a:schemeClr>
              </a:solidFill>
            </a:endParaRPr>
          </a:p>
          <a:p>
            <a:endParaRPr lang="en-GB" sz="2000" dirty="0">
              <a:solidFill>
                <a:schemeClr val="tx1">
                  <a:lumMod val="50000"/>
                </a:schemeClr>
              </a:solidFill>
            </a:endParaRPr>
          </a:p>
          <a:p>
            <a:endParaRPr lang="en-GB" sz="2000" dirty="0">
              <a:solidFill>
                <a:schemeClr val="tx1">
                  <a:lumMod val="50000"/>
                </a:schemeClr>
              </a:solidFill>
            </a:endParaRPr>
          </a:p>
          <a:p>
            <a:endParaRPr lang="en-GB" sz="2000" dirty="0">
              <a:solidFill>
                <a:schemeClr val="tx1">
                  <a:lumMod val="50000"/>
                </a:schemeClr>
              </a:solidFill>
            </a:endParaRPr>
          </a:p>
          <a:p>
            <a:endParaRPr lang="en-GB" sz="2000" dirty="0">
              <a:solidFill>
                <a:schemeClr val="tx1">
                  <a:lumMod val="50000"/>
                </a:schemeClr>
              </a:solidFill>
            </a:endParaRPr>
          </a:p>
          <a:p>
            <a:endParaRPr lang="en-GB" sz="2000" dirty="0">
              <a:solidFill>
                <a:schemeClr val="tx1">
                  <a:lumMod val="50000"/>
                </a:schemeClr>
              </a:solidFill>
            </a:endParaRPr>
          </a:p>
          <a:p>
            <a:endParaRPr lang="en-GB" sz="2000" dirty="0">
              <a:solidFill>
                <a:schemeClr val="tx1">
                  <a:lumMod val="50000"/>
                </a:schemeClr>
              </a:solidFill>
            </a:endParaRPr>
          </a:p>
          <a:p>
            <a:endParaRPr lang="en-GB" sz="2000" dirty="0">
              <a:solidFill>
                <a:schemeClr val="tx1">
                  <a:lumMod val="50000"/>
                </a:schemeClr>
              </a:solidFill>
            </a:endParaRPr>
          </a:p>
          <a:p>
            <a:endParaRPr lang="en-GB" sz="2000" dirty="0"/>
          </a:p>
          <a:p>
            <a:endParaRPr lang="en-GB" sz="2000" dirty="0"/>
          </a:p>
          <a:p>
            <a:endParaRPr lang="en-GB" sz="2000" dirty="0"/>
          </a:p>
          <a:p>
            <a:endParaRPr lang="en-GB" sz="2000" dirty="0"/>
          </a:p>
          <a:p>
            <a:endParaRPr lang="en-GB" sz="2000" dirty="0"/>
          </a:p>
          <a:p>
            <a:endParaRPr lang="en-GB" sz="2000" dirty="0"/>
          </a:p>
          <a:p>
            <a:endParaRPr lang="en-GB" dirty="0"/>
          </a:p>
        </p:txBody>
      </p:sp>
      <p:sp>
        <p:nvSpPr>
          <p:cNvPr id="7" name="Footer Placeholder 3"/>
          <p:cNvSpPr txBox="1">
            <a:spLocks/>
          </p:cNvSpPr>
          <p:nvPr/>
        </p:nvSpPr>
        <p:spPr>
          <a:xfrm>
            <a:off x="2088580" y="6413739"/>
            <a:ext cx="2678112" cy="24130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dirty="0"/>
              <a:t>Copyright © AQA and its licensors. All rights reserved.</a:t>
            </a:r>
          </a:p>
        </p:txBody>
      </p:sp>
      <p:sp>
        <p:nvSpPr>
          <p:cNvPr id="6" name="Title 5"/>
          <p:cNvSpPr>
            <a:spLocks noGrp="1"/>
          </p:cNvSpPr>
          <p:nvPr>
            <p:ph type="title"/>
          </p:nvPr>
        </p:nvSpPr>
        <p:spPr/>
        <p:txBody>
          <a:bodyPr/>
          <a:lstStyle/>
          <a:p>
            <a:r>
              <a:rPr lang="en-GB" dirty="0"/>
              <a:t>Paper 2: thematic study – the utility question</a:t>
            </a:r>
          </a:p>
        </p:txBody>
      </p:sp>
      <p:sp>
        <p:nvSpPr>
          <p:cNvPr id="2" name="Slide Number Placeholder 1"/>
          <p:cNvSpPr>
            <a:spLocks noGrp="1"/>
          </p:cNvSpPr>
          <p:nvPr>
            <p:ph type="sldNum" sz="quarter" idx="4294967295"/>
          </p:nvPr>
        </p:nvSpPr>
        <p:spPr>
          <a:xfrm>
            <a:off x="444464" y="6476351"/>
            <a:ext cx="698205" cy="365125"/>
          </a:xfrm>
          <a:prstGeom prst="rect">
            <a:avLst/>
          </a:prstGeom>
        </p:spPr>
        <p:txBody>
          <a:bodyPr/>
          <a:lstStyle/>
          <a:p>
            <a:fld id="{9D4704D4-DAEA-4D4A-A9DC-4373E3AC7101}" type="slidenum">
              <a:rPr lang="en-GB" smtClean="0"/>
              <a:pPr/>
              <a:t>59</a:t>
            </a:fld>
            <a:endParaRPr lang="en-GB" dirty="0"/>
          </a:p>
        </p:txBody>
      </p:sp>
      <p:pic>
        <p:nvPicPr>
          <p:cNvPr id="3" name="Picture 2">
            <a:extLst>
              <a:ext uri="{FF2B5EF4-FFF2-40B4-BE49-F238E27FC236}">
                <a16:creationId xmlns:a16="http://schemas.microsoft.com/office/drawing/2014/main" id="{1C19B607-A896-44DB-8CD7-C48400164E1B}"/>
              </a:ext>
            </a:extLst>
          </p:cNvPr>
          <p:cNvPicPr>
            <a:picLocks noChangeAspect="1"/>
          </p:cNvPicPr>
          <p:nvPr/>
        </p:nvPicPr>
        <p:blipFill>
          <a:blip r:embed="rId3"/>
          <a:stretch>
            <a:fillRect/>
          </a:stretch>
        </p:blipFill>
        <p:spPr>
          <a:xfrm>
            <a:off x="259187" y="1119395"/>
            <a:ext cx="8697539" cy="5087060"/>
          </a:xfrm>
          <a:prstGeom prst="rect">
            <a:avLst/>
          </a:prstGeom>
        </p:spPr>
      </p:pic>
    </p:spTree>
    <p:extLst>
      <p:ext uri="{BB962C8B-B14F-4D97-AF65-F5344CB8AC3E}">
        <p14:creationId xmlns:p14="http://schemas.microsoft.com/office/powerpoint/2010/main" val="3752675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800" dirty="0"/>
              <a:t>Recap: timing and length</a:t>
            </a:r>
            <a:br>
              <a:rPr lang="en-GB" sz="2800" dirty="0"/>
            </a:br>
            <a:endParaRPr lang="en-GB" sz="2800" dirty="0"/>
          </a:p>
        </p:txBody>
      </p:sp>
      <p:sp>
        <p:nvSpPr>
          <p:cNvPr id="3" name="Content Placeholder 2"/>
          <p:cNvSpPr>
            <a:spLocks noGrp="1"/>
          </p:cNvSpPr>
          <p:nvPr>
            <p:ph idx="1"/>
          </p:nvPr>
        </p:nvSpPr>
        <p:spPr>
          <a:xfrm>
            <a:off x="390525" y="1116281"/>
            <a:ext cx="8646598" cy="5022236"/>
          </a:xfrm>
        </p:spPr>
        <p:txBody>
          <a:bodyPr/>
          <a:lstStyle/>
          <a:p>
            <a:endParaRPr lang="en-GB" dirty="0"/>
          </a:p>
          <a:p>
            <a:pPr>
              <a:buFont typeface="Courier New" panose="02070309020205020404" pitchFamily="49" charset="0"/>
              <a:buChar char="o"/>
            </a:pPr>
            <a:r>
              <a:rPr lang="en-GB" dirty="0"/>
              <a:t>4 marks, 5 minutes, one supported point/paragraph</a:t>
            </a:r>
          </a:p>
          <a:p>
            <a:pPr marL="0" indent="0">
              <a:buNone/>
            </a:pPr>
            <a:endParaRPr lang="en-GB" dirty="0"/>
          </a:p>
          <a:p>
            <a:pPr>
              <a:buFont typeface="Courier New" panose="02070309020205020404" pitchFamily="49" charset="0"/>
              <a:buChar char="o"/>
            </a:pPr>
            <a:r>
              <a:rPr lang="en-GB" dirty="0"/>
              <a:t>8 marks, 10 minutes, two supported points/paragraphs</a:t>
            </a:r>
          </a:p>
          <a:p>
            <a:pPr marL="0" indent="0">
              <a:buNone/>
            </a:pPr>
            <a:endParaRPr lang="en-GB" dirty="0"/>
          </a:p>
          <a:p>
            <a:pPr>
              <a:buFont typeface="Courier New" panose="02070309020205020404" pitchFamily="49" charset="0"/>
              <a:buChar char="o"/>
            </a:pPr>
            <a:r>
              <a:rPr lang="en-GB" dirty="0"/>
              <a:t>12 marks, 15 minutes, three supported points/paragraphs</a:t>
            </a:r>
          </a:p>
          <a:p>
            <a:pPr marL="0" indent="0">
              <a:buNone/>
            </a:pPr>
            <a:endParaRPr lang="en-GB" dirty="0"/>
          </a:p>
          <a:p>
            <a:pPr>
              <a:buFont typeface="Courier New" panose="02070309020205020404" pitchFamily="49" charset="0"/>
              <a:buChar char="o"/>
            </a:pPr>
            <a:r>
              <a:rPr lang="en-GB" dirty="0"/>
              <a:t>16 marks, 20 minutes, three/ four supported points/paragraphs</a:t>
            </a:r>
          </a:p>
          <a:p>
            <a:pPr>
              <a:buFont typeface="Courier New" panose="02070309020205020404" pitchFamily="49" charset="0"/>
              <a:buChar char="o"/>
            </a:pPr>
            <a:endParaRPr lang="en-GB" dirty="0"/>
          </a:p>
          <a:p>
            <a:pPr marL="0" indent="0">
              <a:buNone/>
            </a:pPr>
            <a:endParaRPr lang="en-GB" dirty="0"/>
          </a:p>
        </p:txBody>
      </p:sp>
      <p:sp>
        <p:nvSpPr>
          <p:cNvPr id="4" name="Footer Placeholder 3"/>
          <p:cNvSpPr>
            <a:spLocks noGrp="1"/>
          </p:cNvSpPr>
          <p:nvPr>
            <p:ph type="ftr" sz="quarter" idx="3"/>
          </p:nvPr>
        </p:nvSpPr>
        <p:spPr/>
        <p:txBody>
          <a:bodyPr/>
          <a:lstStyle/>
          <a:p>
            <a:r>
              <a:rPr lang="en-US" dirty="0"/>
              <a:t>Copyright © AQA and its licensors. All rights reserved.</a:t>
            </a:r>
          </a:p>
        </p:txBody>
      </p:sp>
    </p:spTree>
    <p:extLst>
      <p:ext uri="{BB962C8B-B14F-4D97-AF65-F5344CB8AC3E}">
        <p14:creationId xmlns:p14="http://schemas.microsoft.com/office/powerpoint/2010/main" val="60730227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5541"/>
            <a:ext cx="9210675" cy="431181"/>
          </a:xfrm>
        </p:spPr>
        <p:txBody>
          <a:bodyPr/>
          <a:lstStyle/>
          <a:p>
            <a:r>
              <a:rPr lang="en-GB" sz="2800" dirty="0"/>
              <a:t>   AO3 – Complex thinking for source questions   </a:t>
            </a:r>
          </a:p>
        </p:txBody>
      </p:sp>
      <p:sp>
        <p:nvSpPr>
          <p:cNvPr id="3" name="Footer Placeholder 2"/>
          <p:cNvSpPr>
            <a:spLocks noGrp="1"/>
          </p:cNvSpPr>
          <p:nvPr>
            <p:ph type="ftr" sz="quarter" idx="10"/>
          </p:nvPr>
        </p:nvSpPr>
        <p:spPr/>
        <p:txBody>
          <a:bodyPr/>
          <a:lstStyle/>
          <a:p>
            <a:r>
              <a:rPr lang="en-US"/>
              <a:t>Copyright © AQA and its licensors. All rights reserved.</a:t>
            </a:r>
            <a:endParaRPr lang="en-US" dirty="0"/>
          </a:p>
        </p:txBody>
      </p:sp>
      <p:sp>
        <p:nvSpPr>
          <p:cNvPr id="5" name="Rectangle 4"/>
          <p:cNvSpPr/>
          <p:nvPr/>
        </p:nvSpPr>
        <p:spPr>
          <a:xfrm>
            <a:off x="174027" y="1008858"/>
            <a:ext cx="5608935" cy="5235424"/>
          </a:xfrm>
          <a:prstGeom prst="rect">
            <a:avLst/>
          </a:prstGeom>
          <a:solidFill>
            <a:schemeClr val="bg1"/>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r>
              <a:rPr lang="en-GB" dirty="0">
                <a:solidFill>
                  <a:schemeClr val="tx1">
                    <a:lumMod val="50000"/>
                  </a:schemeClr>
                </a:solidFill>
              </a:rPr>
              <a:t>I believe this source is quite useful as </a:t>
            </a:r>
            <a:r>
              <a:rPr lang="en-GB" b="1" dirty="0">
                <a:solidFill>
                  <a:schemeClr val="tx1">
                    <a:lumMod val="50000"/>
                  </a:schemeClr>
                </a:solidFill>
              </a:rPr>
              <a:t>it represents the Quacks </a:t>
            </a:r>
            <a:r>
              <a:rPr lang="en-GB" dirty="0">
                <a:solidFill>
                  <a:schemeClr val="tx1">
                    <a:lumMod val="50000"/>
                  </a:schemeClr>
                </a:solidFill>
              </a:rPr>
              <a:t>in the 1800s. We can see the man being bombarded by sellers with random substances they fooled others to use so they can gain money. This relates to the meaning of the source that it was made to ‘expose fakes’. </a:t>
            </a:r>
            <a:r>
              <a:rPr lang="en-GB" b="1" dirty="0">
                <a:solidFill>
                  <a:schemeClr val="tx1">
                    <a:lumMod val="50000"/>
                  </a:schemeClr>
                </a:solidFill>
              </a:rPr>
              <a:t>As germ theory hadn’t been discovered (discovered in 1861) society did not really know what cured illnesses. Therefore people such as Quacks would use this to benefit from it. </a:t>
            </a:r>
          </a:p>
          <a:p>
            <a:endParaRPr lang="en-GB" dirty="0">
              <a:solidFill>
                <a:schemeClr val="tx1">
                  <a:lumMod val="50000"/>
                </a:schemeClr>
              </a:solidFill>
            </a:endParaRPr>
          </a:p>
          <a:p>
            <a:r>
              <a:rPr lang="en-GB" dirty="0">
                <a:solidFill>
                  <a:schemeClr val="tx1">
                    <a:lumMod val="50000"/>
                  </a:schemeClr>
                </a:solidFill>
              </a:rPr>
              <a:t>We can see a man holding ‘opium’, this is useful as we know back in 1340s-50s opium would be used as an anaesthetic, however wouldn’t cure an illness. </a:t>
            </a:r>
            <a:r>
              <a:rPr lang="en-GB" b="1" dirty="0">
                <a:solidFill>
                  <a:schemeClr val="tx1">
                    <a:lumMod val="50000"/>
                  </a:schemeClr>
                </a:solidFill>
              </a:rPr>
              <a:t>This shows why the cartoon is aimed to ‘make fun of them’. People wanted them exposed as many were oblivious to what was going on due to lack of knowledge of medicine around the 17th and 18th centuries</a:t>
            </a:r>
            <a:r>
              <a:rPr lang="en-GB" dirty="0"/>
              <a:t>.</a:t>
            </a:r>
            <a:endParaRPr lang="en-GB" sz="2400" b="1" dirty="0">
              <a:solidFill>
                <a:schemeClr val="tx1"/>
              </a:solidFill>
            </a:endParaRPr>
          </a:p>
        </p:txBody>
      </p:sp>
      <p:sp>
        <p:nvSpPr>
          <p:cNvPr id="30" name="Rounded Rectangle 29"/>
          <p:cNvSpPr/>
          <p:nvPr/>
        </p:nvSpPr>
        <p:spPr>
          <a:xfrm>
            <a:off x="5848865" y="1037410"/>
            <a:ext cx="3229232" cy="2529574"/>
          </a:xfrm>
          <a:prstGeom prst="roundRect">
            <a:avLst/>
          </a:prstGeom>
          <a:solidFill>
            <a:schemeClr val="accent6">
              <a:lumMod val="20000"/>
              <a:lumOff val="80000"/>
            </a:schemeClr>
          </a:solidFill>
          <a:ln>
            <a:solidFill>
              <a:srgbClr val="9784BE"/>
            </a:solidFill>
          </a:ln>
        </p:spPr>
        <p:style>
          <a:lnRef idx="1">
            <a:schemeClr val="accent1"/>
          </a:lnRef>
          <a:fillRef idx="3">
            <a:schemeClr val="accent1"/>
          </a:fillRef>
          <a:effectRef idx="2">
            <a:schemeClr val="accent1"/>
          </a:effectRef>
          <a:fontRef idx="minor">
            <a:schemeClr val="lt1"/>
          </a:fontRef>
        </p:style>
        <p:txBody>
          <a:bodyPr rtlCol="0" anchor="ctr"/>
          <a:lstStyle/>
          <a:p>
            <a:r>
              <a:rPr lang="en-GB" sz="1600" dirty="0">
                <a:solidFill>
                  <a:schemeClr val="tx1">
                    <a:lumMod val="50000"/>
                  </a:schemeClr>
                </a:solidFill>
                <a:latin typeface="Arial" panose="020B0604020202020204" pitchFamily="34" charset="0"/>
                <a:cs typeface="Arial" panose="020B0604020202020204" pitchFamily="34" charset="0"/>
              </a:rPr>
              <a:t>How useful is Source A to an historian studying the methods of treating disease in the eighteenth and early nineteenth centuries? </a:t>
            </a:r>
          </a:p>
          <a:p>
            <a:endParaRPr lang="en-GB" sz="1600" dirty="0">
              <a:solidFill>
                <a:schemeClr val="tx1">
                  <a:lumMod val="50000"/>
                </a:schemeClr>
              </a:solidFill>
              <a:latin typeface="Arial" panose="020B0604020202020204" pitchFamily="34" charset="0"/>
              <a:cs typeface="Arial" panose="020B0604020202020204" pitchFamily="34" charset="0"/>
            </a:endParaRPr>
          </a:p>
          <a:p>
            <a:r>
              <a:rPr lang="en-GB" sz="1600" dirty="0">
                <a:solidFill>
                  <a:schemeClr val="tx1">
                    <a:lumMod val="50000"/>
                  </a:schemeClr>
                </a:solidFill>
                <a:latin typeface="Arial" panose="020B0604020202020204" pitchFamily="34" charset="0"/>
                <a:cs typeface="Arial" panose="020B0604020202020204" pitchFamily="34" charset="0"/>
              </a:rPr>
              <a:t>Explain your answer using </a:t>
            </a:r>
            <a:r>
              <a:rPr lang="en-GB" sz="1600" b="1" dirty="0">
                <a:solidFill>
                  <a:schemeClr val="tx1">
                    <a:lumMod val="50000"/>
                  </a:schemeClr>
                </a:solidFill>
                <a:latin typeface="Arial" panose="020B0604020202020204" pitchFamily="34" charset="0"/>
                <a:cs typeface="Arial" panose="020B0604020202020204" pitchFamily="34" charset="0"/>
              </a:rPr>
              <a:t>Source A </a:t>
            </a:r>
            <a:r>
              <a:rPr lang="en-GB" sz="1600" dirty="0">
                <a:solidFill>
                  <a:schemeClr val="tx1">
                    <a:lumMod val="50000"/>
                  </a:schemeClr>
                </a:solidFill>
                <a:latin typeface="Arial" panose="020B0604020202020204" pitchFamily="34" charset="0"/>
                <a:cs typeface="Arial" panose="020B0604020202020204" pitchFamily="34" charset="0"/>
              </a:rPr>
              <a:t>and your contextual knowledge. </a:t>
            </a:r>
          </a:p>
          <a:p>
            <a:r>
              <a:rPr lang="en-GB" sz="1600" b="1" dirty="0">
                <a:solidFill>
                  <a:schemeClr val="tx1"/>
                </a:solidFill>
                <a:latin typeface="Arial" panose="020B0604020202020204" pitchFamily="34" charset="0"/>
                <a:cs typeface="Arial" panose="020B0604020202020204" pitchFamily="34" charset="0"/>
              </a:rPr>
              <a:t>			      [8 marks] </a:t>
            </a:r>
            <a:endParaRPr lang="en-GB" sz="1600" dirty="0">
              <a:solidFill>
                <a:schemeClr val="tx1"/>
              </a:solidFill>
              <a:latin typeface="Arial" panose="020B0604020202020204" pitchFamily="34" charset="0"/>
              <a:cs typeface="Arial" panose="020B0604020202020204" pitchFamily="34" charset="0"/>
            </a:endParaRPr>
          </a:p>
        </p:txBody>
      </p:sp>
      <p:sp>
        <p:nvSpPr>
          <p:cNvPr id="10" name="TextBox 9"/>
          <p:cNvSpPr txBox="1"/>
          <p:nvPr/>
        </p:nvSpPr>
        <p:spPr>
          <a:xfrm>
            <a:off x="5831357" y="3857230"/>
            <a:ext cx="3138616" cy="2308324"/>
          </a:xfrm>
          <a:prstGeom prst="rect">
            <a:avLst/>
          </a:prstGeom>
          <a:noFill/>
        </p:spPr>
        <p:txBody>
          <a:bodyPr wrap="square" rtlCol="0">
            <a:spAutoFit/>
          </a:bodyPr>
          <a:lstStyle/>
          <a:p>
            <a:pPr algn="ctr"/>
            <a:r>
              <a:rPr lang="en-GB" dirty="0"/>
              <a:t>This level 4 answer uses relevant contextual knowledge to evaluate the utility of the source’s content. In the 2</a:t>
            </a:r>
            <a:r>
              <a:rPr lang="en-GB" baseline="30000" dirty="0"/>
              <a:t>nd</a:t>
            </a:r>
            <a:r>
              <a:rPr lang="en-GB" dirty="0"/>
              <a:t> paragraph, it uses the time and circumstances of the source’s creation explain its purpose. </a:t>
            </a:r>
          </a:p>
        </p:txBody>
      </p:sp>
    </p:spTree>
    <p:extLst>
      <p:ext uri="{BB962C8B-B14F-4D97-AF65-F5344CB8AC3E}">
        <p14:creationId xmlns:p14="http://schemas.microsoft.com/office/powerpoint/2010/main" val="9987479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0"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4A4D65-7975-4FAA-B004-A5FB90DA56BD}"/>
              </a:ext>
            </a:extLst>
          </p:cNvPr>
          <p:cNvSpPr>
            <a:spLocks noGrp="1"/>
          </p:cNvSpPr>
          <p:nvPr>
            <p:ph type="title"/>
          </p:nvPr>
        </p:nvSpPr>
        <p:spPr/>
        <p:txBody>
          <a:bodyPr/>
          <a:lstStyle/>
          <a:p>
            <a:r>
              <a:rPr lang="en-GB" dirty="0"/>
              <a:t>Threshold responses at level 3</a:t>
            </a:r>
            <a:br>
              <a:rPr lang="en-GB" dirty="0"/>
            </a:br>
            <a:endParaRPr lang="en-GB" dirty="0"/>
          </a:p>
        </p:txBody>
      </p:sp>
      <p:sp>
        <p:nvSpPr>
          <p:cNvPr id="3" name="Footer Placeholder 2">
            <a:extLst>
              <a:ext uri="{FF2B5EF4-FFF2-40B4-BE49-F238E27FC236}">
                <a16:creationId xmlns:a16="http://schemas.microsoft.com/office/drawing/2014/main" id="{913F14F2-AE0F-4DE3-8082-DB271971CF71}"/>
              </a:ext>
            </a:extLst>
          </p:cNvPr>
          <p:cNvSpPr>
            <a:spLocks noGrp="1"/>
          </p:cNvSpPr>
          <p:nvPr>
            <p:ph type="ftr" sz="quarter" idx="11"/>
          </p:nvPr>
        </p:nvSpPr>
        <p:spPr/>
        <p:txBody>
          <a:bodyPr/>
          <a:lstStyle/>
          <a:p>
            <a:r>
              <a:rPr lang="en-US"/>
              <a:t>Copyright © AQA and its licensors. All rights reserved.</a:t>
            </a:r>
            <a:endParaRPr lang="en-US" dirty="0"/>
          </a:p>
        </p:txBody>
      </p:sp>
    </p:spTree>
    <p:extLst>
      <p:ext uri="{BB962C8B-B14F-4D97-AF65-F5344CB8AC3E}">
        <p14:creationId xmlns:p14="http://schemas.microsoft.com/office/powerpoint/2010/main" val="103159360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0BACA1-80C6-4EF1-B760-E06DA5B5B261}"/>
              </a:ext>
            </a:extLst>
          </p:cNvPr>
          <p:cNvSpPr>
            <a:spLocks noGrp="1"/>
          </p:cNvSpPr>
          <p:nvPr>
            <p:ph type="title"/>
          </p:nvPr>
        </p:nvSpPr>
        <p:spPr>
          <a:xfrm>
            <a:off x="180274" y="288302"/>
            <a:ext cx="8949128" cy="431181"/>
          </a:xfrm>
        </p:spPr>
        <p:txBody>
          <a:bodyPr/>
          <a:lstStyle/>
          <a:p>
            <a:r>
              <a:rPr lang="en-GB" dirty="0"/>
              <a:t>AO1/AO2: responses at level 3</a:t>
            </a:r>
            <a:br>
              <a:rPr lang="en-GB" dirty="0"/>
            </a:br>
            <a:endParaRPr lang="en-GB" dirty="0"/>
          </a:p>
        </p:txBody>
      </p:sp>
      <p:sp>
        <p:nvSpPr>
          <p:cNvPr id="3" name="Content Placeholder 2">
            <a:extLst>
              <a:ext uri="{FF2B5EF4-FFF2-40B4-BE49-F238E27FC236}">
                <a16:creationId xmlns:a16="http://schemas.microsoft.com/office/drawing/2014/main" id="{E9034881-6630-47EC-99B2-0A695317EDE5}"/>
              </a:ext>
            </a:extLst>
          </p:cNvPr>
          <p:cNvSpPr>
            <a:spLocks noGrp="1"/>
          </p:cNvSpPr>
          <p:nvPr>
            <p:ph idx="1"/>
          </p:nvPr>
        </p:nvSpPr>
        <p:spPr>
          <a:xfrm>
            <a:off x="239843" y="1319134"/>
            <a:ext cx="8544393" cy="4819383"/>
          </a:xfrm>
        </p:spPr>
        <p:txBody>
          <a:bodyPr/>
          <a:lstStyle/>
          <a:p>
            <a:pPr marL="0" indent="0">
              <a:buNone/>
            </a:pPr>
            <a:r>
              <a:rPr lang="en-GB" sz="2800" b="1" dirty="0"/>
              <a:t>At level 3…</a:t>
            </a:r>
          </a:p>
          <a:p>
            <a:pPr marL="0" indent="0">
              <a:buNone/>
            </a:pPr>
            <a:endParaRPr lang="en-GB" sz="2800" dirty="0"/>
          </a:p>
          <a:p>
            <a:r>
              <a:rPr lang="en-GB" sz="2000" dirty="0"/>
              <a:t>for all 8 mark questions, write about </a:t>
            </a:r>
            <a:r>
              <a:rPr lang="en-GB" sz="2000" b="1" dirty="0"/>
              <a:t>more than one point</a:t>
            </a:r>
            <a:r>
              <a:rPr lang="en-GB" sz="2000" dirty="0"/>
              <a:t> and show </a:t>
            </a:r>
            <a:r>
              <a:rPr lang="en-GB" sz="2000" b="1" dirty="0"/>
              <a:t>developed explanation somewhere</a:t>
            </a:r>
            <a:r>
              <a:rPr lang="en-GB" sz="2000" dirty="0"/>
              <a:t> in the response</a:t>
            </a:r>
          </a:p>
          <a:p>
            <a:endParaRPr lang="en-GB" sz="2000" dirty="0"/>
          </a:p>
          <a:p>
            <a:r>
              <a:rPr lang="en-GB" sz="2000" dirty="0"/>
              <a:t>for the Bullet Point question, C&amp;T essay question and Historic Environment question, write about </a:t>
            </a:r>
            <a:r>
              <a:rPr lang="en-GB" sz="2000" b="1" dirty="0"/>
              <a:t>more than one point, including the given point </a:t>
            </a:r>
            <a:r>
              <a:rPr lang="en-GB" sz="2000" dirty="0"/>
              <a:t>and show </a:t>
            </a:r>
            <a:r>
              <a:rPr lang="en-GB" sz="2000" b="1" dirty="0"/>
              <a:t>developed explanation somewhere</a:t>
            </a:r>
            <a:r>
              <a:rPr lang="en-GB" sz="2000" dirty="0"/>
              <a:t> in the response</a:t>
            </a:r>
          </a:p>
          <a:p>
            <a:endParaRPr lang="en-GB" dirty="0"/>
          </a:p>
          <a:p>
            <a:r>
              <a:rPr lang="en-GB" sz="2000" dirty="0"/>
              <a:t>for the Factors question, as above but show </a:t>
            </a:r>
            <a:r>
              <a:rPr lang="en-GB" sz="2000" b="1" dirty="0"/>
              <a:t>range</a:t>
            </a:r>
            <a:r>
              <a:rPr lang="en-GB" sz="2000" dirty="0"/>
              <a:t> (3 out of 4 parts of the specification)</a:t>
            </a:r>
          </a:p>
          <a:p>
            <a:pPr marL="0" indent="0">
              <a:buNone/>
            </a:pPr>
            <a:endParaRPr lang="en-GB" dirty="0"/>
          </a:p>
          <a:p>
            <a:pPr marL="0" indent="0">
              <a:buNone/>
            </a:pPr>
            <a:endParaRPr lang="en-GB" dirty="0"/>
          </a:p>
          <a:p>
            <a:pPr marL="0" indent="0">
              <a:buNone/>
            </a:pPr>
            <a:endParaRPr lang="en-GB" dirty="0"/>
          </a:p>
          <a:p>
            <a:pPr marL="0" indent="0">
              <a:buNone/>
            </a:pPr>
            <a:endParaRPr lang="en-GB" dirty="0"/>
          </a:p>
        </p:txBody>
      </p:sp>
      <p:sp>
        <p:nvSpPr>
          <p:cNvPr id="4" name="Footer Placeholder 3">
            <a:extLst>
              <a:ext uri="{FF2B5EF4-FFF2-40B4-BE49-F238E27FC236}">
                <a16:creationId xmlns:a16="http://schemas.microsoft.com/office/drawing/2014/main" id="{8D012F0D-52FD-44A0-8BA7-6ABE0B2281A8}"/>
              </a:ext>
            </a:extLst>
          </p:cNvPr>
          <p:cNvSpPr>
            <a:spLocks noGrp="1"/>
          </p:cNvSpPr>
          <p:nvPr>
            <p:ph type="ftr" sz="quarter" idx="3"/>
          </p:nvPr>
        </p:nvSpPr>
        <p:spPr/>
        <p:txBody>
          <a:bodyPr/>
          <a:lstStyle/>
          <a:p>
            <a:r>
              <a:rPr lang="en-US"/>
              <a:t>Copyright © AQA and its licensors. All rights reserved.</a:t>
            </a:r>
            <a:endParaRPr lang="en-US" dirty="0"/>
          </a:p>
        </p:txBody>
      </p:sp>
    </p:spTree>
    <p:extLst>
      <p:ext uri="{BB962C8B-B14F-4D97-AF65-F5344CB8AC3E}">
        <p14:creationId xmlns:p14="http://schemas.microsoft.com/office/powerpoint/2010/main" val="70905513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0BACA1-80C6-4EF1-B760-E06DA5B5B261}"/>
              </a:ext>
            </a:extLst>
          </p:cNvPr>
          <p:cNvSpPr>
            <a:spLocks noGrp="1"/>
          </p:cNvSpPr>
          <p:nvPr>
            <p:ph type="title"/>
          </p:nvPr>
        </p:nvSpPr>
        <p:spPr>
          <a:xfrm>
            <a:off x="180274" y="288302"/>
            <a:ext cx="8949128" cy="431181"/>
          </a:xfrm>
        </p:spPr>
        <p:txBody>
          <a:bodyPr/>
          <a:lstStyle/>
          <a:p>
            <a:r>
              <a:rPr lang="en-GB" dirty="0"/>
              <a:t>AO3: responses at level 3</a:t>
            </a:r>
            <a:br>
              <a:rPr lang="en-GB" dirty="0"/>
            </a:br>
            <a:endParaRPr lang="en-GB" dirty="0"/>
          </a:p>
        </p:txBody>
      </p:sp>
      <p:sp>
        <p:nvSpPr>
          <p:cNvPr id="3" name="Content Placeholder 2">
            <a:extLst>
              <a:ext uri="{FF2B5EF4-FFF2-40B4-BE49-F238E27FC236}">
                <a16:creationId xmlns:a16="http://schemas.microsoft.com/office/drawing/2014/main" id="{E9034881-6630-47EC-99B2-0A695317EDE5}"/>
              </a:ext>
            </a:extLst>
          </p:cNvPr>
          <p:cNvSpPr>
            <a:spLocks noGrp="1"/>
          </p:cNvSpPr>
          <p:nvPr>
            <p:ph idx="1"/>
          </p:nvPr>
        </p:nvSpPr>
        <p:spPr>
          <a:xfrm>
            <a:off x="239843" y="1319134"/>
            <a:ext cx="8544393" cy="4819383"/>
          </a:xfrm>
        </p:spPr>
        <p:txBody>
          <a:bodyPr/>
          <a:lstStyle/>
          <a:p>
            <a:pPr marL="0" indent="0">
              <a:buNone/>
            </a:pPr>
            <a:r>
              <a:rPr lang="en-GB" sz="2800" b="1" dirty="0"/>
              <a:t>At level 3…</a:t>
            </a:r>
          </a:p>
          <a:p>
            <a:pPr marL="0" indent="0">
              <a:buNone/>
            </a:pPr>
            <a:endParaRPr lang="en-GB" sz="2800" dirty="0"/>
          </a:p>
          <a:p>
            <a:r>
              <a:rPr lang="en-GB" dirty="0"/>
              <a:t>for the 8 mark utility question, show </a:t>
            </a:r>
            <a:r>
              <a:rPr lang="en-GB" b="1" dirty="0"/>
              <a:t>developed evaluation </a:t>
            </a:r>
            <a:r>
              <a:rPr lang="en-GB" dirty="0"/>
              <a:t>of </a:t>
            </a:r>
            <a:r>
              <a:rPr lang="en-GB" b="1" dirty="0"/>
              <a:t>either</a:t>
            </a:r>
            <a:r>
              <a:rPr lang="en-GB" dirty="0"/>
              <a:t> content </a:t>
            </a:r>
            <a:r>
              <a:rPr lang="en-GB" b="1" dirty="0"/>
              <a:t>or </a:t>
            </a:r>
            <a:r>
              <a:rPr lang="en-GB" dirty="0"/>
              <a:t>provenance </a:t>
            </a:r>
            <a:r>
              <a:rPr lang="en-GB" b="1" dirty="0"/>
              <a:t>somewhere</a:t>
            </a:r>
            <a:r>
              <a:rPr lang="en-GB" dirty="0"/>
              <a:t> in the response </a:t>
            </a:r>
          </a:p>
          <a:p>
            <a:pPr marL="0" indent="0">
              <a:buNone/>
            </a:pPr>
            <a:endParaRPr lang="en-GB" dirty="0"/>
          </a:p>
          <a:p>
            <a:r>
              <a:rPr lang="en-GB" dirty="0"/>
              <a:t>for the 12 mark utility question, as above but </a:t>
            </a:r>
            <a:r>
              <a:rPr lang="en-GB" b="1" dirty="0"/>
              <a:t>both sources </a:t>
            </a:r>
            <a:r>
              <a:rPr lang="en-GB" dirty="0"/>
              <a:t>will be addressed in the answer</a:t>
            </a:r>
            <a:endParaRPr lang="en-GB" b="1" dirty="0"/>
          </a:p>
          <a:p>
            <a:pPr marL="0" indent="0">
              <a:buNone/>
            </a:pPr>
            <a:endParaRPr lang="en-GB" dirty="0"/>
          </a:p>
          <a:p>
            <a:pPr marL="0" indent="0">
              <a:buNone/>
            </a:pPr>
            <a:endParaRPr lang="en-GB" dirty="0"/>
          </a:p>
          <a:p>
            <a:pPr marL="0" indent="0">
              <a:buNone/>
            </a:pPr>
            <a:endParaRPr lang="en-GB" dirty="0"/>
          </a:p>
          <a:p>
            <a:pPr marL="0" indent="0">
              <a:buNone/>
            </a:pPr>
            <a:endParaRPr lang="en-GB" dirty="0"/>
          </a:p>
        </p:txBody>
      </p:sp>
      <p:sp>
        <p:nvSpPr>
          <p:cNvPr id="4" name="Footer Placeholder 3">
            <a:extLst>
              <a:ext uri="{FF2B5EF4-FFF2-40B4-BE49-F238E27FC236}">
                <a16:creationId xmlns:a16="http://schemas.microsoft.com/office/drawing/2014/main" id="{8D012F0D-52FD-44A0-8BA7-6ABE0B2281A8}"/>
              </a:ext>
            </a:extLst>
          </p:cNvPr>
          <p:cNvSpPr>
            <a:spLocks noGrp="1"/>
          </p:cNvSpPr>
          <p:nvPr>
            <p:ph type="ftr" sz="quarter" idx="3"/>
          </p:nvPr>
        </p:nvSpPr>
        <p:spPr/>
        <p:txBody>
          <a:bodyPr/>
          <a:lstStyle/>
          <a:p>
            <a:r>
              <a:rPr lang="en-US"/>
              <a:t>Copyright © AQA and its licensors. All rights reserved.</a:t>
            </a:r>
            <a:endParaRPr lang="en-US" dirty="0"/>
          </a:p>
        </p:txBody>
      </p:sp>
    </p:spTree>
    <p:extLst>
      <p:ext uri="{BB962C8B-B14F-4D97-AF65-F5344CB8AC3E}">
        <p14:creationId xmlns:p14="http://schemas.microsoft.com/office/powerpoint/2010/main" val="276828443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0BACA1-80C6-4EF1-B760-E06DA5B5B261}"/>
              </a:ext>
            </a:extLst>
          </p:cNvPr>
          <p:cNvSpPr>
            <a:spLocks noGrp="1"/>
          </p:cNvSpPr>
          <p:nvPr>
            <p:ph type="title"/>
          </p:nvPr>
        </p:nvSpPr>
        <p:spPr>
          <a:xfrm>
            <a:off x="180274" y="288302"/>
            <a:ext cx="8949128" cy="431181"/>
          </a:xfrm>
        </p:spPr>
        <p:txBody>
          <a:bodyPr/>
          <a:lstStyle/>
          <a:p>
            <a:r>
              <a:rPr lang="en-GB" dirty="0"/>
              <a:t>AO4: responses at level 3</a:t>
            </a:r>
            <a:br>
              <a:rPr lang="en-GB" dirty="0"/>
            </a:br>
            <a:endParaRPr lang="en-GB" dirty="0"/>
          </a:p>
        </p:txBody>
      </p:sp>
      <p:sp>
        <p:nvSpPr>
          <p:cNvPr id="3" name="Content Placeholder 2">
            <a:extLst>
              <a:ext uri="{FF2B5EF4-FFF2-40B4-BE49-F238E27FC236}">
                <a16:creationId xmlns:a16="http://schemas.microsoft.com/office/drawing/2014/main" id="{E9034881-6630-47EC-99B2-0A695317EDE5}"/>
              </a:ext>
            </a:extLst>
          </p:cNvPr>
          <p:cNvSpPr>
            <a:spLocks noGrp="1"/>
          </p:cNvSpPr>
          <p:nvPr>
            <p:ph idx="1"/>
          </p:nvPr>
        </p:nvSpPr>
        <p:spPr>
          <a:xfrm>
            <a:off x="239843" y="1319134"/>
            <a:ext cx="8544393" cy="4819383"/>
          </a:xfrm>
        </p:spPr>
        <p:txBody>
          <a:bodyPr/>
          <a:lstStyle/>
          <a:p>
            <a:pPr marL="0" indent="0">
              <a:buNone/>
            </a:pPr>
            <a:r>
              <a:rPr lang="en-GB" sz="2800" b="1" dirty="0"/>
              <a:t>At level 3…</a:t>
            </a:r>
          </a:p>
          <a:p>
            <a:pPr marL="0" indent="0">
              <a:buNone/>
            </a:pPr>
            <a:endParaRPr lang="en-GB" sz="2800" dirty="0"/>
          </a:p>
          <a:p>
            <a:r>
              <a:rPr lang="en-GB" dirty="0"/>
              <a:t>for the Paper 1 convincing question, write about </a:t>
            </a:r>
            <a:r>
              <a:rPr lang="en-GB" b="1" dirty="0"/>
              <a:t>both interpretations </a:t>
            </a:r>
            <a:r>
              <a:rPr lang="en-GB" dirty="0"/>
              <a:t>and show </a:t>
            </a:r>
            <a:r>
              <a:rPr lang="en-GB" b="1" dirty="0"/>
              <a:t>developed evaluation somewhere</a:t>
            </a:r>
            <a:r>
              <a:rPr lang="en-GB" dirty="0"/>
              <a:t> in the response</a:t>
            </a:r>
          </a:p>
          <a:p>
            <a:pPr marL="0" indent="0">
              <a:buNone/>
            </a:pPr>
            <a:endParaRPr lang="en-GB" dirty="0"/>
          </a:p>
          <a:p>
            <a:r>
              <a:rPr lang="en-GB" dirty="0"/>
              <a:t>for the Paper 2 convincing question, write about </a:t>
            </a:r>
            <a:r>
              <a:rPr lang="en-GB" b="1" dirty="0"/>
              <a:t>more than one point</a:t>
            </a:r>
            <a:r>
              <a:rPr lang="en-GB" dirty="0"/>
              <a:t> and show </a:t>
            </a:r>
            <a:r>
              <a:rPr lang="en-GB" b="1" dirty="0"/>
              <a:t>developed evaluation somewhere</a:t>
            </a:r>
            <a:r>
              <a:rPr lang="en-GB" dirty="0"/>
              <a:t> in the response</a:t>
            </a:r>
          </a:p>
          <a:p>
            <a:pPr marL="0" indent="0">
              <a:buNone/>
            </a:pPr>
            <a:endParaRPr lang="en-GB" dirty="0"/>
          </a:p>
          <a:p>
            <a:pPr marL="0" indent="0">
              <a:buNone/>
            </a:pPr>
            <a:endParaRPr lang="en-GB" dirty="0"/>
          </a:p>
          <a:p>
            <a:pPr marL="0" indent="0">
              <a:buNone/>
            </a:pPr>
            <a:endParaRPr lang="en-GB" dirty="0"/>
          </a:p>
          <a:p>
            <a:pPr marL="0" indent="0">
              <a:buNone/>
            </a:pPr>
            <a:endParaRPr lang="en-GB" dirty="0"/>
          </a:p>
        </p:txBody>
      </p:sp>
      <p:sp>
        <p:nvSpPr>
          <p:cNvPr id="4" name="Footer Placeholder 3">
            <a:extLst>
              <a:ext uri="{FF2B5EF4-FFF2-40B4-BE49-F238E27FC236}">
                <a16:creationId xmlns:a16="http://schemas.microsoft.com/office/drawing/2014/main" id="{8D012F0D-52FD-44A0-8BA7-6ABE0B2281A8}"/>
              </a:ext>
            </a:extLst>
          </p:cNvPr>
          <p:cNvSpPr>
            <a:spLocks noGrp="1"/>
          </p:cNvSpPr>
          <p:nvPr>
            <p:ph type="ftr" sz="quarter" idx="3"/>
          </p:nvPr>
        </p:nvSpPr>
        <p:spPr/>
        <p:txBody>
          <a:bodyPr/>
          <a:lstStyle/>
          <a:p>
            <a:r>
              <a:rPr lang="en-US"/>
              <a:t>Copyright © AQA and its licensors. All rights reserved.</a:t>
            </a:r>
            <a:endParaRPr lang="en-US" dirty="0"/>
          </a:p>
        </p:txBody>
      </p:sp>
    </p:spTree>
    <p:extLst>
      <p:ext uri="{BB962C8B-B14F-4D97-AF65-F5344CB8AC3E}">
        <p14:creationId xmlns:p14="http://schemas.microsoft.com/office/powerpoint/2010/main" val="270914953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4A4D65-7975-4FAA-B004-A5FB90DA56BD}"/>
              </a:ext>
            </a:extLst>
          </p:cNvPr>
          <p:cNvSpPr>
            <a:spLocks noGrp="1"/>
          </p:cNvSpPr>
          <p:nvPr>
            <p:ph type="title"/>
          </p:nvPr>
        </p:nvSpPr>
        <p:spPr/>
        <p:txBody>
          <a:bodyPr/>
          <a:lstStyle/>
          <a:p>
            <a:r>
              <a:rPr lang="en-GB" dirty="0"/>
              <a:t>Threshold responses at level 4</a:t>
            </a:r>
            <a:br>
              <a:rPr lang="en-GB" dirty="0"/>
            </a:br>
            <a:endParaRPr lang="en-GB" dirty="0"/>
          </a:p>
        </p:txBody>
      </p:sp>
      <p:sp>
        <p:nvSpPr>
          <p:cNvPr id="3" name="Footer Placeholder 2">
            <a:extLst>
              <a:ext uri="{FF2B5EF4-FFF2-40B4-BE49-F238E27FC236}">
                <a16:creationId xmlns:a16="http://schemas.microsoft.com/office/drawing/2014/main" id="{913F14F2-AE0F-4DE3-8082-DB271971CF71}"/>
              </a:ext>
            </a:extLst>
          </p:cNvPr>
          <p:cNvSpPr>
            <a:spLocks noGrp="1"/>
          </p:cNvSpPr>
          <p:nvPr>
            <p:ph type="ftr" sz="quarter" idx="11"/>
          </p:nvPr>
        </p:nvSpPr>
        <p:spPr/>
        <p:txBody>
          <a:bodyPr/>
          <a:lstStyle/>
          <a:p>
            <a:r>
              <a:rPr lang="en-US"/>
              <a:t>Copyright © AQA and its licensors. All rights reserved.</a:t>
            </a:r>
            <a:endParaRPr lang="en-US" dirty="0"/>
          </a:p>
        </p:txBody>
      </p:sp>
    </p:spTree>
    <p:extLst>
      <p:ext uri="{BB962C8B-B14F-4D97-AF65-F5344CB8AC3E}">
        <p14:creationId xmlns:p14="http://schemas.microsoft.com/office/powerpoint/2010/main" val="396859110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0BACA1-80C6-4EF1-B760-E06DA5B5B261}"/>
              </a:ext>
            </a:extLst>
          </p:cNvPr>
          <p:cNvSpPr>
            <a:spLocks noGrp="1"/>
          </p:cNvSpPr>
          <p:nvPr>
            <p:ph type="title"/>
          </p:nvPr>
        </p:nvSpPr>
        <p:spPr>
          <a:xfrm>
            <a:off x="180274" y="288302"/>
            <a:ext cx="8949128" cy="431181"/>
          </a:xfrm>
        </p:spPr>
        <p:txBody>
          <a:bodyPr/>
          <a:lstStyle/>
          <a:p>
            <a:r>
              <a:rPr lang="en-GB" dirty="0"/>
              <a:t>AO1/AO2: responses at level 4</a:t>
            </a:r>
            <a:br>
              <a:rPr lang="en-GB" dirty="0"/>
            </a:br>
            <a:endParaRPr lang="en-GB" dirty="0"/>
          </a:p>
        </p:txBody>
      </p:sp>
      <p:sp>
        <p:nvSpPr>
          <p:cNvPr id="3" name="Content Placeholder 2">
            <a:extLst>
              <a:ext uri="{FF2B5EF4-FFF2-40B4-BE49-F238E27FC236}">
                <a16:creationId xmlns:a16="http://schemas.microsoft.com/office/drawing/2014/main" id="{E9034881-6630-47EC-99B2-0A695317EDE5}"/>
              </a:ext>
            </a:extLst>
          </p:cNvPr>
          <p:cNvSpPr>
            <a:spLocks noGrp="1"/>
          </p:cNvSpPr>
          <p:nvPr>
            <p:ph idx="1"/>
          </p:nvPr>
        </p:nvSpPr>
        <p:spPr>
          <a:xfrm>
            <a:off x="239843" y="1319134"/>
            <a:ext cx="8544393" cy="4819383"/>
          </a:xfrm>
        </p:spPr>
        <p:txBody>
          <a:bodyPr/>
          <a:lstStyle/>
          <a:p>
            <a:pPr marL="0" indent="0">
              <a:buNone/>
            </a:pPr>
            <a:r>
              <a:rPr lang="en-GB" sz="2800" b="1" dirty="0"/>
              <a:t>At level 4…</a:t>
            </a:r>
          </a:p>
          <a:p>
            <a:pPr marL="0" indent="0">
              <a:buNone/>
            </a:pPr>
            <a:endParaRPr lang="en-GB" sz="2800" dirty="0"/>
          </a:p>
          <a:p>
            <a:r>
              <a:rPr lang="en-GB" sz="2000" dirty="0"/>
              <a:t>for all 8 mark questions, </a:t>
            </a:r>
            <a:r>
              <a:rPr lang="en-GB" sz="2000" b="1" dirty="0"/>
              <a:t>show developed explanation of more than one point </a:t>
            </a:r>
            <a:r>
              <a:rPr lang="en-GB" sz="2000" dirty="0"/>
              <a:t>and show </a:t>
            </a:r>
            <a:r>
              <a:rPr lang="en-GB" sz="2000" b="1" dirty="0"/>
              <a:t>complex thinking somewhere in the response</a:t>
            </a:r>
          </a:p>
          <a:p>
            <a:endParaRPr lang="en-GB" sz="2000" dirty="0"/>
          </a:p>
          <a:p>
            <a:r>
              <a:rPr lang="en-GB" sz="2000" dirty="0"/>
              <a:t>for the Bullet Point question, C&amp;T essay question and Historic Environment question, </a:t>
            </a:r>
            <a:r>
              <a:rPr lang="en-GB" sz="2000" b="1" dirty="0"/>
              <a:t>show developed explanation of more than one point, including the given point, </a:t>
            </a:r>
            <a:r>
              <a:rPr lang="en-GB" sz="2000" dirty="0"/>
              <a:t>and come to a </a:t>
            </a:r>
            <a:r>
              <a:rPr lang="en-GB" sz="2000" b="1" dirty="0"/>
              <a:t>supported judgement somewhere in the response.</a:t>
            </a:r>
          </a:p>
          <a:p>
            <a:endParaRPr lang="en-GB" dirty="0"/>
          </a:p>
          <a:p>
            <a:r>
              <a:rPr lang="en-GB" sz="2000" dirty="0"/>
              <a:t>for the Factors question, as above but show </a:t>
            </a:r>
            <a:r>
              <a:rPr lang="en-GB" sz="2000" b="1" dirty="0"/>
              <a:t>range</a:t>
            </a:r>
            <a:r>
              <a:rPr lang="en-GB" sz="2000" dirty="0"/>
              <a:t> (3 out of 4 parts of the specification)</a:t>
            </a:r>
          </a:p>
          <a:p>
            <a:pPr marL="0" indent="0">
              <a:buNone/>
            </a:pPr>
            <a:endParaRPr lang="en-GB" dirty="0"/>
          </a:p>
          <a:p>
            <a:pPr marL="0" indent="0">
              <a:buNone/>
            </a:pPr>
            <a:endParaRPr lang="en-GB" dirty="0"/>
          </a:p>
          <a:p>
            <a:pPr marL="0" indent="0">
              <a:buNone/>
            </a:pPr>
            <a:endParaRPr lang="en-GB" dirty="0"/>
          </a:p>
          <a:p>
            <a:pPr marL="0" indent="0">
              <a:buNone/>
            </a:pPr>
            <a:endParaRPr lang="en-GB" dirty="0"/>
          </a:p>
        </p:txBody>
      </p:sp>
      <p:sp>
        <p:nvSpPr>
          <p:cNvPr id="4" name="Footer Placeholder 3">
            <a:extLst>
              <a:ext uri="{FF2B5EF4-FFF2-40B4-BE49-F238E27FC236}">
                <a16:creationId xmlns:a16="http://schemas.microsoft.com/office/drawing/2014/main" id="{8D012F0D-52FD-44A0-8BA7-6ABE0B2281A8}"/>
              </a:ext>
            </a:extLst>
          </p:cNvPr>
          <p:cNvSpPr>
            <a:spLocks noGrp="1"/>
          </p:cNvSpPr>
          <p:nvPr>
            <p:ph type="ftr" sz="quarter" idx="3"/>
          </p:nvPr>
        </p:nvSpPr>
        <p:spPr/>
        <p:txBody>
          <a:bodyPr/>
          <a:lstStyle/>
          <a:p>
            <a:r>
              <a:rPr lang="en-US"/>
              <a:t>Copyright © AQA and its licensors. All rights reserved.</a:t>
            </a:r>
            <a:endParaRPr lang="en-US" dirty="0"/>
          </a:p>
        </p:txBody>
      </p:sp>
    </p:spTree>
    <p:extLst>
      <p:ext uri="{BB962C8B-B14F-4D97-AF65-F5344CB8AC3E}">
        <p14:creationId xmlns:p14="http://schemas.microsoft.com/office/powerpoint/2010/main" val="350513819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0BACA1-80C6-4EF1-B760-E06DA5B5B261}"/>
              </a:ext>
            </a:extLst>
          </p:cNvPr>
          <p:cNvSpPr>
            <a:spLocks noGrp="1"/>
          </p:cNvSpPr>
          <p:nvPr>
            <p:ph type="title"/>
          </p:nvPr>
        </p:nvSpPr>
        <p:spPr>
          <a:xfrm>
            <a:off x="180274" y="288302"/>
            <a:ext cx="8949128" cy="431181"/>
          </a:xfrm>
        </p:spPr>
        <p:txBody>
          <a:bodyPr/>
          <a:lstStyle/>
          <a:p>
            <a:r>
              <a:rPr lang="en-GB" dirty="0"/>
              <a:t>AO3: responses at level 4</a:t>
            </a:r>
            <a:br>
              <a:rPr lang="en-GB" dirty="0"/>
            </a:br>
            <a:endParaRPr lang="en-GB" dirty="0"/>
          </a:p>
        </p:txBody>
      </p:sp>
      <p:sp>
        <p:nvSpPr>
          <p:cNvPr id="3" name="Content Placeholder 2">
            <a:extLst>
              <a:ext uri="{FF2B5EF4-FFF2-40B4-BE49-F238E27FC236}">
                <a16:creationId xmlns:a16="http://schemas.microsoft.com/office/drawing/2014/main" id="{E9034881-6630-47EC-99B2-0A695317EDE5}"/>
              </a:ext>
            </a:extLst>
          </p:cNvPr>
          <p:cNvSpPr>
            <a:spLocks noGrp="1"/>
          </p:cNvSpPr>
          <p:nvPr>
            <p:ph idx="1"/>
          </p:nvPr>
        </p:nvSpPr>
        <p:spPr>
          <a:xfrm>
            <a:off x="239843" y="1319134"/>
            <a:ext cx="8544393" cy="4819383"/>
          </a:xfrm>
        </p:spPr>
        <p:txBody>
          <a:bodyPr/>
          <a:lstStyle/>
          <a:p>
            <a:pPr marL="0" indent="0">
              <a:buNone/>
            </a:pPr>
            <a:r>
              <a:rPr lang="en-GB" sz="2800" b="1" dirty="0"/>
              <a:t>At level 4…</a:t>
            </a:r>
          </a:p>
          <a:p>
            <a:pPr marL="0" indent="0">
              <a:buNone/>
            </a:pPr>
            <a:endParaRPr lang="en-GB" sz="2800" dirty="0"/>
          </a:p>
          <a:p>
            <a:r>
              <a:rPr lang="en-GB" dirty="0"/>
              <a:t>for the 8 mark utility question, show </a:t>
            </a:r>
            <a:r>
              <a:rPr lang="en-GB" b="1" dirty="0"/>
              <a:t>developed evaluation </a:t>
            </a:r>
            <a:r>
              <a:rPr lang="en-GB" dirty="0"/>
              <a:t>of </a:t>
            </a:r>
            <a:r>
              <a:rPr lang="en-GB" b="1" dirty="0"/>
              <a:t>both</a:t>
            </a:r>
            <a:r>
              <a:rPr lang="en-GB" dirty="0"/>
              <a:t> content </a:t>
            </a:r>
            <a:r>
              <a:rPr lang="en-GB" b="1" dirty="0"/>
              <a:t>and </a:t>
            </a:r>
            <a:r>
              <a:rPr lang="en-GB" dirty="0"/>
              <a:t>provenance </a:t>
            </a:r>
            <a:r>
              <a:rPr lang="en-GB" b="1" dirty="0"/>
              <a:t>somewhere</a:t>
            </a:r>
            <a:r>
              <a:rPr lang="en-GB" dirty="0"/>
              <a:t> in the response </a:t>
            </a:r>
          </a:p>
          <a:p>
            <a:endParaRPr lang="en-GB" dirty="0"/>
          </a:p>
          <a:p>
            <a:r>
              <a:rPr lang="en-GB" dirty="0"/>
              <a:t>for the 12 mark utility question, as above but </a:t>
            </a:r>
            <a:r>
              <a:rPr lang="en-GB" b="1" dirty="0"/>
              <a:t>both sources </a:t>
            </a:r>
            <a:r>
              <a:rPr lang="en-GB" dirty="0"/>
              <a:t>will be addressed in the answer</a:t>
            </a:r>
            <a:endParaRPr lang="en-GB" b="1" dirty="0"/>
          </a:p>
          <a:p>
            <a:pPr marL="0" indent="0">
              <a:buNone/>
            </a:pPr>
            <a:endParaRPr lang="en-GB" dirty="0"/>
          </a:p>
          <a:p>
            <a:pPr marL="0" indent="0">
              <a:buNone/>
            </a:pPr>
            <a:endParaRPr lang="en-GB" dirty="0"/>
          </a:p>
          <a:p>
            <a:pPr marL="0" indent="0">
              <a:buNone/>
            </a:pPr>
            <a:endParaRPr lang="en-GB" dirty="0"/>
          </a:p>
          <a:p>
            <a:pPr marL="0" indent="0">
              <a:buNone/>
            </a:pPr>
            <a:endParaRPr lang="en-GB" dirty="0"/>
          </a:p>
        </p:txBody>
      </p:sp>
      <p:sp>
        <p:nvSpPr>
          <p:cNvPr id="4" name="Footer Placeholder 3">
            <a:extLst>
              <a:ext uri="{FF2B5EF4-FFF2-40B4-BE49-F238E27FC236}">
                <a16:creationId xmlns:a16="http://schemas.microsoft.com/office/drawing/2014/main" id="{8D012F0D-52FD-44A0-8BA7-6ABE0B2281A8}"/>
              </a:ext>
            </a:extLst>
          </p:cNvPr>
          <p:cNvSpPr>
            <a:spLocks noGrp="1"/>
          </p:cNvSpPr>
          <p:nvPr>
            <p:ph type="ftr" sz="quarter" idx="3"/>
          </p:nvPr>
        </p:nvSpPr>
        <p:spPr/>
        <p:txBody>
          <a:bodyPr/>
          <a:lstStyle/>
          <a:p>
            <a:r>
              <a:rPr lang="en-US"/>
              <a:t>Copyright © AQA and its licensors. All rights reserved.</a:t>
            </a:r>
            <a:endParaRPr lang="en-US" dirty="0"/>
          </a:p>
        </p:txBody>
      </p:sp>
    </p:spTree>
    <p:extLst>
      <p:ext uri="{BB962C8B-B14F-4D97-AF65-F5344CB8AC3E}">
        <p14:creationId xmlns:p14="http://schemas.microsoft.com/office/powerpoint/2010/main" val="263650105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0BACA1-80C6-4EF1-B760-E06DA5B5B261}"/>
              </a:ext>
            </a:extLst>
          </p:cNvPr>
          <p:cNvSpPr>
            <a:spLocks noGrp="1"/>
          </p:cNvSpPr>
          <p:nvPr>
            <p:ph type="title"/>
          </p:nvPr>
        </p:nvSpPr>
        <p:spPr>
          <a:xfrm>
            <a:off x="180274" y="288302"/>
            <a:ext cx="8949128" cy="431181"/>
          </a:xfrm>
        </p:spPr>
        <p:txBody>
          <a:bodyPr/>
          <a:lstStyle/>
          <a:p>
            <a:r>
              <a:rPr lang="en-GB" dirty="0"/>
              <a:t>AO4: responses at level 4</a:t>
            </a:r>
            <a:br>
              <a:rPr lang="en-GB" dirty="0"/>
            </a:br>
            <a:endParaRPr lang="en-GB" dirty="0"/>
          </a:p>
        </p:txBody>
      </p:sp>
      <p:sp>
        <p:nvSpPr>
          <p:cNvPr id="3" name="Content Placeholder 2">
            <a:extLst>
              <a:ext uri="{FF2B5EF4-FFF2-40B4-BE49-F238E27FC236}">
                <a16:creationId xmlns:a16="http://schemas.microsoft.com/office/drawing/2014/main" id="{E9034881-6630-47EC-99B2-0A695317EDE5}"/>
              </a:ext>
            </a:extLst>
          </p:cNvPr>
          <p:cNvSpPr>
            <a:spLocks noGrp="1"/>
          </p:cNvSpPr>
          <p:nvPr>
            <p:ph idx="1"/>
          </p:nvPr>
        </p:nvSpPr>
        <p:spPr>
          <a:xfrm>
            <a:off x="239843" y="1319134"/>
            <a:ext cx="8544393" cy="4819383"/>
          </a:xfrm>
        </p:spPr>
        <p:txBody>
          <a:bodyPr/>
          <a:lstStyle/>
          <a:p>
            <a:pPr marL="0" indent="0">
              <a:buNone/>
            </a:pPr>
            <a:r>
              <a:rPr lang="en-GB" sz="2800" b="1" dirty="0"/>
              <a:t>At level 4…</a:t>
            </a:r>
          </a:p>
          <a:p>
            <a:pPr marL="0" indent="0">
              <a:buNone/>
            </a:pPr>
            <a:endParaRPr lang="en-GB" sz="2800" dirty="0"/>
          </a:p>
          <a:p>
            <a:r>
              <a:rPr lang="en-GB" dirty="0"/>
              <a:t>for the Paper 1 convincing question, </a:t>
            </a:r>
            <a:r>
              <a:rPr lang="en-GB" b="1" dirty="0"/>
              <a:t>show developed evaluation </a:t>
            </a:r>
            <a:r>
              <a:rPr lang="en-GB" dirty="0"/>
              <a:t>of</a:t>
            </a:r>
            <a:r>
              <a:rPr lang="en-GB" b="1" dirty="0"/>
              <a:t> both interpretations </a:t>
            </a:r>
            <a:r>
              <a:rPr lang="en-GB" dirty="0"/>
              <a:t>and come to a </a:t>
            </a:r>
            <a:r>
              <a:rPr lang="en-GB" b="1" dirty="0"/>
              <a:t>supported judgement somewhere in the response.</a:t>
            </a:r>
          </a:p>
          <a:p>
            <a:pPr marL="0" indent="0">
              <a:buNone/>
            </a:pPr>
            <a:endParaRPr lang="en-GB" dirty="0"/>
          </a:p>
          <a:p>
            <a:r>
              <a:rPr lang="en-GB" dirty="0"/>
              <a:t>for the Paper 2 convincing question, show </a:t>
            </a:r>
            <a:r>
              <a:rPr lang="en-GB" b="1" dirty="0"/>
              <a:t>developed evaluation </a:t>
            </a:r>
            <a:r>
              <a:rPr lang="en-GB" dirty="0"/>
              <a:t>of </a:t>
            </a:r>
            <a:r>
              <a:rPr lang="en-GB" b="1" dirty="0"/>
              <a:t>more</a:t>
            </a:r>
            <a:r>
              <a:rPr lang="en-GB" dirty="0"/>
              <a:t> </a:t>
            </a:r>
            <a:r>
              <a:rPr lang="en-GB" b="1" dirty="0"/>
              <a:t>than one point</a:t>
            </a:r>
            <a:r>
              <a:rPr lang="en-GB" dirty="0"/>
              <a:t> with a </a:t>
            </a:r>
            <a:r>
              <a:rPr lang="en-GB" b="1" dirty="0"/>
              <a:t>supported judgement somewhere in the response</a:t>
            </a:r>
            <a:endParaRPr lang="en-GB" dirty="0"/>
          </a:p>
          <a:p>
            <a:pPr marL="0" indent="0">
              <a:buNone/>
            </a:pPr>
            <a:endParaRPr lang="en-GB" dirty="0"/>
          </a:p>
          <a:p>
            <a:pPr marL="0" indent="0">
              <a:buNone/>
            </a:pPr>
            <a:endParaRPr lang="en-GB" dirty="0"/>
          </a:p>
          <a:p>
            <a:pPr marL="0" indent="0">
              <a:buNone/>
            </a:pPr>
            <a:endParaRPr lang="en-GB" dirty="0"/>
          </a:p>
        </p:txBody>
      </p:sp>
      <p:sp>
        <p:nvSpPr>
          <p:cNvPr id="4" name="Footer Placeholder 3">
            <a:extLst>
              <a:ext uri="{FF2B5EF4-FFF2-40B4-BE49-F238E27FC236}">
                <a16:creationId xmlns:a16="http://schemas.microsoft.com/office/drawing/2014/main" id="{8D012F0D-52FD-44A0-8BA7-6ABE0B2281A8}"/>
              </a:ext>
            </a:extLst>
          </p:cNvPr>
          <p:cNvSpPr>
            <a:spLocks noGrp="1"/>
          </p:cNvSpPr>
          <p:nvPr>
            <p:ph type="ftr" sz="quarter" idx="3"/>
          </p:nvPr>
        </p:nvSpPr>
        <p:spPr/>
        <p:txBody>
          <a:bodyPr/>
          <a:lstStyle/>
          <a:p>
            <a:r>
              <a:rPr lang="en-US"/>
              <a:t>Copyright © AQA and its licensors. All rights reserved.</a:t>
            </a:r>
            <a:endParaRPr lang="en-US" dirty="0"/>
          </a:p>
        </p:txBody>
      </p:sp>
    </p:spTree>
    <p:extLst>
      <p:ext uri="{BB962C8B-B14F-4D97-AF65-F5344CB8AC3E}">
        <p14:creationId xmlns:p14="http://schemas.microsoft.com/office/powerpoint/2010/main" val="156537732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4A4D65-7975-4FAA-B004-A5FB90DA56BD}"/>
              </a:ext>
            </a:extLst>
          </p:cNvPr>
          <p:cNvSpPr>
            <a:spLocks noGrp="1"/>
          </p:cNvSpPr>
          <p:nvPr>
            <p:ph type="title"/>
          </p:nvPr>
        </p:nvSpPr>
        <p:spPr>
          <a:xfrm>
            <a:off x="540000" y="441132"/>
            <a:ext cx="8045200" cy="431181"/>
          </a:xfrm>
        </p:spPr>
        <p:txBody>
          <a:bodyPr/>
          <a:lstStyle/>
          <a:p>
            <a:r>
              <a:rPr lang="en-GB" dirty="0"/>
              <a:t>Important documents and upcoming events</a:t>
            </a:r>
            <a:br>
              <a:rPr lang="en-GB" dirty="0"/>
            </a:br>
            <a:endParaRPr lang="en-GB" dirty="0"/>
          </a:p>
        </p:txBody>
      </p:sp>
      <p:sp>
        <p:nvSpPr>
          <p:cNvPr id="3" name="Footer Placeholder 2">
            <a:extLst>
              <a:ext uri="{FF2B5EF4-FFF2-40B4-BE49-F238E27FC236}">
                <a16:creationId xmlns:a16="http://schemas.microsoft.com/office/drawing/2014/main" id="{913F14F2-AE0F-4DE3-8082-DB271971CF71}"/>
              </a:ext>
            </a:extLst>
          </p:cNvPr>
          <p:cNvSpPr>
            <a:spLocks noGrp="1"/>
          </p:cNvSpPr>
          <p:nvPr>
            <p:ph type="ftr" sz="quarter" idx="11"/>
          </p:nvPr>
        </p:nvSpPr>
        <p:spPr/>
        <p:txBody>
          <a:bodyPr/>
          <a:lstStyle/>
          <a:p>
            <a:r>
              <a:rPr lang="en-US"/>
              <a:t>Copyright © AQA and its licensors. All rights reserved.</a:t>
            </a:r>
            <a:endParaRPr lang="en-US" dirty="0"/>
          </a:p>
        </p:txBody>
      </p:sp>
    </p:spTree>
    <p:extLst>
      <p:ext uri="{BB962C8B-B14F-4D97-AF65-F5344CB8AC3E}">
        <p14:creationId xmlns:p14="http://schemas.microsoft.com/office/powerpoint/2010/main" val="15819875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540000" y="1180893"/>
            <a:ext cx="8229600" cy="4986885"/>
          </a:xfrm>
          <a:solidFill>
            <a:schemeClr val="bg1"/>
          </a:solidFill>
        </p:spPr>
        <p:txBody>
          <a:bodyPr/>
          <a:lstStyle/>
          <a:p>
            <a:endParaRPr lang="en-GB" sz="2400" b="1" dirty="0">
              <a:latin typeface="+mn-lt"/>
              <a:ea typeface="Times New Roman"/>
            </a:endParaRPr>
          </a:p>
          <a:p>
            <a:endParaRPr lang="en-GB" sz="2400" b="1" dirty="0">
              <a:latin typeface="Times New Roman"/>
              <a:ea typeface="Times New Roman"/>
            </a:endParaRPr>
          </a:p>
        </p:txBody>
      </p:sp>
      <p:graphicFrame>
        <p:nvGraphicFramePr>
          <p:cNvPr id="5" name="Table 4"/>
          <p:cNvGraphicFramePr>
            <a:graphicFrameLocks noGrp="1"/>
          </p:cNvGraphicFramePr>
          <p:nvPr>
            <p:extLst>
              <p:ext uri="{D42A27DB-BD31-4B8C-83A1-F6EECF244321}">
                <p14:modId xmlns:p14="http://schemas.microsoft.com/office/powerpoint/2010/main" val="3524251025"/>
              </p:ext>
            </p:extLst>
          </p:nvPr>
        </p:nvGraphicFramePr>
        <p:xfrm>
          <a:off x="3623136" y="1782807"/>
          <a:ext cx="5063664" cy="3575898"/>
        </p:xfrm>
        <a:graphic>
          <a:graphicData uri="http://schemas.openxmlformats.org/drawingml/2006/table">
            <a:tbl>
              <a:tblPr firstRow="1" bandRow="1">
                <a:tableStyleId>{21E4AEA4-8DFA-4A89-87EB-49C32662AFE0}</a:tableStyleId>
              </a:tblPr>
              <a:tblGrid>
                <a:gridCol w="1214327">
                  <a:extLst>
                    <a:ext uri="{9D8B030D-6E8A-4147-A177-3AD203B41FA5}">
                      <a16:colId xmlns:a16="http://schemas.microsoft.com/office/drawing/2014/main" val="20000"/>
                    </a:ext>
                  </a:extLst>
                </a:gridCol>
                <a:gridCol w="3849337">
                  <a:extLst>
                    <a:ext uri="{9D8B030D-6E8A-4147-A177-3AD203B41FA5}">
                      <a16:colId xmlns:a16="http://schemas.microsoft.com/office/drawing/2014/main" val="20001"/>
                    </a:ext>
                  </a:extLst>
                </a:gridCol>
              </a:tblGrid>
              <a:tr h="2390775">
                <a:tc>
                  <a:txBody>
                    <a:bodyPr/>
                    <a:lstStyle/>
                    <a:p>
                      <a:pPr algn="ctr"/>
                      <a:endParaRPr lang="en-GB" sz="1800" b="1" dirty="0">
                        <a:solidFill>
                          <a:schemeClr val="bg1"/>
                        </a:solidFill>
                        <a:latin typeface="+mn-lt"/>
                      </a:endParaRPr>
                    </a:p>
                    <a:p>
                      <a:pPr algn="ctr"/>
                      <a:endParaRPr lang="en-GB" sz="1800" b="1" dirty="0">
                        <a:solidFill>
                          <a:schemeClr val="bg1"/>
                        </a:solidFill>
                        <a:latin typeface="+mn-lt"/>
                      </a:endParaRPr>
                    </a:p>
                    <a:p>
                      <a:pPr algn="ctr"/>
                      <a:endParaRPr lang="en-GB" sz="1800" b="1" dirty="0">
                        <a:solidFill>
                          <a:schemeClr val="bg1"/>
                        </a:solidFill>
                        <a:latin typeface="+mn-lt"/>
                      </a:endParaRPr>
                    </a:p>
                    <a:p>
                      <a:pPr algn="ctr"/>
                      <a:r>
                        <a:rPr lang="en-GB" sz="1800" b="1" dirty="0">
                          <a:solidFill>
                            <a:schemeClr val="bg1"/>
                          </a:solidFill>
                          <a:latin typeface="+mn-lt"/>
                        </a:rPr>
                        <a:t>Explain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endParaRPr lang="en-GB" sz="2000" b="0" dirty="0">
                        <a:solidFill>
                          <a:schemeClr val="tx1">
                            <a:lumMod val="50000"/>
                          </a:schemeClr>
                        </a:solidFill>
                        <a:latin typeface="+mn-lt"/>
                      </a:endParaRPr>
                    </a:p>
                    <a:p>
                      <a:r>
                        <a:rPr lang="en-GB" sz="2000" b="0" dirty="0">
                          <a:solidFill>
                            <a:schemeClr val="tx1">
                              <a:lumMod val="50000"/>
                            </a:schemeClr>
                          </a:solidFill>
                          <a:latin typeface="+mn-lt"/>
                        </a:rPr>
                        <a:t>Students use extended reasoning and knowledge to demonstrate an</a:t>
                      </a:r>
                      <a:r>
                        <a:rPr lang="en-GB" sz="2000" b="0" baseline="0" dirty="0">
                          <a:solidFill>
                            <a:schemeClr val="tx1">
                              <a:lumMod val="50000"/>
                            </a:schemeClr>
                          </a:solidFill>
                          <a:latin typeface="+mn-lt"/>
                        </a:rPr>
                        <a:t> understanding of second-order concepts</a:t>
                      </a:r>
                      <a:r>
                        <a:rPr lang="en-GB" sz="2000" b="0" dirty="0">
                          <a:solidFill>
                            <a:schemeClr val="tx1">
                              <a:lumMod val="50000"/>
                            </a:schemeClr>
                          </a:solidFill>
                          <a:latin typeface="+mn-lt"/>
                        </a:rPr>
                        <a:t>. They may also show understanding of sequencing and connections.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1"/>
                  </a:ext>
                </a:extLst>
              </a:tr>
              <a:tr h="1185123">
                <a:tc>
                  <a:txBody>
                    <a:bodyPr/>
                    <a:lstStyle/>
                    <a:p>
                      <a:pPr algn="ctr"/>
                      <a:r>
                        <a:rPr lang="en-GB" sz="1800" b="1" kern="1200" dirty="0">
                          <a:solidFill>
                            <a:schemeClr val="bg1"/>
                          </a:solidFill>
                          <a:effectLst/>
                          <a:latin typeface="+mn-lt"/>
                          <a:ea typeface="+mn-ea"/>
                          <a:cs typeface="+mn-cs"/>
                        </a:rPr>
                        <a:t>Identify</a:t>
                      </a:r>
                      <a:endParaRPr lang="en-GB" sz="1800" b="1" dirty="0">
                        <a:solidFill>
                          <a:schemeClr val="bg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2000" b="0" dirty="0">
                          <a:solidFill>
                            <a:schemeClr val="tx1">
                              <a:lumMod val="50000"/>
                            </a:schemeClr>
                          </a:solidFill>
                          <a:latin typeface="+mn-lt"/>
                        </a:rPr>
                        <a:t>Students state, assert, and/or describe relevant causes, consequences, similarities.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bl>
          </a:graphicData>
        </a:graphic>
      </p:graphicFrame>
      <p:sp>
        <p:nvSpPr>
          <p:cNvPr id="7" name="Title 1"/>
          <p:cNvSpPr txBox="1">
            <a:spLocks/>
          </p:cNvSpPr>
          <p:nvPr/>
        </p:nvSpPr>
        <p:spPr>
          <a:xfrm>
            <a:off x="457200" y="162217"/>
            <a:ext cx="8229600" cy="490269"/>
          </a:xfrm>
          <a:prstGeom prst="rect">
            <a:avLst/>
          </a:prstGeom>
        </p:spPr>
        <p:txBody>
          <a:bodyPr vert="horz" lIns="91440" tIns="45720" rIns="91440" bIns="45720" rtlCol="0" anchor="t" anchorCtr="0">
            <a:noAutofit/>
          </a:bodyPr>
          <a:lstStyle>
            <a:lvl1pPr algn="l" defTabSz="457200" rtl="0" eaLnBrk="1" latinLnBrk="0" hangingPunct="1">
              <a:lnSpc>
                <a:spcPts val="2800"/>
              </a:lnSpc>
              <a:spcBef>
                <a:spcPct val="0"/>
              </a:spcBef>
              <a:buNone/>
              <a:defRPr sz="2800" b="0" i="0" kern="1200">
                <a:solidFill>
                  <a:srgbClr val="008CBB"/>
                </a:solidFill>
                <a:latin typeface="AQA Chevin Pro Light"/>
                <a:ea typeface="+mj-ea"/>
                <a:cs typeface="AQA Chevin Pro Light"/>
              </a:defRPr>
            </a:lvl1pPr>
          </a:lstStyle>
          <a:p>
            <a:pPr>
              <a:tabLst>
                <a:tab pos="85725" algn="l"/>
              </a:tabLst>
            </a:pPr>
            <a:endParaRPr lang="en-GB" dirty="0">
              <a:solidFill>
                <a:schemeClr val="tx2"/>
              </a:solidFill>
              <a:latin typeface="AQA Chevin Pro Light" pitchFamily="34" charset="0"/>
            </a:endParaRPr>
          </a:p>
        </p:txBody>
      </p:sp>
      <p:sp>
        <p:nvSpPr>
          <p:cNvPr id="9" name="Rectangle 8"/>
          <p:cNvSpPr/>
          <p:nvPr/>
        </p:nvSpPr>
        <p:spPr>
          <a:xfrm>
            <a:off x="448820" y="2123593"/>
            <a:ext cx="2748906" cy="498198"/>
          </a:xfrm>
          <a:prstGeom prst="rect">
            <a:avLst/>
          </a:prstGeom>
          <a:solidFill>
            <a:schemeClr val="bg1"/>
          </a:solidFill>
          <a:ln>
            <a:solidFill>
              <a:schemeClr val="tx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2400" dirty="0">
                <a:solidFill>
                  <a:schemeClr val="tx1"/>
                </a:solidFill>
              </a:rPr>
              <a:t>Developed</a:t>
            </a:r>
          </a:p>
        </p:txBody>
      </p:sp>
      <p:sp>
        <p:nvSpPr>
          <p:cNvPr id="10" name="Rectangle 9"/>
          <p:cNvSpPr/>
          <p:nvPr/>
        </p:nvSpPr>
        <p:spPr>
          <a:xfrm>
            <a:off x="448820" y="4458014"/>
            <a:ext cx="2748906" cy="498198"/>
          </a:xfrm>
          <a:prstGeom prst="rect">
            <a:avLst/>
          </a:prstGeom>
          <a:solidFill>
            <a:schemeClr val="bg1"/>
          </a:solidFill>
          <a:ln>
            <a:solidFill>
              <a:schemeClr val="tx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2400" dirty="0">
                <a:solidFill>
                  <a:schemeClr val="tx1"/>
                </a:solidFill>
              </a:rPr>
              <a:t>Basic</a:t>
            </a:r>
          </a:p>
        </p:txBody>
      </p:sp>
      <p:sp>
        <p:nvSpPr>
          <p:cNvPr id="11" name="Rectangle 10"/>
          <p:cNvSpPr/>
          <p:nvPr/>
        </p:nvSpPr>
        <p:spPr>
          <a:xfrm>
            <a:off x="448820" y="3324639"/>
            <a:ext cx="2748906" cy="498198"/>
          </a:xfrm>
          <a:prstGeom prst="rect">
            <a:avLst/>
          </a:prstGeom>
          <a:solidFill>
            <a:schemeClr val="bg1"/>
          </a:solidFill>
          <a:ln>
            <a:solidFill>
              <a:schemeClr val="tx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2400" dirty="0">
                <a:solidFill>
                  <a:schemeClr val="tx1"/>
                </a:solidFill>
              </a:rPr>
              <a:t>Simple</a:t>
            </a:r>
          </a:p>
        </p:txBody>
      </p:sp>
      <p:cxnSp>
        <p:nvCxnSpPr>
          <p:cNvPr id="20" name="Straight Connector 19"/>
          <p:cNvCxnSpPr/>
          <p:nvPr/>
        </p:nvCxnSpPr>
        <p:spPr>
          <a:xfrm flipH="1">
            <a:off x="468962" y="4180646"/>
            <a:ext cx="8162081" cy="0"/>
          </a:xfrm>
          <a:prstGeom prst="line">
            <a:avLst/>
          </a:prstGeom>
          <a:ln>
            <a:solidFill>
              <a:srgbClr val="9784BE"/>
            </a:solidFill>
          </a:ln>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flipH="1">
            <a:off x="448821" y="2970971"/>
            <a:ext cx="3118558" cy="0"/>
          </a:xfrm>
          <a:prstGeom prst="line">
            <a:avLst/>
          </a:prstGeom>
          <a:ln>
            <a:solidFill>
              <a:srgbClr val="9784BE"/>
            </a:solidFill>
          </a:ln>
        </p:spPr>
        <p:style>
          <a:lnRef idx="2">
            <a:schemeClr val="accent1"/>
          </a:lnRef>
          <a:fillRef idx="0">
            <a:schemeClr val="accent1"/>
          </a:fillRef>
          <a:effectRef idx="1">
            <a:schemeClr val="accent1"/>
          </a:effectRef>
          <a:fontRef idx="minor">
            <a:schemeClr val="tx1"/>
          </a:fontRef>
        </p:style>
      </p:cxnSp>
      <p:sp>
        <p:nvSpPr>
          <p:cNvPr id="13" name="Title 1">
            <a:extLst>
              <a:ext uri="{FF2B5EF4-FFF2-40B4-BE49-F238E27FC236}">
                <a16:creationId xmlns:a16="http://schemas.microsoft.com/office/drawing/2014/main" id="{70077544-BA8F-43EA-8E2A-550F9D03D996}"/>
              </a:ext>
            </a:extLst>
          </p:cNvPr>
          <p:cNvSpPr txBox="1">
            <a:spLocks/>
          </p:cNvSpPr>
          <p:nvPr/>
        </p:nvSpPr>
        <p:spPr>
          <a:xfrm>
            <a:off x="95250" y="276517"/>
            <a:ext cx="9048750" cy="490269"/>
          </a:xfrm>
          <a:prstGeom prst="rect">
            <a:avLst/>
          </a:prstGeom>
        </p:spPr>
        <p:txBody>
          <a:bodyPr vert="horz" lIns="91440" tIns="45720" rIns="91440" bIns="45720" rtlCol="0" anchor="t" anchorCtr="0">
            <a:noAutofit/>
          </a:bodyPr>
          <a:lstStyle>
            <a:lvl1pPr algn="l" defTabSz="457200" rtl="0" eaLnBrk="1" latinLnBrk="0" hangingPunct="1">
              <a:lnSpc>
                <a:spcPts val="2800"/>
              </a:lnSpc>
              <a:spcBef>
                <a:spcPct val="0"/>
              </a:spcBef>
              <a:buNone/>
              <a:defRPr sz="2800" b="0" i="0" kern="1200">
                <a:solidFill>
                  <a:srgbClr val="008CBB"/>
                </a:solidFill>
                <a:latin typeface="AQA Chevin Pro Light"/>
                <a:ea typeface="+mj-ea"/>
                <a:cs typeface="AQA Chevin Pro Light"/>
              </a:defRPr>
            </a:lvl1pPr>
          </a:lstStyle>
          <a:p>
            <a:pPr>
              <a:tabLst>
                <a:tab pos="85725" algn="l"/>
              </a:tabLst>
            </a:pPr>
            <a:r>
              <a:rPr lang="en-GB" dirty="0">
                <a:solidFill>
                  <a:schemeClr val="tx2"/>
                </a:solidFill>
                <a:latin typeface="AQA Chevin Pro Light" pitchFamily="34" charset="0"/>
              </a:rPr>
              <a:t>Skills based progression - basic (L1) to developed (L3)</a:t>
            </a:r>
          </a:p>
        </p:txBody>
      </p:sp>
    </p:spTree>
    <p:extLst>
      <p:ext uri="{BB962C8B-B14F-4D97-AF65-F5344CB8AC3E}">
        <p14:creationId xmlns:p14="http://schemas.microsoft.com/office/powerpoint/2010/main" val="2780546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anim calcmode="lin" valueType="num">
                                      <p:cBhvr>
                                        <p:cTn id="13" dur="1000" fill="hold"/>
                                        <p:tgtEl>
                                          <p:spTgt spid="11"/>
                                        </p:tgtEl>
                                        <p:attrNameLst>
                                          <p:attrName>ppt_x</p:attrName>
                                        </p:attrNameLst>
                                      </p:cBhvr>
                                      <p:tavLst>
                                        <p:tav tm="0">
                                          <p:val>
                                            <p:strVal val="#ppt_x"/>
                                          </p:val>
                                        </p:tav>
                                        <p:tav tm="100000">
                                          <p:val>
                                            <p:strVal val="#ppt_x"/>
                                          </p:val>
                                        </p:tav>
                                      </p:tavLst>
                                    </p:anim>
                                    <p:anim calcmode="lin" valueType="num">
                                      <p:cBhvr>
                                        <p:cTn id="14" dur="1000" fill="hold"/>
                                        <p:tgtEl>
                                          <p:spTgt spid="11"/>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1000"/>
                                        <p:tgtEl>
                                          <p:spTgt spid="9"/>
                                        </p:tgtEl>
                                      </p:cBhvr>
                                    </p:animEffect>
                                    <p:anim calcmode="lin" valueType="num">
                                      <p:cBhvr>
                                        <p:cTn id="18" dur="1000" fill="hold"/>
                                        <p:tgtEl>
                                          <p:spTgt spid="9"/>
                                        </p:tgtEl>
                                        <p:attrNameLst>
                                          <p:attrName>ppt_x</p:attrName>
                                        </p:attrNameLst>
                                      </p:cBhvr>
                                      <p:tavLst>
                                        <p:tav tm="0">
                                          <p:val>
                                            <p:strVal val="#ppt_x"/>
                                          </p:val>
                                        </p:tav>
                                        <p:tav tm="100000">
                                          <p:val>
                                            <p:strVal val="#ppt_x"/>
                                          </p:val>
                                        </p:tav>
                                      </p:tavLst>
                                    </p:anim>
                                    <p:anim calcmode="lin" valueType="num">
                                      <p:cBhvr>
                                        <p:cTn id="1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0000" y="411635"/>
            <a:ext cx="8045200" cy="431181"/>
          </a:xfrm>
        </p:spPr>
        <p:txBody>
          <a:bodyPr/>
          <a:lstStyle/>
          <a:p>
            <a:r>
              <a:rPr lang="en-GB" dirty="0"/>
              <a:t>Important documents and links</a:t>
            </a:r>
          </a:p>
        </p:txBody>
      </p:sp>
      <p:sp>
        <p:nvSpPr>
          <p:cNvPr id="3" name="Content Placeholder 2"/>
          <p:cNvSpPr>
            <a:spLocks noGrp="1"/>
          </p:cNvSpPr>
          <p:nvPr>
            <p:ph idx="1"/>
          </p:nvPr>
        </p:nvSpPr>
        <p:spPr>
          <a:xfrm>
            <a:off x="201478" y="1045041"/>
            <a:ext cx="8725546" cy="4531250"/>
          </a:xfrm>
        </p:spPr>
        <p:txBody>
          <a:bodyPr/>
          <a:lstStyle/>
          <a:p>
            <a:pPr marL="0" indent="0">
              <a:buNone/>
            </a:pPr>
            <a:r>
              <a:rPr lang="en-GB" sz="2000" b="1" dirty="0"/>
              <a:t>Examiner Guidance documents</a:t>
            </a:r>
          </a:p>
          <a:p>
            <a:pPr marL="0" indent="0">
              <a:buNone/>
            </a:pPr>
            <a:endParaRPr lang="en-GB" sz="2000" dirty="0">
              <a:hlinkClick r:id="rId3"/>
            </a:endParaRPr>
          </a:p>
          <a:p>
            <a:pPr marL="0" indent="0">
              <a:buNone/>
            </a:pPr>
            <a:r>
              <a:rPr lang="en-GB" sz="2000" dirty="0">
                <a:hlinkClick r:id="rId3"/>
              </a:rPr>
              <a:t>Notes and guidance: Supporting marking guidance: Paper 1 Section A (all options) Period studies - June 2019 (aqa.org.uk)</a:t>
            </a:r>
            <a:endParaRPr lang="en-GB" sz="2000" dirty="0"/>
          </a:p>
          <a:p>
            <a:endParaRPr lang="en-GB" sz="2000" dirty="0"/>
          </a:p>
          <a:p>
            <a:pPr marL="0" indent="0">
              <a:buNone/>
            </a:pPr>
            <a:r>
              <a:rPr lang="en-GB" sz="2000" dirty="0">
                <a:hlinkClick r:id="rId4"/>
              </a:rPr>
              <a:t>Notes and guidance: Supporting marking guidance: Paper 1 Section B (all options) Wider world depth studies - June 2019 (aqa.org.uk)</a:t>
            </a:r>
            <a:endParaRPr lang="en-GB" sz="2000" dirty="0"/>
          </a:p>
          <a:p>
            <a:pPr marL="0" indent="0">
              <a:buNone/>
            </a:pPr>
            <a:endParaRPr lang="en-GB" dirty="0"/>
          </a:p>
          <a:p>
            <a:pPr marL="0" indent="0">
              <a:buNone/>
            </a:pPr>
            <a:r>
              <a:rPr lang="en-GB" sz="2000" dirty="0">
                <a:hlinkClick r:id="rId5"/>
              </a:rPr>
              <a:t>Notes and guidance: Supporting marking guidance: Paper 2 Section A (all options) Thematic studies - June 2019 (aqa.org.uk)</a:t>
            </a:r>
            <a:endParaRPr lang="en-GB" sz="2000" dirty="0"/>
          </a:p>
          <a:p>
            <a:pPr marL="0" indent="0">
              <a:buNone/>
            </a:pPr>
            <a:endParaRPr lang="en-GB" sz="2000" dirty="0"/>
          </a:p>
          <a:p>
            <a:pPr marL="0" indent="0">
              <a:buNone/>
            </a:pPr>
            <a:r>
              <a:rPr lang="en-GB" sz="2000" dirty="0">
                <a:hlinkClick r:id="rId6"/>
              </a:rPr>
              <a:t>Notes and guidance: Supporting marking guidance: Paper 2 Section B (all options) British depth studies - June 2019 (aqa.org.uk)</a:t>
            </a:r>
            <a:endParaRPr lang="en-GB" sz="2000" dirty="0"/>
          </a:p>
        </p:txBody>
      </p:sp>
      <p:sp>
        <p:nvSpPr>
          <p:cNvPr id="5" name="Footer Placeholder 4"/>
          <p:cNvSpPr>
            <a:spLocks noGrp="1"/>
          </p:cNvSpPr>
          <p:nvPr>
            <p:ph type="ftr" sz="quarter" idx="3"/>
          </p:nvPr>
        </p:nvSpPr>
        <p:spPr/>
        <p:txBody>
          <a:bodyPr/>
          <a:lstStyle/>
          <a:p>
            <a:r>
              <a:rPr lang="en-US"/>
              <a:t>Copyright © AQA and its licensors. All rights reserved.</a:t>
            </a:r>
            <a:endParaRPr lang="en-US" dirty="0"/>
          </a:p>
        </p:txBody>
      </p:sp>
    </p:spTree>
    <p:extLst>
      <p:ext uri="{BB962C8B-B14F-4D97-AF65-F5344CB8AC3E}">
        <p14:creationId xmlns:p14="http://schemas.microsoft.com/office/powerpoint/2010/main" val="274552905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Important documents and links</a:t>
            </a:r>
          </a:p>
        </p:txBody>
      </p:sp>
      <p:sp>
        <p:nvSpPr>
          <p:cNvPr id="3" name="Content Placeholder 2"/>
          <p:cNvSpPr>
            <a:spLocks noGrp="1"/>
          </p:cNvSpPr>
          <p:nvPr>
            <p:ph idx="1"/>
          </p:nvPr>
        </p:nvSpPr>
        <p:spPr>
          <a:xfrm>
            <a:off x="201478" y="1045041"/>
            <a:ext cx="8725546" cy="4531250"/>
          </a:xfrm>
        </p:spPr>
        <p:txBody>
          <a:bodyPr/>
          <a:lstStyle/>
          <a:p>
            <a:pPr marL="0" indent="0">
              <a:buNone/>
            </a:pPr>
            <a:r>
              <a:rPr lang="en-GB" sz="2000" b="1" dirty="0"/>
              <a:t>Assessment Objective guides</a:t>
            </a:r>
          </a:p>
          <a:p>
            <a:pPr marL="0" indent="0">
              <a:buNone/>
            </a:pPr>
            <a:endParaRPr lang="en-GB" sz="2000" b="1" dirty="0"/>
          </a:p>
          <a:p>
            <a:pPr marL="0" indent="0">
              <a:buNone/>
            </a:pPr>
            <a:r>
              <a:rPr lang="en-GB" sz="2000" dirty="0">
                <a:hlinkClick r:id="rId3"/>
              </a:rPr>
              <a:t>Teaching guide: AO1 and AO2 8 mark questions (aqa.org.uk)</a:t>
            </a:r>
            <a:endParaRPr lang="en-GB" sz="2000" dirty="0"/>
          </a:p>
          <a:p>
            <a:pPr marL="0" indent="0">
              <a:buNone/>
            </a:pPr>
            <a:endParaRPr lang="en-GB" sz="2000" dirty="0"/>
          </a:p>
          <a:p>
            <a:pPr marL="0" indent="0">
              <a:buNone/>
            </a:pPr>
            <a:r>
              <a:rPr lang="en-GB" sz="2000" dirty="0">
                <a:hlinkClick r:id="rId4"/>
              </a:rPr>
              <a:t>Teaching guide: AO1 and AO2 extended response questions (aqa.org.uk)</a:t>
            </a:r>
            <a:endParaRPr lang="en-GB" sz="2000" dirty="0"/>
          </a:p>
          <a:p>
            <a:pPr marL="0" indent="0">
              <a:buNone/>
            </a:pPr>
            <a:endParaRPr lang="en-GB" sz="2000" dirty="0"/>
          </a:p>
          <a:p>
            <a:pPr marL="0" indent="0">
              <a:buNone/>
            </a:pPr>
            <a:r>
              <a:rPr lang="en-GB" sz="2000" dirty="0">
                <a:hlinkClick r:id="rId5"/>
              </a:rPr>
              <a:t>Teaching guide: AO3 questions (aqa.org.uk)</a:t>
            </a:r>
            <a:endParaRPr lang="en-GB" sz="2000" dirty="0"/>
          </a:p>
          <a:p>
            <a:pPr marL="0" indent="0">
              <a:buNone/>
            </a:pPr>
            <a:endParaRPr lang="en-GB" sz="2000" dirty="0"/>
          </a:p>
          <a:p>
            <a:pPr marL="0" indent="0">
              <a:buNone/>
            </a:pPr>
            <a:r>
              <a:rPr lang="en-GB" sz="2000" dirty="0">
                <a:hlinkClick r:id="rId6"/>
              </a:rPr>
              <a:t>Teaching guide: AO4 questions (aqa.org.uk)</a:t>
            </a:r>
            <a:endParaRPr lang="en-GB" sz="2000" dirty="0"/>
          </a:p>
          <a:p>
            <a:pPr marL="0" indent="0">
              <a:buNone/>
            </a:pPr>
            <a:endParaRPr lang="en-GB" sz="2000" b="1" dirty="0"/>
          </a:p>
          <a:p>
            <a:pPr marL="0" indent="0">
              <a:buNone/>
            </a:pPr>
            <a:endParaRPr lang="en-GB" sz="2000" b="1" dirty="0"/>
          </a:p>
          <a:p>
            <a:pPr marL="0" indent="0">
              <a:buNone/>
            </a:pPr>
            <a:endParaRPr lang="en-GB" sz="2000" dirty="0">
              <a:hlinkClick r:id="rId7"/>
            </a:endParaRPr>
          </a:p>
          <a:p>
            <a:pPr marL="0" indent="0">
              <a:buNone/>
            </a:pPr>
            <a:endParaRPr lang="en-GB" sz="2000" dirty="0">
              <a:hlinkClick r:id="rId7"/>
            </a:endParaRPr>
          </a:p>
        </p:txBody>
      </p:sp>
      <p:sp>
        <p:nvSpPr>
          <p:cNvPr id="5" name="Footer Placeholder 4"/>
          <p:cNvSpPr>
            <a:spLocks noGrp="1"/>
          </p:cNvSpPr>
          <p:nvPr>
            <p:ph type="ftr" sz="quarter" idx="3"/>
          </p:nvPr>
        </p:nvSpPr>
        <p:spPr/>
        <p:txBody>
          <a:bodyPr/>
          <a:lstStyle/>
          <a:p>
            <a:r>
              <a:rPr lang="en-US"/>
              <a:t>Copyright © AQA and its licensors. All rights reserved.</a:t>
            </a:r>
            <a:endParaRPr lang="en-US" dirty="0"/>
          </a:p>
        </p:txBody>
      </p:sp>
    </p:spTree>
    <p:extLst>
      <p:ext uri="{BB962C8B-B14F-4D97-AF65-F5344CB8AC3E}">
        <p14:creationId xmlns:p14="http://schemas.microsoft.com/office/powerpoint/2010/main" val="195751376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Important documents and links</a:t>
            </a:r>
          </a:p>
        </p:txBody>
      </p:sp>
      <p:sp>
        <p:nvSpPr>
          <p:cNvPr id="3" name="Content Placeholder 2"/>
          <p:cNvSpPr>
            <a:spLocks noGrp="1"/>
          </p:cNvSpPr>
          <p:nvPr>
            <p:ph idx="1"/>
          </p:nvPr>
        </p:nvSpPr>
        <p:spPr>
          <a:xfrm>
            <a:off x="201478" y="1045041"/>
            <a:ext cx="8725546" cy="4531250"/>
          </a:xfrm>
        </p:spPr>
        <p:txBody>
          <a:bodyPr/>
          <a:lstStyle/>
          <a:p>
            <a:pPr marL="0" indent="0">
              <a:buNone/>
            </a:pPr>
            <a:r>
              <a:rPr lang="en-GB" sz="2000" b="1" dirty="0"/>
              <a:t>2023 Historic Environment packs and updated Schemes of Work</a:t>
            </a:r>
          </a:p>
          <a:p>
            <a:endParaRPr lang="en-GB" sz="2000" dirty="0"/>
          </a:p>
          <a:p>
            <a:r>
              <a:rPr lang="en-GB" sz="2000" dirty="0"/>
              <a:t>The 2023 Historic Environment packs are now available on E-</a:t>
            </a:r>
            <a:r>
              <a:rPr lang="en-GB" sz="2000" dirty="0" err="1"/>
              <a:t>aqa</a:t>
            </a:r>
            <a:r>
              <a:rPr lang="en-GB" sz="2000" dirty="0"/>
              <a:t> and Centre Services</a:t>
            </a:r>
          </a:p>
          <a:p>
            <a:endParaRPr lang="en-GB" sz="2000" dirty="0"/>
          </a:p>
          <a:p>
            <a:r>
              <a:rPr lang="en-GB" sz="2000" dirty="0"/>
              <a:t>We’ve also updated the British depth study schemes of work on the website to reflect the 2023 sites:</a:t>
            </a:r>
          </a:p>
          <a:p>
            <a:pPr>
              <a:buFont typeface="Courier New" panose="02070309020205020404" pitchFamily="49" charset="0"/>
              <a:buChar char="o"/>
            </a:pPr>
            <a:r>
              <a:rPr lang="en-GB" sz="2000" dirty="0">
                <a:hlinkClick r:id="rId3"/>
              </a:rPr>
              <a:t>Scheme of work: Paper 2 Section B Option A Norman England, c1066-c1100 - June 2023 (aqa.org.uk)</a:t>
            </a:r>
            <a:endParaRPr lang="en-GB" sz="2000" dirty="0"/>
          </a:p>
          <a:p>
            <a:pPr>
              <a:buFont typeface="Courier New" panose="02070309020205020404" pitchFamily="49" charset="0"/>
              <a:buChar char="o"/>
            </a:pPr>
            <a:r>
              <a:rPr lang="en-GB" sz="2000" dirty="0">
                <a:hlinkClick r:id="rId4"/>
              </a:rPr>
              <a:t>Scheme of work: Paper 2 Section B Option B Medieval England: the reign of Edward I, 1272-1307 - June 2023 (aqa.org.uk)</a:t>
            </a:r>
            <a:endParaRPr lang="en-GB" sz="2000" dirty="0"/>
          </a:p>
          <a:p>
            <a:pPr>
              <a:buFont typeface="Courier New" panose="02070309020205020404" pitchFamily="49" charset="0"/>
              <a:buChar char="o"/>
            </a:pPr>
            <a:r>
              <a:rPr lang="en-GB" sz="2000" dirty="0">
                <a:hlinkClick r:id="rId5"/>
              </a:rPr>
              <a:t>Scheme of work: Paper 2 Section B Option C Elizabethan England, c1568-1603 - June 2023 (aqa.org.uk)</a:t>
            </a:r>
            <a:endParaRPr lang="en-GB" sz="2000" dirty="0"/>
          </a:p>
          <a:p>
            <a:pPr>
              <a:buFont typeface="Courier New" panose="02070309020205020404" pitchFamily="49" charset="0"/>
              <a:buChar char="o"/>
            </a:pPr>
            <a:r>
              <a:rPr lang="en-GB" sz="2000" dirty="0">
                <a:hlinkClick r:id="rId6"/>
              </a:rPr>
              <a:t>Scheme of work: Paper 2 Section B Option D Restoration England, 1660-1685 - June 2023 (aqa.org.uk)</a:t>
            </a:r>
            <a:endParaRPr lang="en-GB" sz="2000" b="1" dirty="0"/>
          </a:p>
          <a:p>
            <a:pPr>
              <a:buFont typeface="Courier New" panose="02070309020205020404" pitchFamily="49" charset="0"/>
              <a:buChar char="o"/>
            </a:pPr>
            <a:endParaRPr lang="en-GB" sz="2000" b="1" dirty="0"/>
          </a:p>
          <a:p>
            <a:pPr marL="0" indent="0">
              <a:buNone/>
            </a:pPr>
            <a:endParaRPr lang="en-GB" sz="2000" b="1" dirty="0"/>
          </a:p>
          <a:p>
            <a:pPr marL="0" indent="0">
              <a:buNone/>
            </a:pPr>
            <a:endParaRPr lang="en-GB" sz="2000" b="1" dirty="0"/>
          </a:p>
          <a:p>
            <a:pPr marL="0" indent="0">
              <a:buNone/>
            </a:pPr>
            <a:endParaRPr lang="en-GB" sz="2000" dirty="0">
              <a:hlinkClick r:id="rId7"/>
            </a:endParaRPr>
          </a:p>
          <a:p>
            <a:pPr marL="0" indent="0">
              <a:buNone/>
            </a:pPr>
            <a:endParaRPr lang="en-GB" sz="2000" dirty="0">
              <a:hlinkClick r:id="rId7"/>
            </a:endParaRPr>
          </a:p>
        </p:txBody>
      </p:sp>
      <p:sp>
        <p:nvSpPr>
          <p:cNvPr id="5" name="Footer Placeholder 4"/>
          <p:cNvSpPr>
            <a:spLocks noGrp="1"/>
          </p:cNvSpPr>
          <p:nvPr>
            <p:ph type="ftr" sz="quarter" idx="3"/>
          </p:nvPr>
        </p:nvSpPr>
        <p:spPr/>
        <p:txBody>
          <a:bodyPr/>
          <a:lstStyle/>
          <a:p>
            <a:r>
              <a:rPr lang="en-US"/>
              <a:t>Copyright © AQA and its licensors. All rights reserved.</a:t>
            </a:r>
            <a:endParaRPr lang="en-US" dirty="0"/>
          </a:p>
        </p:txBody>
      </p:sp>
    </p:spTree>
    <p:extLst>
      <p:ext uri="{BB962C8B-B14F-4D97-AF65-F5344CB8AC3E}">
        <p14:creationId xmlns:p14="http://schemas.microsoft.com/office/powerpoint/2010/main" val="308054661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0000" y="411635"/>
            <a:ext cx="8045200" cy="431181"/>
          </a:xfrm>
        </p:spPr>
        <p:txBody>
          <a:bodyPr/>
          <a:lstStyle/>
          <a:p>
            <a:r>
              <a:rPr lang="en-GB"/>
              <a:t>Important documents and links</a:t>
            </a:r>
            <a:endParaRPr lang="en-GB" dirty="0"/>
          </a:p>
        </p:txBody>
      </p:sp>
      <p:sp>
        <p:nvSpPr>
          <p:cNvPr id="3" name="Content Placeholder 2"/>
          <p:cNvSpPr>
            <a:spLocks noGrp="1"/>
          </p:cNvSpPr>
          <p:nvPr>
            <p:ph idx="1"/>
          </p:nvPr>
        </p:nvSpPr>
        <p:spPr>
          <a:xfrm>
            <a:off x="201478" y="1045041"/>
            <a:ext cx="8725546" cy="4531250"/>
          </a:xfrm>
        </p:spPr>
        <p:txBody>
          <a:bodyPr/>
          <a:lstStyle/>
          <a:p>
            <a:pPr marL="0" indent="0">
              <a:buNone/>
            </a:pPr>
            <a:r>
              <a:rPr lang="en-GB" sz="2000" b="1" dirty="0"/>
              <a:t>Free training events in the Autumn term</a:t>
            </a:r>
          </a:p>
          <a:p>
            <a:pPr marL="0" indent="0">
              <a:buNone/>
            </a:pPr>
            <a:endParaRPr lang="en-GB" sz="2000" b="1" dirty="0"/>
          </a:p>
          <a:p>
            <a:pPr marL="0" indent="0">
              <a:buNone/>
            </a:pPr>
            <a:r>
              <a:rPr lang="en-GB" sz="2000" dirty="0"/>
              <a:t>We are running free training events for GCSE and A-level History:</a:t>
            </a:r>
          </a:p>
          <a:p>
            <a:pPr>
              <a:buFont typeface="Arial" panose="020B0604020202020204" pitchFamily="34" charset="0"/>
              <a:buChar char="•"/>
            </a:pPr>
            <a:r>
              <a:rPr lang="en-GB" sz="2000" dirty="0"/>
              <a:t>GCSE History: Supporting Student Progression</a:t>
            </a:r>
          </a:p>
          <a:p>
            <a:pPr>
              <a:buFont typeface="Arial" panose="020B0604020202020204" pitchFamily="34" charset="0"/>
              <a:buChar char="•"/>
            </a:pPr>
            <a:r>
              <a:rPr lang="en-GB" sz="2000" dirty="0"/>
              <a:t>GCSE History: Virtual Community (North) meeting</a:t>
            </a:r>
          </a:p>
          <a:p>
            <a:pPr>
              <a:buFont typeface="Arial" panose="020B0604020202020204" pitchFamily="34" charset="0"/>
              <a:buChar char="•"/>
            </a:pPr>
            <a:r>
              <a:rPr lang="en-GB" sz="2000" dirty="0"/>
              <a:t>A-level History: Supporting Student Progression</a:t>
            </a:r>
          </a:p>
          <a:p>
            <a:pPr marL="0" indent="0">
              <a:buNone/>
            </a:pPr>
            <a:endParaRPr lang="en-GB" sz="2000" b="1" dirty="0"/>
          </a:p>
          <a:p>
            <a:pPr marL="0" indent="0">
              <a:buNone/>
            </a:pPr>
            <a:r>
              <a:rPr lang="en-GB" sz="2000" dirty="0"/>
              <a:t>Further details about these courses and how to sign up can be found here:</a:t>
            </a:r>
          </a:p>
          <a:p>
            <a:pPr marL="0" indent="0">
              <a:buNone/>
            </a:pPr>
            <a:r>
              <a:rPr lang="en-GB" sz="2000" dirty="0">
                <a:hlinkClick r:id="rId3"/>
              </a:rPr>
              <a:t>AQA | Professional development | Course finder</a:t>
            </a:r>
            <a:endParaRPr lang="en-GB" sz="2000" b="1" dirty="0"/>
          </a:p>
          <a:p>
            <a:pPr marL="0" indent="0">
              <a:buNone/>
            </a:pPr>
            <a:endParaRPr lang="en-GB" sz="2000" b="1" dirty="0"/>
          </a:p>
          <a:p>
            <a:pPr marL="0" indent="0">
              <a:buNone/>
            </a:pPr>
            <a:endParaRPr lang="en-GB" sz="2000" b="1" dirty="0"/>
          </a:p>
          <a:p>
            <a:pPr marL="0" indent="0">
              <a:buNone/>
            </a:pPr>
            <a:endParaRPr lang="en-GB" sz="2000" dirty="0">
              <a:hlinkClick r:id="rId4"/>
            </a:endParaRPr>
          </a:p>
          <a:p>
            <a:pPr marL="0" indent="0">
              <a:buNone/>
            </a:pPr>
            <a:endParaRPr lang="en-GB" sz="2000" dirty="0">
              <a:hlinkClick r:id="rId4"/>
            </a:endParaRPr>
          </a:p>
        </p:txBody>
      </p:sp>
      <p:sp>
        <p:nvSpPr>
          <p:cNvPr id="5" name="Footer Placeholder 4"/>
          <p:cNvSpPr>
            <a:spLocks noGrp="1"/>
          </p:cNvSpPr>
          <p:nvPr>
            <p:ph type="ftr" sz="quarter" idx="3"/>
          </p:nvPr>
        </p:nvSpPr>
        <p:spPr/>
        <p:txBody>
          <a:bodyPr/>
          <a:lstStyle/>
          <a:p>
            <a:r>
              <a:rPr lang="en-US"/>
              <a:t>Copyright © AQA and its licensors. All rights reserved.</a:t>
            </a:r>
            <a:endParaRPr lang="en-US" dirty="0"/>
          </a:p>
        </p:txBody>
      </p:sp>
    </p:spTree>
    <p:extLst>
      <p:ext uri="{BB962C8B-B14F-4D97-AF65-F5344CB8AC3E}">
        <p14:creationId xmlns:p14="http://schemas.microsoft.com/office/powerpoint/2010/main" val="119957167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Any questions? </a:t>
            </a:r>
          </a:p>
        </p:txBody>
      </p:sp>
      <p:pic>
        <p:nvPicPr>
          <p:cNvPr id="4" name="Picture 2"/>
          <p:cNvPicPr>
            <a:picLocks noGrp="1" noChangeAspect="1" noChangeArrowheads="1"/>
          </p:cNvPicPr>
          <p:nvPr>
            <p:ph sz="quarter" idx="12"/>
          </p:nvPr>
        </p:nvPicPr>
        <p:blipFill>
          <a:blip r:embed="rId3">
            <a:extLst>
              <a:ext uri="{28A0092B-C50C-407E-A947-70E740481C1C}">
                <a14:useLocalDpi xmlns:a14="http://schemas.microsoft.com/office/drawing/2010/main" val="0"/>
              </a:ext>
            </a:extLst>
          </a:blip>
          <a:srcRect/>
          <a:stretch>
            <a:fillRect/>
          </a:stretch>
        </p:blipFill>
        <p:spPr bwMode="auto">
          <a:xfrm>
            <a:off x="1465726" y="1479550"/>
            <a:ext cx="5869648" cy="4405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Footer Placeholder 3"/>
          <p:cNvSpPr txBox="1">
            <a:spLocks/>
          </p:cNvSpPr>
          <p:nvPr/>
        </p:nvSpPr>
        <p:spPr>
          <a:xfrm>
            <a:off x="2088580" y="6413739"/>
            <a:ext cx="2678112" cy="24130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dirty="0"/>
              <a:t>Copyright © AQA and its licensors. All rights reserved.</a:t>
            </a:r>
          </a:p>
        </p:txBody>
      </p:sp>
      <p:sp>
        <p:nvSpPr>
          <p:cNvPr id="3" name="Slide Number Placeholder 2"/>
          <p:cNvSpPr>
            <a:spLocks noGrp="1"/>
          </p:cNvSpPr>
          <p:nvPr>
            <p:ph type="sldNum" sz="quarter" idx="4294967295"/>
          </p:nvPr>
        </p:nvSpPr>
        <p:spPr>
          <a:xfrm>
            <a:off x="444464" y="6476351"/>
            <a:ext cx="698205" cy="365125"/>
          </a:xfrm>
          <a:prstGeom prst="rect">
            <a:avLst/>
          </a:prstGeom>
        </p:spPr>
        <p:txBody>
          <a:bodyPr/>
          <a:lstStyle/>
          <a:p>
            <a:fld id="{9D4704D4-DAEA-4D4A-A9DC-4373E3AC7101}" type="slidenum">
              <a:rPr lang="en-GB" smtClean="0"/>
              <a:pPr/>
              <a:t>74</a:t>
            </a:fld>
            <a:endParaRPr lang="en-GB" dirty="0"/>
          </a:p>
        </p:txBody>
      </p:sp>
    </p:spTree>
    <p:extLst>
      <p:ext uri="{BB962C8B-B14F-4D97-AF65-F5344CB8AC3E}">
        <p14:creationId xmlns:p14="http://schemas.microsoft.com/office/powerpoint/2010/main" val="364884273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Contact points </a:t>
            </a:r>
          </a:p>
        </p:txBody>
      </p:sp>
      <p:sp>
        <p:nvSpPr>
          <p:cNvPr id="5" name="Content Placeholder 4"/>
          <p:cNvSpPr>
            <a:spLocks noGrp="1"/>
          </p:cNvSpPr>
          <p:nvPr>
            <p:ph idx="1"/>
          </p:nvPr>
        </p:nvSpPr>
        <p:spPr>
          <a:xfrm>
            <a:off x="540000" y="1337475"/>
            <a:ext cx="8045200" cy="4406804"/>
          </a:xfrm>
        </p:spPr>
        <p:txBody>
          <a:bodyPr/>
          <a:lstStyle/>
          <a:p>
            <a:pPr marL="0" indent="0">
              <a:spcBef>
                <a:spcPts val="0"/>
              </a:spcBef>
              <a:buNone/>
            </a:pPr>
            <a:r>
              <a:rPr lang="en-GB" sz="1800" dirty="0">
                <a:solidFill>
                  <a:srgbClr val="412878"/>
                </a:solidFill>
              </a:rPr>
              <a:t>Contact us</a:t>
            </a:r>
          </a:p>
          <a:p>
            <a:pPr marL="0" indent="0">
              <a:spcBef>
                <a:spcPts val="0"/>
              </a:spcBef>
              <a:buNone/>
            </a:pPr>
            <a:endParaRPr lang="en-GB" sz="1800" dirty="0"/>
          </a:p>
          <a:p>
            <a:pPr marL="0" indent="0">
              <a:spcBef>
                <a:spcPts val="0"/>
              </a:spcBef>
              <a:buNone/>
            </a:pPr>
            <a:r>
              <a:rPr lang="en-GB" sz="1800" dirty="0">
                <a:hlinkClick r:id="rId2"/>
              </a:rPr>
              <a:t>aqa.org.uk/contact-us</a:t>
            </a:r>
            <a:endParaRPr lang="en-GB" sz="1800" dirty="0"/>
          </a:p>
          <a:p>
            <a:pPr marL="0" indent="0">
              <a:spcBef>
                <a:spcPts val="0"/>
              </a:spcBef>
              <a:buNone/>
            </a:pPr>
            <a:endParaRPr lang="en-GB" sz="1800" dirty="0"/>
          </a:p>
          <a:p>
            <a:pPr marL="0" indent="0">
              <a:spcBef>
                <a:spcPts val="0"/>
              </a:spcBef>
              <a:buNone/>
            </a:pPr>
            <a:r>
              <a:rPr lang="en-GB" sz="1800" dirty="0">
                <a:solidFill>
                  <a:srgbClr val="412878"/>
                </a:solidFill>
              </a:rPr>
              <a:t>Customer Support Team</a:t>
            </a:r>
          </a:p>
          <a:p>
            <a:pPr marL="0" indent="0">
              <a:spcBef>
                <a:spcPts val="0"/>
              </a:spcBef>
              <a:buNone/>
            </a:pPr>
            <a:endParaRPr lang="en-GB" sz="1800" dirty="0"/>
          </a:p>
          <a:p>
            <a:pPr marL="0" indent="0">
              <a:spcBef>
                <a:spcPts val="0"/>
              </a:spcBef>
              <a:buNone/>
            </a:pPr>
            <a:r>
              <a:rPr lang="en-GB" sz="1800" dirty="0"/>
              <a:t>0161 958 3861 </a:t>
            </a:r>
          </a:p>
          <a:p>
            <a:pPr marL="0" indent="0">
              <a:spcBef>
                <a:spcPts val="0"/>
              </a:spcBef>
              <a:buNone/>
            </a:pPr>
            <a:endParaRPr lang="en-GB" sz="1800" dirty="0"/>
          </a:p>
          <a:p>
            <a:pPr marL="0" indent="0">
              <a:spcBef>
                <a:spcPts val="0"/>
              </a:spcBef>
              <a:buNone/>
            </a:pPr>
            <a:r>
              <a:rPr lang="en-GB" sz="1800" dirty="0">
                <a:hlinkClick r:id="rId3"/>
              </a:rPr>
              <a:t>history@aqa.org.uk</a:t>
            </a:r>
            <a:r>
              <a:rPr lang="en-GB" sz="1800" dirty="0"/>
              <a:t> </a:t>
            </a:r>
          </a:p>
          <a:p>
            <a:pPr marL="0" indent="0">
              <a:spcBef>
                <a:spcPts val="0"/>
              </a:spcBef>
              <a:buNone/>
            </a:pPr>
            <a:endParaRPr lang="en-GB" sz="1800" dirty="0"/>
          </a:p>
          <a:p>
            <a:pPr marL="0" indent="0">
              <a:spcBef>
                <a:spcPts val="0"/>
              </a:spcBef>
              <a:buNone/>
            </a:pPr>
            <a:r>
              <a:rPr lang="en-GB" sz="1800" dirty="0">
                <a:solidFill>
                  <a:srgbClr val="412878"/>
                </a:solidFill>
              </a:rPr>
              <a:t>Events Team</a:t>
            </a:r>
          </a:p>
          <a:p>
            <a:pPr marL="0" indent="0">
              <a:spcBef>
                <a:spcPts val="0"/>
              </a:spcBef>
              <a:buNone/>
            </a:pPr>
            <a:endParaRPr lang="en-GB" sz="1800" dirty="0"/>
          </a:p>
          <a:p>
            <a:pPr marL="0" indent="0">
              <a:spcBef>
                <a:spcPts val="0"/>
              </a:spcBef>
              <a:buClr>
                <a:schemeClr val="tx1"/>
              </a:buClr>
              <a:buNone/>
              <a:defRPr/>
            </a:pPr>
            <a:r>
              <a:rPr lang="de-DE" sz="1800" dirty="0"/>
              <a:t>0161 696 5994 </a:t>
            </a:r>
          </a:p>
          <a:p>
            <a:pPr marL="0" indent="0">
              <a:spcBef>
                <a:spcPts val="0"/>
              </a:spcBef>
              <a:buClr>
                <a:schemeClr val="tx1"/>
              </a:buClr>
              <a:buNone/>
              <a:defRPr/>
            </a:pPr>
            <a:endParaRPr lang="de-DE" sz="1000" dirty="0"/>
          </a:p>
          <a:p>
            <a:pPr marL="0" indent="0">
              <a:spcBef>
                <a:spcPts val="0"/>
              </a:spcBef>
              <a:buClr>
                <a:schemeClr val="tx1"/>
              </a:buClr>
              <a:buNone/>
              <a:defRPr/>
            </a:pPr>
            <a:r>
              <a:rPr lang="de-DE" sz="1800" dirty="0">
                <a:hlinkClick r:id="rId4"/>
              </a:rPr>
              <a:t>events@aqa.org.uk</a:t>
            </a:r>
            <a:endParaRPr lang="de-DE" sz="1800" dirty="0"/>
          </a:p>
          <a:p>
            <a:pPr marL="0" indent="0">
              <a:spcBef>
                <a:spcPts val="0"/>
              </a:spcBef>
              <a:buClr>
                <a:schemeClr val="tx1"/>
              </a:buClr>
              <a:buNone/>
              <a:defRPr/>
            </a:pPr>
            <a:endParaRPr lang="de-DE" sz="1000" dirty="0"/>
          </a:p>
          <a:p>
            <a:pPr marL="0" indent="0">
              <a:spcBef>
                <a:spcPts val="0"/>
              </a:spcBef>
              <a:buClr>
                <a:schemeClr val="tx1"/>
              </a:buClr>
              <a:buNone/>
              <a:defRPr/>
            </a:pPr>
            <a:r>
              <a:rPr lang="en-US" sz="1800" dirty="0">
                <a:hlinkClick r:id="rId5"/>
              </a:rPr>
              <a:t>aqa.org.uk/professional-development</a:t>
            </a:r>
            <a:endParaRPr lang="en-US" sz="1800" dirty="0"/>
          </a:p>
          <a:p>
            <a:pPr marL="0" indent="0">
              <a:buNone/>
            </a:pPr>
            <a:endParaRPr lang="en-GB" dirty="0"/>
          </a:p>
        </p:txBody>
      </p:sp>
      <p:sp>
        <p:nvSpPr>
          <p:cNvPr id="4" name="Slide Number Placeholder 3"/>
          <p:cNvSpPr>
            <a:spLocks noGrp="1"/>
          </p:cNvSpPr>
          <p:nvPr>
            <p:ph type="sldNum" sz="quarter" idx="4"/>
          </p:nvPr>
        </p:nvSpPr>
        <p:spPr/>
        <p:txBody>
          <a:bodyPr/>
          <a:lstStyle/>
          <a:p>
            <a:fld id="{9D4704D4-DAEA-4D4A-A9DC-4373E3AC7101}" type="slidenum">
              <a:rPr lang="en-GB" smtClean="0"/>
              <a:pPr/>
              <a:t>75</a:t>
            </a:fld>
            <a:endParaRPr lang="en-GB" dirty="0"/>
          </a:p>
        </p:txBody>
      </p:sp>
    </p:spTree>
    <p:extLst>
      <p:ext uri="{BB962C8B-B14F-4D97-AF65-F5344CB8AC3E}">
        <p14:creationId xmlns:p14="http://schemas.microsoft.com/office/powerpoint/2010/main" val="1151919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3"/>
          <p:cNvSpPr txBox="1">
            <a:spLocks/>
          </p:cNvSpPr>
          <p:nvPr/>
        </p:nvSpPr>
        <p:spPr>
          <a:xfrm>
            <a:off x="2088580" y="6413739"/>
            <a:ext cx="2678112" cy="24130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dirty="0"/>
              <a:t>Copyright © AQA and its licensors. All rights reserved.</a:t>
            </a:r>
          </a:p>
        </p:txBody>
      </p:sp>
      <p:sp>
        <p:nvSpPr>
          <p:cNvPr id="7" name="Title 1"/>
          <p:cNvSpPr txBox="1">
            <a:spLocks/>
          </p:cNvSpPr>
          <p:nvPr/>
        </p:nvSpPr>
        <p:spPr>
          <a:xfrm>
            <a:off x="95250" y="276517"/>
            <a:ext cx="9048750" cy="490269"/>
          </a:xfrm>
          <a:prstGeom prst="rect">
            <a:avLst/>
          </a:prstGeom>
        </p:spPr>
        <p:txBody>
          <a:bodyPr vert="horz" lIns="91440" tIns="45720" rIns="91440" bIns="45720" rtlCol="0" anchor="t" anchorCtr="0">
            <a:noAutofit/>
          </a:bodyPr>
          <a:lstStyle>
            <a:lvl1pPr algn="l" defTabSz="457200" rtl="0" eaLnBrk="1" latinLnBrk="0" hangingPunct="1">
              <a:lnSpc>
                <a:spcPts val="2800"/>
              </a:lnSpc>
              <a:spcBef>
                <a:spcPct val="0"/>
              </a:spcBef>
              <a:buNone/>
              <a:defRPr sz="2800" b="0" i="0" kern="1200">
                <a:solidFill>
                  <a:srgbClr val="008CBB"/>
                </a:solidFill>
                <a:latin typeface="AQA Chevin Pro Light"/>
                <a:ea typeface="+mj-ea"/>
                <a:cs typeface="AQA Chevin Pro Light"/>
              </a:defRPr>
            </a:lvl1pPr>
          </a:lstStyle>
          <a:p>
            <a:pPr>
              <a:tabLst>
                <a:tab pos="85725" algn="l"/>
              </a:tabLst>
            </a:pPr>
            <a:r>
              <a:rPr lang="en-GB" dirty="0">
                <a:solidFill>
                  <a:schemeClr val="tx2"/>
                </a:solidFill>
                <a:latin typeface="AQA Chevin Pro Light" pitchFamily="34" charset="0"/>
              </a:rPr>
              <a:t>PEE paragraphs progression – basic (L1) to developed (L3)</a:t>
            </a:r>
          </a:p>
        </p:txBody>
      </p:sp>
      <p:sp>
        <p:nvSpPr>
          <p:cNvPr id="9" name="Content Placeholder 2"/>
          <p:cNvSpPr txBox="1">
            <a:spLocks/>
          </p:cNvSpPr>
          <p:nvPr/>
        </p:nvSpPr>
        <p:spPr>
          <a:xfrm>
            <a:off x="600076" y="1218644"/>
            <a:ext cx="8039100" cy="5000903"/>
          </a:xfrm>
          <a:prstGeom prst="rect">
            <a:avLst/>
          </a:prstGeom>
        </p:spPr>
        <p:txBody>
          <a:bodyPr/>
          <a:lstStyle>
            <a:lvl1pPr marL="360000" indent="-360000" algn="l" defTabSz="457200" rtl="0" eaLnBrk="1" latinLnBrk="0" hangingPunct="1">
              <a:lnSpc>
                <a:spcPct val="100000"/>
              </a:lnSpc>
              <a:spcBef>
                <a:spcPts val="400"/>
              </a:spcBef>
              <a:buClr>
                <a:srgbClr val="4B4B4B"/>
              </a:buClr>
              <a:buFont typeface="Arial"/>
              <a:buChar char="•"/>
              <a:defRPr sz="2400" kern="1200">
                <a:solidFill>
                  <a:srgbClr val="4B4B4B"/>
                </a:solidFill>
                <a:latin typeface="+mn-lt"/>
                <a:ea typeface="+mn-ea"/>
                <a:cs typeface="+mn-cs"/>
              </a:defRPr>
            </a:lvl1pPr>
            <a:lvl2pPr marL="720000" indent="-360000" algn="l" defTabSz="457200" rtl="0" eaLnBrk="1" latinLnBrk="0" hangingPunct="1">
              <a:lnSpc>
                <a:spcPct val="100000"/>
              </a:lnSpc>
              <a:spcBef>
                <a:spcPts val="400"/>
              </a:spcBef>
              <a:buFont typeface="Arial" pitchFamily="34" charset="0"/>
              <a:buChar char="•"/>
              <a:defRPr sz="2400" kern="1200">
                <a:solidFill>
                  <a:srgbClr val="4B4B4B"/>
                </a:solidFill>
                <a:latin typeface="+mn-lt"/>
                <a:ea typeface="+mn-ea"/>
                <a:cs typeface="+mn-cs"/>
              </a:defRPr>
            </a:lvl2pPr>
            <a:lvl3pPr marL="1080000" indent="-360000" algn="l" defTabSz="457200" rtl="0" eaLnBrk="1" latinLnBrk="0" hangingPunct="1">
              <a:lnSpc>
                <a:spcPct val="100000"/>
              </a:lnSpc>
              <a:spcBef>
                <a:spcPts val="400"/>
              </a:spcBef>
              <a:buFont typeface="Arial" pitchFamily="34" charset="0"/>
              <a:buChar char="•"/>
              <a:defRPr sz="2400" kern="1200">
                <a:solidFill>
                  <a:srgbClr val="4B4B4B"/>
                </a:solidFill>
                <a:latin typeface="+mn-lt"/>
                <a:ea typeface="+mn-ea"/>
                <a:cs typeface="+mn-cs"/>
              </a:defRPr>
            </a:lvl3pPr>
            <a:lvl4pPr marL="1440000" indent="-360000" algn="l" defTabSz="457200" rtl="0" eaLnBrk="1" latinLnBrk="0" hangingPunct="1">
              <a:lnSpc>
                <a:spcPct val="100000"/>
              </a:lnSpc>
              <a:spcBef>
                <a:spcPts val="400"/>
              </a:spcBef>
              <a:buFont typeface="Arial" pitchFamily="34" charset="0"/>
              <a:buChar char="•"/>
              <a:defRPr sz="2400" kern="1200">
                <a:solidFill>
                  <a:srgbClr val="4B4B4B"/>
                </a:solidFill>
                <a:latin typeface="+mn-lt"/>
                <a:ea typeface="+mn-ea"/>
                <a:cs typeface="+mn-cs"/>
              </a:defRPr>
            </a:lvl4pPr>
            <a:lvl5pPr marL="1800000" indent="-360000" algn="l" defTabSz="457200" rtl="0" eaLnBrk="1" latinLnBrk="0" hangingPunct="1">
              <a:lnSpc>
                <a:spcPct val="100000"/>
              </a:lnSpc>
              <a:spcBef>
                <a:spcPts val="400"/>
              </a:spcBef>
              <a:buFont typeface="Arial" pitchFamily="34" charset="0"/>
              <a:buChar char="•"/>
              <a:defRPr sz="2400" kern="1200">
                <a:solidFill>
                  <a:srgbClr val="4B4B4B"/>
                </a:solidFill>
                <a:latin typeface="+mn-lt"/>
                <a:ea typeface="+mn-ea"/>
                <a:cs typeface="+mn-cs"/>
              </a:defRPr>
            </a:lvl5pPr>
            <a:lvl6pPr marL="2286000" indent="0" algn="l" defTabSz="457200" rtl="0" eaLnBrk="1" latinLnBrk="0" hangingPunct="1">
              <a:spcBef>
                <a:spcPct val="20000"/>
              </a:spcBef>
              <a:buFont typeface="Arial"/>
              <a:buNone/>
              <a:defRPr sz="8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b="1" dirty="0"/>
              <a:t>The PEE paragraph</a:t>
            </a:r>
          </a:p>
          <a:p>
            <a:pPr marL="0" indent="0">
              <a:buNone/>
            </a:pPr>
            <a:endParaRPr lang="en-GB" dirty="0"/>
          </a:p>
          <a:p>
            <a:pPr marL="0" indent="0">
              <a:buNone/>
            </a:pPr>
            <a:r>
              <a:rPr lang="en-GB" dirty="0"/>
              <a:t>A common approach to paragraph structuring </a:t>
            </a:r>
          </a:p>
          <a:p>
            <a:pPr marL="0" indent="0">
              <a:buNone/>
            </a:pPr>
            <a:r>
              <a:rPr lang="en-GB" dirty="0"/>
              <a:t>(though by no means the only acceptable approach!)</a:t>
            </a:r>
          </a:p>
          <a:p>
            <a:pPr marL="0" indent="0">
              <a:buNone/>
            </a:pPr>
            <a:endParaRPr lang="en-GB" dirty="0"/>
          </a:p>
          <a:p>
            <a:pPr marL="0" indent="0">
              <a:buNone/>
            </a:pPr>
            <a:r>
              <a:rPr lang="en-GB" sz="3600" dirty="0"/>
              <a:t>   </a:t>
            </a:r>
            <a:r>
              <a:rPr lang="en-GB" sz="4000" dirty="0"/>
              <a:t>P</a:t>
            </a:r>
            <a:r>
              <a:rPr lang="en-GB" sz="2800" dirty="0"/>
              <a:t>oint</a:t>
            </a:r>
          </a:p>
          <a:p>
            <a:pPr marL="0" indent="0">
              <a:buNone/>
            </a:pPr>
            <a:r>
              <a:rPr lang="en-GB" sz="2800" dirty="0"/>
              <a:t>    </a:t>
            </a:r>
            <a:r>
              <a:rPr lang="en-GB" sz="4000" dirty="0"/>
              <a:t>E</a:t>
            </a:r>
            <a:r>
              <a:rPr lang="en-GB" sz="2800" dirty="0"/>
              <a:t>vidence</a:t>
            </a:r>
          </a:p>
          <a:p>
            <a:pPr marL="0" indent="0">
              <a:buNone/>
            </a:pPr>
            <a:r>
              <a:rPr lang="en-GB" sz="2800" dirty="0"/>
              <a:t>    </a:t>
            </a:r>
            <a:r>
              <a:rPr lang="en-GB" sz="4000" dirty="0"/>
              <a:t>E</a:t>
            </a:r>
            <a:r>
              <a:rPr lang="en-GB" sz="2800" dirty="0"/>
              <a:t>xplain</a:t>
            </a:r>
          </a:p>
          <a:p>
            <a:pPr marL="0" indent="0">
              <a:buNone/>
            </a:pPr>
            <a:endParaRPr lang="en-GB" dirty="0"/>
          </a:p>
        </p:txBody>
      </p:sp>
    </p:spTree>
    <p:extLst>
      <p:ext uri="{BB962C8B-B14F-4D97-AF65-F5344CB8AC3E}">
        <p14:creationId xmlns:p14="http://schemas.microsoft.com/office/powerpoint/2010/main" val="34970336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3"/>
          <p:cNvSpPr txBox="1">
            <a:spLocks/>
          </p:cNvSpPr>
          <p:nvPr/>
        </p:nvSpPr>
        <p:spPr>
          <a:xfrm>
            <a:off x="2088580" y="6413739"/>
            <a:ext cx="2678112" cy="24130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dirty="0"/>
              <a:t>Copyright © AQA and its licensors. All rights reserved.</a:t>
            </a:r>
          </a:p>
        </p:txBody>
      </p:sp>
      <p:sp>
        <p:nvSpPr>
          <p:cNvPr id="7" name="Title 1"/>
          <p:cNvSpPr txBox="1">
            <a:spLocks/>
          </p:cNvSpPr>
          <p:nvPr/>
        </p:nvSpPr>
        <p:spPr>
          <a:xfrm>
            <a:off x="0" y="276517"/>
            <a:ext cx="9144000" cy="490269"/>
          </a:xfrm>
          <a:prstGeom prst="rect">
            <a:avLst/>
          </a:prstGeom>
        </p:spPr>
        <p:txBody>
          <a:bodyPr vert="horz" lIns="91440" tIns="45720" rIns="91440" bIns="45720" rtlCol="0" anchor="t" anchorCtr="0">
            <a:noAutofit/>
          </a:bodyPr>
          <a:lstStyle>
            <a:lvl1pPr algn="l" defTabSz="457200" rtl="0" eaLnBrk="1" latinLnBrk="0" hangingPunct="1">
              <a:lnSpc>
                <a:spcPts val="2800"/>
              </a:lnSpc>
              <a:spcBef>
                <a:spcPct val="0"/>
              </a:spcBef>
              <a:buNone/>
              <a:defRPr sz="2800" b="0" i="0" kern="1200">
                <a:solidFill>
                  <a:srgbClr val="008CBB"/>
                </a:solidFill>
                <a:latin typeface="AQA Chevin Pro Light"/>
                <a:ea typeface="+mj-ea"/>
                <a:cs typeface="AQA Chevin Pro Light"/>
              </a:defRPr>
            </a:lvl1pPr>
          </a:lstStyle>
          <a:p>
            <a:pPr>
              <a:tabLst>
                <a:tab pos="85725" algn="l"/>
              </a:tabLst>
            </a:pPr>
            <a:r>
              <a:rPr lang="en-GB" sz="2000" dirty="0">
                <a:solidFill>
                  <a:schemeClr val="tx2"/>
                </a:solidFill>
                <a:latin typeface="AQA Chevin Pro Light" pitchFamily="34" charset="0"/>
              </a:rPr>
              <a:t>  </a:t>
            </a:r>
            <a:r>
              <a:rPr lang="en-GB" dirty="0">
                <a:solidFill>
                  <a:schemeClr val="tx2"/>
                </a:solidFill>
                <a:latin typeface="AQA Chevin Pro Light" pitchFamily="34" charset="0"/>
              </a:rPr>
              <a:t>PEE paragraphs progression– basic (L1) to developed (L3)</a:t>
            </a:r>
          </a:p>
          <a:p>
            <a:pPr>
              <a:tabLst>
                <a:tab pos="85725" algn="l"/>
              </a:tabLst>
            </a:pPr>
            <a:endParaRPr lang="en-GB" sz="2400" dirty="0">
              <a:solidFill>
                <a:schemeClr val="tx2"/>
              </a:solidFill>
              <a:latin typeface="AQA Chevin Pro Light" pitchFamily="34" charset="0"/>
            </a:endParaRPr>
          </a:p>
        </p:txBody>
      </p:sp>
      <p:sp>
        <p:nvSpPr>
          <p:cNvPr id="9" name="Content Placeholder 2"/>
          <p:cNvSpPr txBox="1">
            <a:spLocks/>
          </p:cNvSpPr>
          <p:nvPr/>
        </p:nvSpPr>
        <p:spPr>
          <a:xfrm>
            <a:off x="3467213" y="833956"/>
            <a:ext cx="1930908" cy="4667452"/>
          </a:xfrm>
          <a:prstGeom prst="rect">
            <a:avLst/>
          </a:prstGeom>
        </p:spPr>
        <p:txBody>
          <a:bodyPr/>
          <a:lstStyle>
            <a:lvl1pPr marL="360000" indent="-360000" algn="l" defTabSz="457200" rtl="0" eaLnBrk="1" latinLnBrk="0" hangingPunct="1">
              <a:lnSpc>
                <a:spcPct val="100000"/>
              </a:lnSpc>
              <a:spcBef>
                <a:spcPts val="400"/>
              </a:spcBef>
              <a:buClr>
                <a:srgbClr val="4B4B4B"/>
              </a:buClr>
              <a:buFont typeface="Arial"/>
              <a:buChar char="•"/>
              <a:defRPr sz="2400" kern="1200">
                <a:solidFill>
                  <a:srgbClr val="4B4B4B"/>
                </a:solidFill>
                <a:latin typeface="+mn-lt"/>
                <a:ea typeface="+mn-ea"/>
                <a:cs typeface="+mn-cs"/>
              </a:defRPr>
            </a:lvl1pPr>
            <a:lvl2pPr marL="720000" indent="-360000" algn="l" defTabSz="457200" rtl="0" eaLnBrk="1" latinLnBrk="0" hangingPunct="1">
              <a:lnSpc>
                <a:spcPct val="100000"/>
              </a:lnSpc>
              <a:spcBef>
                <a:spcPts val="400"/>
              </a:spcBef>
              <a:buFont typeface="Arial" pitchFamily="34" charset="0"/>
              <a:buChar char="•"/>
              <a:defRPr sz="2400" kern="1200">
                <a:solidFill>
                  <a:srgbClr val="4B4B4B"/>
                </a:solidFill>
                <a:latin typeface="+mn-lt"/>
                <a:ea typeface="+mn-ea"/>
                <a:cs typeface="+mn-cs"/>
              </a:defRPr>
            </a:lvl2pPr>
            <a:lvl3pPr marL="1080000" indent="-360000" algn="l" defTabSz="457200" rtl="0" eaLnBrk="1" latinLnBrk="0" hangingPunct="1">
              <a:lnSpc>
                <a:spcPct val="100000"/>
              </a:lnSpc>
              <a:spcBef>
                <a:spcPts val="400"/>
              </a:spcBef>
              <a:buFont typeface="Arial" pitchFamily="34" charset="0"/>
              <a:buChar char="•"/>
              <a:defRPr sz="2400" kern="1200">
                <a:solidFill>
                  <a:srgbClr val="4B4B4B"/>
                </a:solidFill>
                <a:latin typeface="+mn-lt"/>
                <a:ea typeface="+mn-ea"/>
                <a:cs typeface="+mn-cs"/>
              </a:defRPr>
            </a:lvl3pPr>
            <a:lvl4pPr marL="1440000" indent="-360000" algn="l" defTabSz="457200" rtl="0" eaLnBrk="1" latinLnBrk="0" hangingPunct="1">
              <a:lnSpc>
                <a:spcPct val="100000"/>
              </a:lnSpc>
              <a:spcBef>
                <a:spcPts val="400"/>
              </a:spcBef>
              <a:buFont typeface="Arial" pitchFamily="34" charset="0"/>
              <a:buChar char="•"/>
              <a:defRPr sz="2400" kern="1200">
                <a:solidFill>
                  <a:srgbClr val="4B4B4B"/>
                </a:solidFill>
                <a:latin typeface="+mn-lt"/>
                <a:ea typeface="+mn-ea"/>
                <a:cs typeface="+mn-cs"/>
              </a:defRPr>
            </a:lvl4pPr>
            <a:lvl5pPr marL="1800000" indent="-360000" algn="l" defTabSz="457200" rtl="0" eaLnBrk="1" latinLnBrk="0" hangingPunct="1">
              <a:lnSpc>
                <a:spcPct val="100000"/>
              </a:lnSpc>
              <a:spcBef>
                <a:spcPts val="400"/>
              </a:spcBef>
              <a:buFont typeface="Arial" pitchFamily="34" charset="0"/>
              <a:buChar char="•"/>
              <a:defRPr sz="2400" kern="1200">
                <a:solidFill>
                  <a:srgbClr val="4B4B4B"/>
                </a:solidFill>
                <a:latin typeface="+mn-lt"/>
                <a:ea typeface="+mn-ea"/>
                <a:cs typeface="+mn-cs"/>
              </a:defRPr>
            </a:lvl5pPr>
            <a:lvl6pPr marL="2286000" indent="0" algn="l" defTabSz="457200" rtl="0" eaLnBrk="1" latinLnBrk="0" hangingPunct="1">
              <a:spcBef>
                <a:spcPct val="20000"/>
              </a:spcBef>
              <a:buFont typeface="Arial"/>
              <a:buNone/>
              <a:defRPr sz="8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endParaRPr lang="en-GB" dirty="0"/>
          </a:p>
          <a:p>
            <a:pPr marL="0" indent="0">
              <a:buNone/>
            </a:pPr>
            <a:r>
              <a:rPr lang="en-GB" sz="2800" b="1" dirty="0"/>
              <a:t>Simple reasoning</a:t>
            </a:r>
          </a:p>
          <a:p>
            <a:pPr marL="0" indent="0">
              <a:buNone/>
            </a:pPr>
            <a:endParaRPr lang="en-GB" dirty="0"/>
          </a:p>
          <a:p>
            <a:pPr marL="0" indent="0" algn="ctr">
              <a:buNone/>
            </a:pPr>
            <a:r>
              <a:rPr lang="en-GB" sz="4000" dirty="0"/>
              <a:t>P</a:t>
            </a:r>
            <a:endParaRPr lang="en-GB" sz="4000" i="1" dirty="0"/>
          </a:p>
          <a:p>
            <a:pPr marL="0" indent="0" algn="ctr">
              <a:buNone/>
            </a:pPr>
            <a:r>
              <a:rPr lang="en-GB" sz="4000" i="1" dirty="0"/>
              <a:t>+</a:t>
            </a:r>
          </a:p>
          <a:p>
            <a:pPr marL="0" indent="0" algn="ctr">
              <a:buNone/>
            </a:pPr>
            <a:r>
              <a:rPr lang="en-GB" sz="4000" dirty="0"/>
              <a:t>E</a:t>
            </a:r>
            <a:endParaRPr lang="en-GB" sz="2000" dirty="0"/>
          </a:p>
        </p:txBody>
      </p:sp>
      <p:sp>
        <p:nvSpPr>
          <p:cNvPr id="8" name="Content Placeholder 2"/>
          <p:cNvSpPr txBox="1">
            <a:spLocks/>
          </p:cNvSpPr>
          <p:nvPr/>
        </p:nvSpPr>
        <p:spPr>
          <a:xfrm>
            <a:off x="6363104" y="833957"/>
            <a:ext cx="2022438" cy="4135448"/>
          </a:xfrm>
          <a:prstGeom prst="rect">
            <a:avLst/>
          </a:prstGeom>
        </p:spPr>
        <p:txBody>
          <a:bodyPr/>
          <a:lstStyle>
            <a:lvl1pPr marL="360000" indent="-360000" algn="l" defTabSz="457200" rtl="0" eaLnBrk="1" latinLnBrk="0" hangingPunct="1">
              <a:lnSpc>
                <a:spcPct val="100000"/>
              </a:lnSpc>
              <a:spcBef>
                <a:spcPts val="400"/>
              </a:spcBef>
              <a:buClr>
                <a:srgbClr val="4B4B4B"/>
              </a:buClr>
              <a:buFont typeface="Arial"/>
              <a:buChar char="•"/>
              <a:defRPr sz="2400" kern="1200">
                <a:solidFill>
                  <a:srgbClr val="4B4B4B"/>
                </a:solidFill>
                <a:latin typeface="+mn-lt"/>
                <a:ea typeface="+mn-ea"/>
                <a:cs typeface="+mn-cs"/>
              </a:defRPr>
            </a:lvl1pPr>
            <a:lvl2pPr marL="720000" indent="-360000" algn="l" defTabSz="457200" rtl="0" eaLnBrk="1" latinLnBrk="0" hangingPunct="1">
              <a:lnSpc>
                <a:spcPct val="100000"/>
              </a:lnSpc>
              <a:spcBef>
                <a:spcPts val="400"/>
              </a:spcBef>
              <a:buFont typeface="Arial" pitchFamily="34" charset="0"/>
              <a:buChar char="•"/>
              <a:defRPr sz="2400" kern="1200">
                <a:solidFill>
                  <a:srgbClr val="4B4B4B"/>
                </a:solidFill>
                <a:latin typeface="+mn-lt"/>
                <a:ea typeface="+mn-ea"/>
                <a:cs typeface="+mn-cs"/>
              </a:defRPr>
            </a:lvl2pPr>
            <a:lvl3pPr marL="1080000" indent="-360000" algn="l" defTabSz="457200" rtl="0" eaLnBrk="1" latinLnBrk="0" hangingPunct="1">
              <a:lnSpc>
                <a:spcPct val="100000"/>
              </a:lnSpc>
              <a:spcBef>
                <a:spcPts val="400"/>
              </a:spcBef>
              <a:buFont typeface="Arial" pitchFamily="34" charset="0"/>
              <a:buChar char="•"/>
              <a:defRPr sz="2400" kern="1200">
                <a:solidFill>
                  <a:srgbClr val="4B4B4B"/>
                </a:solidFill>
                <a:latin typeface="+mn-lt"/>
                <a:ea typeface="+mn-ea"/>
                <a:cs typeface="+mn-cs"/>
              </a:defRPr>
            </a:lvl3pPr>
            <a:lvl4pPr marL="1440000" indent="-360000" algn="l" defTabSz="457200" rtl="0" eaLnBrk="1" latinLnBrk="0" hangingPunct="1">
              <a:lnSpc>
                <a:spcPct val="100000"/>
              </a:lnSpc>
              <a:spcBef>
                <a:spcPts val="400"/>
              </a:spcBef>
              <a:buFont typeface="Arial" pitchFamily="34" charset="0"/>
              <a:buChar char="•"/>
              <a:defRPr sz="2400" kern="1200">
                <a:solidFill>
                  <a:srgbClr val="4B4B4B"/>
                </a:solidFill>
                <a:latin typeface="+mn-lt"/>
                <a:ea typeface="+mn-ea"/>
                <a:cs typeface="+mn-cs"/>
              </a:defRPr>
            </a:lvl4pPr>
            <a:lvl5pPr marL="1800000" indent="-360000" algn="l" defTabSz="457200" rtl="0" eaLnBrk="1" latinLnBrk="0" hangingPunct="1">
              <a:lnSpc>
                <a:spcPct val="100000"/>
              </a:lnSpc>
              <a:spcBef>
                <a:spcPts val="400"/>
              </a:spcBef>
              <a:buFont typeface="Arial" pitchFamily="34" charset="0"/>
              <a:buChar char="•"/>
              <a:defRPr sz="2400" kern="1200">
                <a:solidFill>
                  <a:srgbClr val="4B4B4B"/>
                </a:solidFill>
                <a:latin typeface="+mn-lt"/>
                <a:ea typeface="+mn-ea"/>
                <a:cs typeface="+mn-cs"/>
              </a:defRPr>
            </a:lvl5pPr>
            <a:lvl6pPr marL="2286000" indent="0" algn="l" defTabSz="457200" rtl="0" eaLnBrk="1" latinLnBrk="0" hangingPunct="1">
              <a:spcBef>
                <a:spcPct val="20000"/>
              </a:spcBef>
              <a:buFont typeface="Arial"/>
              <a:buNone/>
              <a:defRPr sz="8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endParaRPr lang="en-GB" dirty="0"/>
          </a:p>
          <a:p>
            <a:pPr marL="0" indent="0">
              <a:buNone/>
            </a:pPr>
            <a:r>
              <a:rPr lang="en-GB" sz="2800" b="1" dirty="0"/>
              <a:t>Developed reasoning</a:t>
            </a:r>
          </a:p>
          <a:p>
            <a:pPr marL="0" indent="0">
              <a:buNone/>
            </a:pPr>
            <a:endParaRPr lang="en-GB" dirty="0"/>
          </a:p>
          <a:p>
            <a:pPr marL="0" indent="0" algn="ctr">
              <a:buNone/>
            </a:pPr>
            <a:r>
              <a:rPr lang="en-GB" sz="4000" dirty="0"/>
              <a:t>P</a:t>
            </a:r>
            <a:endParaRPr lang="en-GB" sz="2800" dirty="0"/>
          </a:p>
          <a:p>
            <a:pPr marL="0" indent="0" algn="ctr">
              <a:buNone/>
            </a:pPr>
            <a:r>
              <a:rPr lang="en-GB" sz="4000" i="1" dirty="0"/>
              <a:t>+</a:t>
            </a:r>
          </a:p>
          <a:p>
            <a:pPr marL="0" indent="0" algn="ctr">
              <a:buNone/>
            </a:pPr>
            <a:r>
              <a:rPr lang="en-GB" sz="4000" dirty="0"/>
              <a:t>E</a:t>
            </a:r>
            <a:endParaRPr lang="en-GB" sz="4000" i="1" dirty="0"/>
          </a:p>
          <a:p>
            <a:pPr marL="0" indent="0" algn="ctr">
              <a:buNone/>
            </a:pPr>
            <a:r>
              <a:rPr lang="en-GB" sz="4000" i="1" dirty="0"/>
              <a:t>+</a:t>
            </a:r>
            <a:endParaRPr lang="en-GB" sz="2000" i="1" dirty="0"/>
          </a:p>
          <a:p>
            <a:pPr marL="0" indent="0" algn="ctr">
              <a:buNone/>
            </a:pPr>
            <a:r>
              <a:rPr lang="en-GB" sz="4000" dirty="0"/>
              <a:t>E</a:t>
            </a:r>
            <a:endParaRPr lang="en-GB" sz="2000" dirty="0"/>
          </a:p>
        </p:txBody>
      </p:sp>
      <p:cxnSp>
        <p:nvCxnSpPr>
          <p:cNvPr id="3" name="Straight Connector 2"/>
          <p:cNvCxnSpPr>
            <a:cxnSpLocks/>
          </p:cNvCxnSpPr>
          <p:nvPr/>
        </p:nvCxnSpPr>
        <p:spPr>
          <a:xfrm>
            <a:off x="5916706" y="984300"/>
            <a:ext cx="0" cy="526410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CE733F2F-962F-4BF3-AE35-B79F5B92D3AE}"/>
              </a:ext>
            </a:extLst>
          </p:cNvPr>
          <p:cNvCxnSpPr>
            <a:cxnSpLocks/>
          </p:cNvCxnSpPr>
          <p:nvPr/>
        </p:nvCxnSpPr>
        <p:spPr>
          <a:xfrm>
            <a:off x="3013374" y="984301"/>
            <a:ext cx="0" cy="5264099"/>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1" name="Content Placeholder 2">
            <a:extLst>
              <a:ext uri="{FF2B5EF4-FFF2-40B4-BE49-F238E27FC236}">
                <a16:creationId xmlns:a16="http://schemas.microsoft.com/office/drawing/2014/main" id="{46FF96D1-491E-417C-8D77-7BCAC2EF3007}"/>
              </a:ext>
            </a:extLst>
          </p:cNvPr>
          <p:cNvSpPr txBox="1">
            <a:spLocks/>
          </p:cNvSpPr>
          <p:nvPr/>
        </p:nvSpPr>
        <p:spPr>
          <a:xfrm>
            <a:off x="571322" y="833957"/>
            <a:ext cx="1930908" cy="4667451"/>
          </a:xfrm>
          <a:prstGeom prst="rect">
            <a:avLst/>
          </a:prstGeom>
        </p:spPr>
        <p:txBody>
          <a:bodyPr/>
          <a:lstStyle>
            <a:lvl1pPr marL="360000" indent="-360000" algn="l" defTabSz="457200" rtl="0" eaLnBrk="1" latinLnBrk="0" hangingPunct="1">
              <a:lnSpc>
                <a:spcPct val="100000"/>
              </a:lnSpc>
              <a:spcBef>
                <a:spcPts val="400"/>
              </a:spcBef>
              <a:buClr>
                <a:srgbClr val="4B4B4B"/>
              </a:buClr>
              <a:buFont typeface="Arial"/>
              <a:buChar char="•"/>
              <a:defRPr sz="2400" kern="1200">
                <a:solidFill>
                  <a:srgbClr val="4B4B4B"/>
                </a:solidFill>
                <a:latin typeface="+mn-lt"/>
                <a:ea typeface="+mn-ea"/>
                <a:cs typeface="+mn-cs"/>
              </a:defRPr>
            </a:lvl1pPr>
            <a:lvl2pPr marL="720000" indent="-360000" algn="l" defTabSz="457200" rtl="0" eaLnBrk="1" latinLnBrk="0" hangingPunct="1">
              <a:lnSpc>
                <a:spcPct val="100000"/>
              </a:lnSpc>
              <a:spcBef>
                <a:spcPts val="400"/>
              </a:spcBef>
              <a:buFont typeface="Arial" pitchFamily="34" charset="0"/>
              <a:buChar char="•"/>
              <a:defRPr sz="2400" kern="1200">
                <a:solidFill>
                  <a:srgbClr val="4B4B4B"/>
                </a:solidFill>
                <a:latin typeface="+mn-lt"/>
                <a:ea typeface="+mn-ea"/>
                <a:cs typeface="+mn-cs"/>
              </a:defRPr>
            </a:lvl2pPr>
            <a:lvl3pPr marL="1080000" indent="-360000" algn="l" defTabSz="457200" rtl="0" eaLnBrk="1" latinLnBrk="0" hangingPunct="1">
              <a:lnSpc>
                <a:spcPct val="100000"/>
              </a:lnSpc>
              <a:spcBef>
                <a:spcPts val="400"/>
              </a:spcBef>
              <a:buFont typeface="Arial" pitchFamily="34" charset="0"/>
              <a:buChar char="•"/>
              <a:defRPr sz="2400" kern="1200">
                <a:solidFill>
                  <a:srgbClr val="4B4B4B"/>
                </a:solidFill>
                <a:latin typeface="+mn-lt"/>
                <a:ea typeface="+mn-ea"/>
                <a:cs typeface="+mn-cs"/>
              </a:defRPr>
            </a:lvl3pPr>
            <a:lvl4pPr marL="1440000" indent="-360000" algn="l" defTabSz="457200" rtl="0" eaLnBrk="1" latinLnBrk="0" hangingPunct="1">
              <a:lnSpc>
                <a:spcPct val="100000"/>
              </a:lnSpc>
              <a:spcBef>
                <a:spcPts val="400"/>
              </a:spcBef>
              <a:buFont typeface="Arial" pitchFamily="34" charset="0"/>
              <a:buChar char="•"/>
              <a:defRPr sz="2400" kern="1200">
                <a:solidFill>
                  <a:srgbClr val="4B4B4B"/>
                </a:solidFill>
                <a:latin typeface="+mn-lt"/>
                <a:ea typeface="+mn-ea"/>
                <a:cs typeface="+mn-cs"/>
              </a:defRPr>
            </a:lvl4pPr>
            <a:lvl5pPr marL="1800000" indent="-360000" algn="l" defTabSz="457200" rtl="0" eaLnBrk="1" latinLnBrk="0" hangingPunct="1">
              <a:lnSpc>
                <a:spcPct val="100000"/>
              </a:lnSpc>
              <a:spcBef>
                <a:spcPts val="400"/>
              </a:spcBef>
              <a:buFont typeface="Arial" pitchFamily="34" charset="0"/>
              <a:buChar char="•"/>
              <a:defRPr sz="2400" kern="1200">
                <a:solidFill>
                  <a:srgbClr val="4B4B4B"/>
                </a:solidFill>
                <a:latin typeface="+mn-lt"/>
                <a:ea typeface="+mn-ea"/>
                <a:cs typeface="+mn-cs"/>
              </a:defRPr>
            </a:lvl5pPr>
            <a:lvl6pPr marL="2286000" indent="0" algn="l" defTabSz="457200" rtl="0" eaLnBrk="1" latinLnBrk="0" hangingPunct="1">
              <a:spcBef>
                <a:spcPct val="20000"/>
              </a:spcBef>
              <a:buFont typeface="Arial"/>
              <a:buNone/>
              <a:defRPr sz="8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endParaRPr lang="en-GB" dirty="0"/>
          </a:p>
          <a:p>
            <a:pPr marL="0" indent="0">
              <a:buNone/>
            </a:pPr>
            <a:r>
              <a:rPr lang="en-GB" sz="2800" b="1" dirty="0"/>
              <a:t>Basic reasoning</a:t>
            </a:r>
          </a:p>
          <a:p>
            <a:pPr marL="0" indent="0">
              <a:buNone/>
            </a:pPr>
            <a:endParaRPr lang="en-GB" dirty="0"/>
          </a:p>
          <a:p>
            <a:pPr marL="0" indent="0" algn="ctr">
              <a:buNone/>
            </a:pPr>
            <a:r>
              <a:rPr lang="en-GB" sz="4000" dirty="0"/>
              <a:t>P</a:t>
            </a:r>
            <a:endParaRPr lang="en-GB" sz="4000" i="1" dirty="0"/>
          </a:p>
          <a:p>
            <a:pPr marL="0" indent="0" algn="ctr">
              <a:buNone/>
            </a:pPr>
            <a:r>
              <a:rPr lang="en-GB" sz="3200" i="1" dirty="0"/>
              <a:t>or</a:t>
            </a:r>
          </a:p>
          <a:p>
            <a:pPr marL="0" indent="0" algn="ctr">
              <a:buNone/>
            </a:pPr>
            <a:r>
              <a:rPr lang="en-GB" sz="4000" dirty="0"/>
              <a:t>E</a:t>
            </a:r>
          </a:p>
          <a:p>
            <a:pPr marL="0" indent="0" algn="ctr">
              <a:buNone/>
            </a:pPr>
            <a:endParaRPr lang="en-GB" sz="3200" dirty="0"/>
          </a:p>
        </p:txBody>
      </p:sp>
    </p:spTree>
    <p:extLst>
      <p:ext uri="{BB962C8B-B14F-4D97-AF65-F5344CB8AC3E}">
        <p14:creationId xmlns:p14="http://schemas.microsoft.com/office/powerpoint/2010/main" val="3629683304"/>
      </p:ext>
    </p:extLst>
  </p:cSld>
  <p:clrMapOvr>
    <a:masterClrMapping/>
  </p:clrMapOvr>
</p:sld>
</file>

<file path=ppt/theme/theme1.xml><?xml version="1.0" encoding="utf-8"?>
<a:theme xmlns:a="http://schemas.openxmlformats.org/drawingml/2006/main" name="AQA presentation master Events">
  <a:themeElements>
    <a:clrScheme name="AQA PowerPoint1">
      <a:dk1>
        <a:srgbClr val="4B4B4B"/>
      </a:dk1>
      <a:lt1>
        <a:srgbClr val="FFFFFF"/>
      </a:lt1>
      <a:dk2>
        <a:srgbClr val="412878"/>
      </a:dk2>
      <a:lt2>
        <a:srgbClr val="FFFFFE"/>
      </a:lt2>
      <a:accent1>
        <a:srgbClr val="C8194B"/>
      </a:accent1>
      <a:accent2>
        <a:srgbClr val="3273AF"/>
      </a:accent2>
      <a:accent3>
        <a:srgbClr val="C84B32"/>
      </a:accent3>
      <a:accent4>
        <a:srgbClr val="418C87"/>
      </a:accent4>
      <a:accent5>
        <a:srgbClr val="AF64A0"/>
      </a:accent5>
      <a:accent6>
        <a:srgbClr val="4B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800" smtClean="0"/>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6109</Words>
  <Application>Microsoft Office PowerPoint</Application>
  <PresentationFormat>On-screen Show (4:3)</PresentationFormat>
  <Paragraphs>1027</Paragraphs>
  <Slides>75</Slides>
  <Notes>59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75</vt:i4>
      </vt:variant>
    </vt:vector>
  </HeadingPairs>
  <TitlesOfParts>
    <vt:vector size="81" baseType="lpstr">
      <vt:lpstr>AQA Chevin Pro Light</vt:lpstr>
      <vt:lpstr>Arial</vt:lpstr>
      <vt:lpstr>Calibri</vt:lpstr>
      <vt:lpstr>Courier New</vt:lpstr>
      <vt:lpstr>Times New Roman</vt:lpstr>
      <vt:lpstr>AQA presentation master Events</vt:lpstr>
      <vt:lpstr>GCSE History: Approaching the 2022 exams</vt:lpstr>
      <vt:lpstr>This meeting will be recorded</vt:lpstr>
      <vt:lpstr>Contents</vt:lpstr>
      <vt:lpstr>GCSE History: 2022 (to be confirmed)</vt:lpstr>
      <vt:lpstr>PowerPoint Presentation</vt:lpstr>
      <vt:lpstr>Recap: timing and length </vt:lpstr>
      <vt:lpstr>PowerPoint Presentation</vt:lpstr>
      <vt:lpstr>PowerPoint Presentation</vt:lpstr>
      <vt:lpstr>PowerPoint Presentation</vt:lpstr>
      <vt:lpstr>Paper 1: WWDS – The ‘account’ question</vt:lpstr>
      <vt:lpstr>Paper 1: WWDS – The ‘account’ question</vt:lpstr>
      <vt:lpstr>     AO1/AO2 - What does basic reasoning (L1) look like? </vt:lpstr>
      <vt:lpstr>     AO1/AO2 - What does simple reasoning (L2) look like? </vt:lpstr>
      <vt:lpstr>     AO1/AO2 - What does simple reasoning (L2) look like? </vt:lpstr>
      <vt:lpstr>PowerPoint Presentation</vt:lpstr>
      <vt:lpstr>PowerPoint Presentation</vt:lpstr>
      <vt:lpstr>PowerPoint Presentation</vt:lpstr>
      <vt:lpstr>PowerPoint Presentation</vt:lpstr>
      <vt:lpstr>Paper 1: period study – the ‘convincing’ question (AO4)</vt:lpstr>
      <vt:lpstr>Paper 1 1A/D America – Interpretation A</vt:lpstr>
      <vt:lpstr>Paper 1 1A/D America – Interpretation B</vt:lpstr>
      <vt:lpstr>     AO4- What does simple reasoning (L2) look like? </vt:lpstr>
      <vt:lpstr>     AO4- What does developed reasoning (L3) look like? </vt:lpstr>
      <vt:lpstr>Paper 1: wwds study – the ‘utility’ question</vt:lpstr>
      <vt:lpstr>Source B (Q2, Paper 1B/A, 2019)</vt:lpstr>
      <vt:lpstr>Source C (Q2, Paper 1B/A, 2019)</vt:lpstr>
      <vt:lpstr>PowerPoint Presentation</vt:lpstr>
      <vt:lpstr>PowerPoint Presentation</vt:lpstr>
      <vt:lpstr>PowerPoint Presentation</vt:lpstr>
      <vt:lpstr>PowerPoint Presentation</vt:lpstr>
      <vt:lpstr>Source B (Q2, Paper 1B/A, 2019)</vt:lpstr>
      <vt:lpstr>Source C (Q2, Paper 1B/A, 2019)</vt:lpstr>
      <vt:lpstr>PowerPoint Presentation</vt:lpstr>
      <vt:lpstr>PowerPoint Presentation</vt:lpstr>
      <vt:lpstr>PowerPoint Presentation</vt:lpstr>
      <vt:lpstr>PowerPoint Presentation</vt:lpstr>
      <vt:lpstr>Paper 2: Thematic study – the ‘factors’ question</vt:lpstr>
      <vt:lpstr>AO1/AO2 Complex thinking through  linking/ relating 3 factors</vt:lpstr>
      <vt:lpstr>Paper 2: Thematic study – the ‘factors’ question</vt:lpstr>
      <vt:lpstr>AO1/AO2 Complex thinking through  linking/ relating 2 factors</vt:lpstr>
      <vt:lpstr>AO1/AO2 – An asserted judgment</vt:lpstr>
      <vt:lpstr>AO1/AO2 – A substantiated judgement</vt:lpstr>
      <vt:lpstr>AO1/AO2: Complex thinking through linking/relating three factors</vt:lpstr>
      <vt:lpstr>AO1/AO2 Complex thinking through  linking/ relating 2 factors</vt:lpstr>
      <vt:lpstr>AO1/AO2 – An asserted judgment</vt:lpstr>
      <vt:lpstr>AO1/AO2 – An asserted judgment</vt:lpstr>
      <vt:lpstr>PowerPoint Presentation</vt:lpstr>
      <vt:lpstr>PowerPoint Presentation</vt:lpstr>
      <vt:lpstr>PowerPoint Presentation</vt:lpstr>
      <vt:lpstr>Complex thinking at Level 4</vt:lpstr>
      <vt:lpstr>Complex Thinking by Differentiation</vt:lpstr>
      <vt:lpstr>Paper 2: British Depth study– the ‘importance’ question</vt:lpstr>
      <vt:lpstr>PowerPoint Presentation</vt:lpstr>
      <vt:lpstr>Paper 2 – Thematic: the ‘significance’ Question</vt:lpstr>
      <vt:lpstr>PowerPoint Presentation</vt:lpstr>
      <vt:lpstr>Paper 2: Thematic – The ‘similarity’ question</vt:lpstr>
      <vt:lpstr>PowerPoint Presentation</vt:lpstr>
      <vt:lpstr>Paper 2: thematic study – the utility question</vt:lpstr>
      <vt:lpstr>Paper 2: thematic study – the utility question</vt:lpstr>
      <vt:lpstr>   AO3 – Complex thinking for source questions   </vt:lpstr>
      <vt:lpstr>Threshold responses at level 3 </vt:lpstr>
      <vt:lpstr>AO1/AO2: responses at level 3 </vt:lpstr>
      <vt:lpstr>AO3: responses at level 3 </vt:lpstr>
      <vt:lpstr>AO4: responses at level 3 </vt:lpstr>
      <vt:lpstr>Threshold responses at level 4 </vt:lpstr>
      <vt:lpstr>AO1/AO2: responses at level 4 </vt:lpstr>
      <vt:lpstr>AO3: responses at level 4 </vt:lpstr>
      <vt:lpstr>AO4: responses at level 4 </vt:lpstr>
      <vt:lpstr>Important documents and upcoming events </vt:lpstr>
      <vt:lpstr>Important documents and links</vt:lpstr>
      <vt:lpstr>Important documents and links</vt:lpstr>
      <vt:lpstr>Important documents and links</vt:lpstr>
      <vt:lpstr>Important documents and links</vt:lpstr>
      <vt:lpstr>Any questions? </vt:lpstr>
      <vt:lpstr>Contact points </vt:lpstr>
    </vt:vector>
  </TitlesOfParts>
  <Company>AQA Education Ltd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Marshall, Katie</dc:creator>
  <cp:lastModifiedBy>Mrs Sweetman</cp:lastModifiedBy>
  <cp:revision>270</cp:revision>
  <cp:lastPrinted>2020-01-10T10:46:00Z</cp:lastPrinted>
  <dcterms:created xsi:type="dcterms:W3CDTF">2017-07-10T11:13:35Z</dcterms:created>
  <dcterms:modified xsi:type="dcterms:W3CDTF">2021-10-01T10:19:16Z</dcterms:modified>
</cp:coreProperties>
</file>