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embeddedFontLst>
    <p:embeddedFont>
      <p:font typeface="Roboto" panose="02000000000000000000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B495DF-7127-331A-849B-810CB725F6F3}" v="17" dt="2024-02-07T12:32:07.2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>
      <p:cViewPr varScale="1">
        <p:scale>
          <a:sx n="132" d="100"/>
          <a:sy n="132" d="100"/>
        </p:scale>
        <p:origin x="94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e201219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9e201219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3290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19100" y="0"/>
            <a:ext cx="89058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BLP Pillars to deliver effective teaching in History</a:t>
            </a:r>
            <a:endParaRPr sz="1800" b="1" dirty="0">
              <a:solidFill>
                <a:schemeClr val="dk2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944600" y="2421675"/>
            <a:ext cx="3066000" cy="4095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Pillar 1: Subject expertise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56" name="Google Shape;56;p13"/>
          <p:cNvCxnSpPr/>
          <p:nvPr/>
        </p:nvCxnSpPr>
        <p:spPr>
          <a:xfrm rot="10800000">
            <a:off x="4524725" y="532275"/>
            <a:ext cx="5700" cy="182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 rot="10800000">
            <a:off x="4524875" y="2901975"/>
            <a:ext cx="5400" cy="220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>
            <a:stCxn id="55" idx="3"/>
          </p:cNvCxnSpPr>
          <p:nvPr/>
        </p:nvCxnSpPr>
        <p:spPr>
          <a:xfrm>
            <a:off x="6010600" y="2626425"/>
            <a:ext cx="3121800" cy="2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0" y="2630175"/>
            <a:ext cx="2931000" cy="1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3"/>
          <p:cNvSpPr txBox="1"/>
          <p:nvPr/>
        </p:nvSpPr>
        <p:spPr>
          <a:xfrm>
            <a:off x="4450" y="380300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2"/>
                </a:solidFill>
              </a:rPr>
              <a:t>A. W</a:t>
            </a:r>
            <a:r>
              <a:rPr lang="en" sz="1050" dirty="0">
                <a:solidFill>
                  <a:srgbClr val="333333"/>
                </a:solidFill>
                <a:highlight>
                  <a:srgbClr val="F2F2F2"/>
                </a:highlight>
                <a:latin typeface="Roboto"/>
                <a:ea typeface="Roboto"/>
                <a:cs typeface="Roboto"/>
                <a:sym typeface="Roboto"/>
              </a:rPr>
              <a:t>hat elements should we see in your History departmental meeting with a focus on developing subject expertise?</a:t>
            </a:r>
            <a:endParaRPr lang="en-US" sz="110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0" y="4642575"/>
            <a:ext cx="45045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D. A Subject Leader can lead and check whether this is happening by…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30250" y="4642575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C. A Subject Leader can support a colleague further by…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4597800" y="380300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B. How can a culture of curriculum team conversations regarding this pillar be developed and strengthened further?</a:t>
            </a:r>
            <a:endParaRPr sz="11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39499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Macintosh PowerPoint</Application>
  <PresentationFormat>On-screen Show (16:9)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Roboto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Michelle Howard</cp:lastModifiedBy>
  <cp:revision>9</cp:revision>
  <dcterms:modified xsi:type="dcterms:W3CDTF">2024-02-12T21:35:36Z</dcterms:modified>
</cp:coreProperties>
</file>