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672" r:id="rId5"/>
    <p:sldMasterId id="2147483648" r:id="rId6"/>
    <p:sldMasterId id="2147483660" r:id="rId7"/>
  </p:sldMasterIdLst>
  <p:sldIdLst>
    <p:sldId id="310" r:id="rId8"/>
    <p:sldId id="311" r:id="rId9"/>
    <p:sldId id="316" r:id="rId10"/>
    <p:sldId id="315" r:id="rId11"/>
    <p:sldId id="314" r:id="rId12"/>
    <p:sldId id="313" r:id="rId13"/>
    <p:sldId id="318" r:id="rId14"/>
    <p:sldId id="319" r:id="rId15"/>
    <p:sldId id="320" r:id="rId16"/>
    <p:sldId id="322" r:id="rId17"/>
    <p:sldId id="324" r:id="rId18"/>
    <p:sldId id="323" r:id="rId19"/>
    <p:sldId id="326" r:id="rId20"/>
    <p:sldId id="327" r:id="rId21"/>
    <p:sldId id="330" r:id="rId22"/>
    <p:sldId id="342" r:id="rId23"/>
    <p:sldId id="329" r:id="rId24"/>
    <p:sldId id="286" r:id="rId25"/>
    <p:sldId id="344" r:id="rId26"/>
    <p:sldId id="307" r:id="rId27"/>
    <p:sldId id="339" r:id="rId28"/>
    <p:sldId id="335" r:id="rId29"/>
    <p:sldId id="336" r:id="rId30"/>
    <p:sldId id="337" r:id="rId31"/>
    <p:sldId id="333" r:id="rId32"/>
    <p:sldId id="305" r:id="rId33"/>
    <p:sldId id="332"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40000"/>
    <a:srgbClr val="A20000"/>
    <a:srgbClr val="FFCDCD"/>
    <a:srgbClr val="FF714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2BF521-6D0B-3F9D-3ED3-3712B79A9233}" v="1781" dt="2022-07-12T11:09:15.78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7" autoAdjust="0"/>
    <p:restoredTop sz="94660"/>
  </p:normalViewPr>
  <p:slideViewPr>
    <p:cSldViewPr snapToGrid="0">
      <p:cViewPr varScale="1">
        <p:scale>
          <a:sx n="91" d="100"/>
          <a:sy n="91" d="100"/>
        </p:scale>
        <p:origin x="63" y="62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microsoft.com/office/2016/11/relationships/changesInfo" Target="changesInfos/changesInfo1.xml"/><Relationship Id="rId21" Type="http://schemas.openxmlformats.org/officeDocument/2006/relationships/slide" Target="slides/slide14.xml"/><Relationship Id="rId34" Type="http://schemas.openxmlformats.org/officeDocument/2006/relationships/slide" Target="slides/slide27.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presProps" Target="presProps.xml"/><Relationship Id="rId8" Type="http://schemas.openxmlformats.org/officeDocument/2006/relationships/slide" Target="slides/slide1.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rs Sweetman" userId="S::sweetmanh@msj.bolton.sch.uk::181f9b00-9413-4068-bf7c-95033f69b050" providerId="AD" clId="Web-{D62BF521-6D0B-3F9D-3ED3-3712B79A9233}"/>
    <pc:docChg chg="addSld delSld modSld sldOrd addMainMaster modMainMaster">
      <pc:chgData name="Mrs Sweetman" userId="S::sweetmanh@msj.bolton.sch.uk::181f9b00-9413-4068-bf7c-95033f69b050" providerId="AD" clId="Web-{D62BF521-6D0B-3F9D-3ED3-3712B79A9233}" dt="2022-07-12T11:09:15.445" v="1195" actId="20577"/>
      <pc:docMkLst>
        <pc:docMk/>
      </pc:docMkLst>
      <pc:sldChg chg="del">
        <pc:chgData name="Mrs Sweetman" userId="S::sweetmanh@msj.bolton.sch.uk::181f9b00-9413-4068-bf7c-95033f69b050" providerId="AD" clId="Web-{D62BF521-6D0B-3F9D-3ED3-3712B79A9233}" dt="2022-07-11T10:40:35.443" v="68"/>
        <pc:sldMkLst>
          <pc:docMk/>
          <pc:sldMk cId="1209967181" sldId="256"/>
        </pc:sldMkLst>
      </pc:sldChg>
      <pc:sldChg chg="addSp modSp">
        <pc:chgData name="Mrs Sweetman" userId="S::sweetmanh@msj.bolton.sch.uk::181f9b00-9413-4068-bf7c-95033f69b050" providerId="AD" clId="Web-{D62BF521-6D0B-3F9D-3ED3-3712B79A9233}" dt="2022-07-12T08:46:39.239" v="963" actId="1076"/>
        <pc:sldMkLst>
          <pc:docMk/>
          <pc:sldMk cId="2448730617" sldId="286"/>
        </pc:sldMkLst>
        <pc:spChg chg="mod">
          <ac:chgData name="Mrs Sweetman" userId="S::sweetmanh@msj.bolton.sch.uk::181f9b00-9413-4068-bf7c-95033f69b050" providerId="AD" clId="Web-{D62BF521-6D0B-3F9D-3ED3-3712B79A9233}" dt="2022-07-12T08:46:23.692" v="947" actId="20577"/>
          <ac:spMkLst>
            <pc:docMk/>
            <pc:sldMk cId="2448730617" sldId="286"/>
            <ac:spMk id="6" creationId="{0AE5D5E0-9384-429C-A9FA-4959FEE58376}"/>
          </ac:spMkLst>
        </pc:spChg>
        <pc:spChg chg="add mod">
          <ac:chgData name="Mrs Sweetman" userId="S::sweetmanh@msj.bolton.sch.uk::181f9b00-9413-4068-bf7c-95033f69b050" providerId="AD" clId="Web-{D62BF521-6D0B-3F9D-3ED3-3712B79A9233}" dt="2022-07-12T08:46:39.239" v="963" actId="1076"/>
          <ac:spMkLst>
            <pc:docMk/>
            <pc:sldMk cId="2448730617" sldId="286"/>
            <ac:spMk id="8" creationId="{AF7D6D3A-8DAA-B092-D6CE-540C40911E0A}"/>
          </ac:spMkLst>
        </pc:spChg>
      </pc:sldChg>
      <pc:sldChg chg="addSp modSp ord">
        <pc:chgData name="Mrs Sweetman" userId="S::sweetmanh@msj.bolton.sch.uk::181f9b00-9413-4068-bf7c-95033f69b050" providerId="AD" clId="Web-{D62BF521-6D0B-3F9D-3ED3-3712B79A9233}" dt="2022-07-12T08:49:16.993" v="1039" actId="1076"/>
        <pc:sldMkLst>
          <pc:docMk/>
          <pc:sldMk cId="18330844" sldId="305"/>
        </pc:sldMkLst>
        <pc:spChg chg="mod">
          <ac:chgData name="Mrs Sweetman" userId="S::sweetmanh@msj.bolton.sch.uk::181f9b00-9413-4068-bf7c-95033f69b050" providerId="AD" clId="Web-{D62BF521-6D0B-3F9D-3ED3-3712B79A9233}" dt="2022-07-12T08:49:16.993" v="1039" actId="1076"/>
          <ac:spMkLst>
            <pc:docMk/>
            <pc:sldMk cId="18330844" sldId="305"/>
            <ac:spMk id="3" creationId="{00000000-0000-0000-0000-000000000000}"/>
          </ac:spMkLst>
        </pc:spChg>
        <pc:spChg chg="mod">
          <ac:chgData name="Mrs Sweetman" userId="S::sweetmanh@msj.bolton.sch.uk::181f9b00-9413-4068-bf7c-95033f69b050" providerId="AD" clId="Web-{D62BF521-6D0B-3F9D-3ED3-3712B79A9233}" dt="2022-07-11T12:55:24.477" v="429" actId="1076"/>
          <ac:spMkLst>
            <pc:docMk/>
            <pc:sldMk cId="18330844" sldId="305"/>
            <ac:spMk id="6" creationId="{00000000-0000-0000-0000-000000000000}"/>
          </ac:spMkLst>
        </pc:spChg>
        <pc:spChg chg="add mod">
          <ac:chgData name="Mrs Sweetman" userId="S::sweetmanh@msj.bolton.sch.uk::181f9b00-9413-4068-bf7c-95033f69b050" providerId="AD" clId="Web-{D62BF521-6D0B-3F9D-3ED3-3712B79A9233}" dt="2022-07-11T12:53:32.676" v="392" actId="1076"/>
          <ac:spMkLst>
            <pc:docMk/>
            <pc:sldMk cId="18330844" sldId="305"/>
            <ac:spMk id="7" creationId="{4CA9B6CE-46D1-4FE3-1B16-5F3CB35CD08A}"/>
          </ac:spMkLst>
        </pc:spChg>
        <pc:spChg chg="add mod">
          <ac:chgData name="Mrs Sweetman" userId="S::sweetmanh@msj.bolton.sch.uk::181f9b00-9413-4068-bf7c-95033f69b050" providerId="AD" clId="Web-{D62BF521-6D0B-3F9D-3ED3-3712B79A9233}" dt="2022-07-11T13:10:01.151" v="475" actId="1076"/>
          <ac:spMkLst>
            <pc:docMk/>
            <pc:sldMk cId="18330844" sldId="305"/>
            <ac:spMk id="8" creationId="{5BDA3143-0774-B150-AE76-D00D0EFE3BC6}"/>
          </ac:spMkLst>
        </pc:spChg>
        <pc:spChg chg="add mod">
          <ac:chgData name="Mrs Sweetman" userId="S::sweetmanh@msj.bolton.sch.uk::181f9b00-9413-4068-bf7c-95033f69b050" providerId="AD" clId="Web-{D62BF521-6D0B-3F9D-3ED3-3712B79A9233}" dt="2022-07-11T13:33:22.765" v="534" actId="1076"/>
          <ac:spMkLst>
            <pc:docMk/>
            <pc:sldMk cId="18330844" sldId="305"/>
            <ac:spMk id="9" creationId="{36EB3D65-8262-F9DF-1685-573361F29F19}"/>
          </ac:spMkLst>
        </pc:spChg>
        <pc:spChg chg="add mod">
          <ac:chgData name="Mrs Sweetman" userId="S::sweetmanh@msj.bolton.sch.uk::181f9b00-9413-4068-bf7c-95033f69b050" providerId="AD" clId="Web-{D62BF521-6D0B-3F9D-3ED3-3712B79A9233}" dt="2022-07-11T13:24:25.948" v="510" actId="1076"/>
          <ac:spMkLst>
            <pc:docMk/>
            <pc:sldMk cId="18330844" sldId="305"/>
            <ac:spMk id="11" creationId="{8AD68E2F-E6BB-3D91-26BE-88DC8D631FDC}"/>
          </ac:spMkLst>
        </pc:spChg>
        <pc:spChg chg="add mod">
          <ac:chgData name="Mrs Sweetman" userId="S::sweetmanh@msj.bolton.sch.uk::181f9b00-9413-4068-bf7c-95033f69b050" providerId="AD" clId="Web-{D62BF521-6D0B-3F9D-3ED3-3712B79A9233}" dt="2022-07-11T13:33:19.203" v="533" actId="20577"/>
          <ac:spMkLst>
            <pc:docMk/>
            <pc:sldMk cId="18330844" sldId="305"/>
            <ac:spMk id="12" creationId="{AD5BBD35-BBA4-B2B2-D340-C596CE990A88}"/>
          </ac:spMkLst>
        </pc:spChg>
        <pc:spChg chg="add mod">
          <ac:chgData name="Mrs Sweetman" userId="S::sweetmanh@msj.bolton.sch.uk::181f9b00-9413-4068-bf7c-95033f69b050" providerId="AD" clId="Web-{D62BF521-6D0B-3F9D-3ED3-3712B79A9233}" dt="2022-07-11T13:34:42.830" v="580" actId="20577"/>
          <ac:spMkLst>
            <pc:docMk/>
            <pc:sldMk cId="18330844" sldId="305"/>
            <ac:spMk id="16" creationId="{4A2DCC4E-C445-F60B-1EC4-019817E47562}"/>
          </ac:spMkLst>
        </pc:spChg>
        <pc:spChg chg="add mod">
          <ac:chgData name="Mrs Sweetman" userId="S::sweetmanh@msj.bolton.sch.uk::181f9b00-9413-4068-bf7c-95033f69b050" providerId="AD" clId="Web-{D62BF521-6D0B-3F9D-3ED3-3712B79A9233}" dt="2022-07-12T08:47:50.631" v="992" actId="20577"/>
          <ac:spMkLst>
            <pc:docMk/>
            <pc:sldMk cId="18330844" sldId="305"/>
            <ac:spMk id="22" creationId="{6D8D0087-4A3E-53E6-D69C-B83577EAA1BB}"/>
          </ac:spMkLst>
        </pc:spChg>
        <pc:spChg chg="mod">
          <ac:chgData name="Mrs Sweetman" userId="S::sweetmanh@msj.bolton.sch.uk::181f9b00-9413-4068-bf7c-95033f69b050" providerId="AD" clId="Web-{D62BF521-6D0B-3F9D-3ED3-3712B79A9233}" dt="2022-07-11T13:31:37.058" v="511" actId="1076"/>
          <ac:spMkLst>
            <pc:docMk/>
            <pc:sldMk cId="18330844" sldId="305"/>
            <ac:spMk id="25" creationId="{00000000-0000-0000-0000-000000000000}"/>
          </ac:spMkLst>
        </pc:spChg>
        <pc:spChg chg="mod">
          <ac:chgData name="Mrs Sweetman" userId="S::sweetmanh@msj.bolton.sch.uk::181f9b00-9413-4068-bf7c-95033f69b050" providerId="AD" clId="Web-{D62BF521-6D0B-3F9D-3ED3-3712B79A9233}" dt="2022-07-11T13:35:11.222" v="607" actId="1076"/>
          <ac:spMkLst>
            <pc:docMk/>
            <pc:sldMk cId="18330844" sldId="305"/>
            <ac:spMk id="30" creationId="{00000000-0000-0000-0000-000000000000}"/>
          </ac:spMkLst>
        </pc:spChg>
      </pc:sldChg>
      <pc:sldChg chg="del">
        <pc:chgData name="Mrs Sweetman" userId="S::sweetmanh@msj.bolton.sch.uk::181f9b00-9413-4068-bf7c-95033f69b050" providerId="AD" clId="Web-{D62BF521-6D0B-3F9D-3ED3-3712B79A9233}" dt="2022-07-11T13:23:34.587" v="506"/>
        <pc:sldMkLst>
          <pc:docMk/>
          <pc:sldMk cId="2264834299" sldId="306"/>
        </pc:sldMkLst>
      </pc:sldChg>
      <pc:sldChg chg="addSp modSp">
        <pc:chgData name="Mrs Sweetman" userId="S::sweetmanh@msj.bolton.sch.uk::181f9b00-9413-4068-bf7c-95033f69b050" providerId="AD" clId="Web-{D62BF521-6D0B-3F9D-3ED3-3712B79A9233}" dt="2022-07-12T08:49:06.352" v="1037" actId="1076"/>
        <pc:sldMkLst>
          <pc:docMk/>
          <pc:sldMk cId="1210278373" sldId="307"/>
        </pc:sldMkLst>
        <pc:spChg chg="add mod">
          <ac:chgData name="Mrs Sweetman" userId="S::sweetmanh@msj.bolton.sch.uk::181f9b00-9413-4068-bf7c-95033f69b050" providerId="AD" clId="Web-{D62BF521-6D0B-3F9D-3ED3-3712B79A9233}" dt="2022-07-12T08:48:54.992" v="1035" actId="20577"/>
          <ac:spMkLst>
            <pc:docMk/>
            <pc:sldMk cId="1210278373" sldId="307"/>
            <ac:spMk id="2" creationId="{1B0C2485-8C70-C879-199D-293CDB54AB2F}"/>
          </ac:spMkLst>
        </pc:spChg>
        <pc:spChg chg="mod">
          <ac:chgData name="Mrs Sweetman" userId="S::sweetmanh@msj.bolton.sch.uk::181f9b00-9413-4068-bf7c-95033f69b050" providerId="AD" clId="Web-{D62BF521-6D0B-3F9D-3ED3-3712B79A9233}" dt="2022-07-12T08:49:06.352" v="1037" actId="1076"/>
          <ac:spMkLst>
            <pc:docMk/>
            <pc:sldMk cId="1210278373" sldId="307"/>
            <ac:spMk id="6" creationId="{0AE5D5E0-9384-429C-A9FA-4959FEE58376}"/>
          </ac:spMkLst>
        </pc:spChg>
      </pc:sldChg>
      <pc:sldChg chg="new del">
        <pc:chgData name="Mrs Sweetman" userId="S::sweetmanh@msj.bolton.sch.uk::181f9b00-9413-4068-bf7c-95033f69b050" providerId="AD" clId="Web-{D62BF521-6D0B-3F9D-3ED3-3712B79A9233}" dt="2022-07-11T10:36:16.966" v="3"/>
        <pc:sldMkLst>
          <pc:docMk/>
          <pc:sldMk cId="2165346532" sldId="308"/>
        </pc:sldMkLst>
      </pc:sldChg>
      <pc:sldChg chg="delSp modSp add del">
        <pc:chgData name="Mrs Sweetman" userId="S::sweetmanh@msj.bolton.sch.uk::181f9b00-9413-4068-bf7c-95033f69b050" providerId="AD" clId="Web-{D62BF521-6D0B-3F9D-3ED3-3712B79A9233}" dt="2022-07-11T10:47:25.461" v="136"/>
        <pc:sldMkLst>
          <pc:docMk/>
          <pc:sldMk cId="1983348968" sldId="309"/>
        </pc:sldMkLst>
        <pc:spChg chg="mod">
          <ac:chgData name="Mrs Sweetman" userId="S::sweetmanh@msj.bolton.sch.uk::181f9b00-9413-4068-bf7c-95033f69b050" providerId="AD" clId="Web-{D62BF521-6D0B-3F9D-3ED3-3712B79A9233}" dt="2022-07-11T10:40:52.851" v="74" actId="20577"/>
          <ac:spMkLst>
            <pc:docMk/>
            <pc:sldMk cId="1983348968" sldId="309"/>
            <ac:spMk id="2" creationId="{A004CAE6-3002-4A30-8590-3D19554BF6BF}"/>
          </ac:spMkLst>
        </pc:spChg>
        <pc:spChg chg="mod">
          <ac:chgData name="Mrs Sweetman" userId="S::sweetmanh@msj.bolton.sch.uk::181f9b00-9413-4068-bf7c-95033f69b050" providerId="AD" clId="Web-{D62BF521-6D0B-3F9D-3ED3-3712B79A9233}" dt="2022-07-11T10:40:48.366" v="73" actId="20577"/>
          <ac:spMkLst>
            <pc:docMk/>
            <pc:sldMk cId="1983348968" sldId="309"/>
            <ac:spMk id="8" creationId="{B0DD5D80-DFE4-D4EF-01A7-076A670DBA0A}"/>
          </ac:spMkLst>
        </pc:spChg>
        <pc:spChg chg="del">
          <ac:chgData name="Mrs Sweetman" userId="S::sweetmanh@msj.bolton.sch.uk::181f9b00-9413-4068-bf7c-95033f69b050" providerId="AD" clId="Web-{D62BF521-6D0B-3F9D-3ED3-3712B79A9233}" dt="2022-07-11T10:40:40.413" v="69"/>
          <ac:spMkLst>
            <pc:docMk/>
            <pc:sldMk cId="1983348968" sldId="309"/>
            <ac:spMk id="9" creationId="{F2C389AD-DCBE-7D22-FE15-536096D19049}"/>
          </ac:spMkLst>
        </pc:spChg>
        <pc:picChg chg="del">
          <ac:chgData name="Mrs Sweetman" userId="S::sweetmanh@msj.bolton.sch.uk::181f9b00-9413-4068-bf7c-95033f69b050" providerId="AD" clId="Web-{D62BF521-6D0B-3F9D-3ED3-3712B79A9233}" dt="2022-07-11T10:40:42.881" v="71"/>
          <ac:picMkLst>
            <pc:docMk/>
            <pc:sldMk cId="1983348968" sldId="309"/>
            <ac:picMk id="4" creationId="{84BD9268-F032-4B26-AB3F-9D86069371E8}"/>
          </ac:picMkLst>
        </pc:picChg>
        <pc:picChg chg="del">
          <ac:chgData name="Mrs Sweetman" userId="S::sweetmanh@msj.bolton.sch.uk::181f9b00-9413-4068-bf7c-95033f69b050" providerId="AD" clId="Web-{D62BF521-6D0B-3F9D-3ED3-3712B79A9233}" dt="2022-07-11T10:40:41.741" v="70"/>
          <ac:picMkLst>
            <pc:docMk/>
            <pc:sldMk cId="1983348968" sldId="309"/>
            <ac:picMk id="5" creationId="{01616141-BFAD-91B2-7E52-A59E7F7C9504}"/>
          </ac:picMkLst>
        </pc:picChg>
      </pc:sldChg>
      <pc:sldChg chg="addSp delSp modSp add addAnim delAnim">
        <pc:chgData name="Mrs Sweetman" userId="S::sweetmanh@msj.bolton.sch.uk::181f9b00-9413-4068-bf7c-95033f69b050" providerId="AD" clId="Web-{D62BF521-6D0B-3F9D-3ED3-3712B79A9233}" dt="2022-07-11T10:40:25.302" v="67" actId="20577"/>
        <pc:sldMkLst>
          <pc:docMk/>
          <pc:sldMk cId="2839004011" sldId="310"/>
        </pc:sldMkLst>
        <pc:spChg chg="del mod">
          <ac:chgData name="Mrs Sweetman" userId="S::sweetmanh@msj.bolton.sch.uk::181f9b00-9413-4068-bf7c-95033f69b050" providerId="AD" clId="Web-{D62BF521-6D0B-3F9D-3ED3-3712B79A9233}" dt="2022-07-11T10:38:15.932" v="31"/>
          <ac:spMkLst>
            <pc:docMk/>
            <pc:sldMk cId="2839004011" sldId="310"/>
            <ac:spMk id="2" creationId="{0AC6A385-78B8-45F8-8CE9-BB7A5FDFA098}"/>
          </ac:spMkLst>
        </pc:spChg>
        <pc:spChg chg="mod">
          <ac:chgData name="Mrs Sweetman" userId="S::sweetmanh@msj.bolton.sch.uk::181f9b00-9413-4068-bf7c-95033f69b050" providerId="AD" clId="Web-{D62BF521-6D0B-3F9D-3ED3-3712B79A9233}" dt="2022-07-11T10:39:35.720" v="49" actId="1076"/>
          <ac:spMkLst>
            <pc:docMk/>
            <pc:sldMk cId="2839004011" sldId="310"/>
            <ac:spMk id="3" creationId="{3BBB4421-F740-4D87-AF1F-93F72FA5B5A1}"/>
          </ac:spMkLst>
        </pc:spChg>
        <pc:spChg chg="add mod">
          <ac:chgData name="Mrs Sweetman" userId="S::sweetmanh@msj.bolton.sch.uk::181f9b00-9413-4068-bf7c-95033f69b050" providerId="AD" clId="Web-{D62BF521-6D0B-3F9D-3ED3-3712B79A9233}" dt="2022-07-11T10:39:43.783" v="51" actId="1076"/>
          <ac:spMkLst>
            <pc:docMk/>
            <pc:sldMk cId="2839004011" sldId="310"/>
            <ac:spMk id="8" creationId="{015D93B7-2569-F576-6069-DA0458F7D0D6}"/>
          </ac:spMkLst>
        </pc:spChg>
        <pc:spChg chg="add mod">
          <ac:chgData name="Mrs Sweetman" userId="S::sweetmanh@msj.bolton.sch.uk::181f9b00-9413-4068-bf7c-95033f69b050" providerId="AD" clId="Web-{D62BF521-6D0B-3F9D-3ED3-3712B79A9233}" dt="2022-07-11T10:40:25.302" v="67" actId="20577"/>
          <ac:spMkLst>
            <pc:docMk/>
            <pc:sldMk cId="2839004011" sldId="310"/>
            <ac:spMk id="12" creationId="{55389EFC-DE67-C968-38E9-BBDA190387D4}"/>
          </ac:spMkLst>
        </pc:spChg>
        <pc:picChg chg="del">
          <ac:chgData name="Mrs Sweetman" userId="S::sweetmanh@msj.bolton.sch.uk::181f9b00-9413-4068-bf7c-95033f69b050" providerId="AD" clId="Web-{D62BF521-6D0B-3F9D-3ED3-3712B79A9233}" dt="2022-07-11T10:36:45.065" v="20"/>
          <ac:picMkLst>
            <pc:docMk/>
            <pc:sldMk cId="2839004011" sldId="310"/>
            <ac:picMk id="4" creationId="{6A7E10A9-769A-4305-A4B8-662618BF08D8}"/>
          </ac:picMkLst>
        </pc:picChg>
        <pc:picChg chg="add mod">
          <ac:chgData name="Mrs Sweetman" userId="S::sweetmanh@msj.bolton.sch.uk::181f9b00-9413-4068-bf7c-95033f69b050" providerId="AD" clId="Web-{D62BF521-6D0B-3F9D-3ED3-3712B79A9233}" dt="2022-07-11T10:37:50.305" v="24" actId="1076"/>
          <ac:picMkLst>
            <pc:docMk/>
            <pc:sldMk cId="2839004011" sldId="310"/>
            <ac:picMk id="5" creationId="{3E04139B-1E4F-D57A-9184-772BAF4BCB48}"/>
          </ac:picMkLst>
        </pc:picChg>
        <pc:picChg chg="del">
          <ac:chgData name="Mrs Sweetman" userId="S::sweetmanh@msj.bolton.sch.uk::181f9b00-9413-4068-bf7c-95033f69b050" providerId="AD" clId="Web-{D62BF521-6D0B-3F9D-3ED3-3712B79A9233}" dt="2022-07-11T10:36:44.128" v="19"/>
          <ac:picMkLst>
            <pc:docMk/>
            <pc:sldMk cId="2839004011" sldId="310"/>
            <ac:picMk id="7" creationId="{A097139F-03E0-E30C-8757-E75CEA8B0A61}"/>
          </ac:picMkLst>
        </pc:picChg>
        <pc:picChg chg="add mod">
          <ac:chgData name="Mrs Sweetman" userId="S::sweetmanh@msj.bolton.sch.uk::181f9b00-9413-4068-bf7c-95033f69b050" providerId="AD" clId="Web-{D62BF521-6D0B-3F9D-3ED3-3712B79A9233}" dt="2022-07-11T10:39:39.095" v="50" actId="1076"/>
          <ac:picMkLst>
            <pc:docMk/>
            <pc:sldMk cId="2839004011" sldId="310"/>
            <ac:picMk id="10" creationId="{15255277-DAE4-942B-EE86-D65F77122EC8}"/>
          </ac:picMkLst>
        </pc:picChg>
      </pc:sldChg>
      <pc:sldChg chg="modSp add">
        <pc:chgData name="Mrs Sweetman" userId="S::sweetmanh@msj.bolton.sch.uk::181f9b00-9413-4068-bf7c-95033f69b050" providerId="AD" clId="Web-{D62BF521-6D0B-3F9D-3ED3-3712B79A9233}" dt="2022-07-11T10:43:32.270" v="90" actId="20577"/>
        <pc:sldMkLst>
          <pc:docMk/>
          <pc:sldMk cId="2066077118" sldId="311"/>
        </pc:sldMkLst>
        <pc:spChg chg="mod">
          <ac:chgData name="Mrs Sweetman" userId="S::sweetmanh@msj.bolton.sch.uk::181f9b00-9413-4068-bf7c-95033f69b050" providerId="AD" clId="Web-{D62BF521-6D0B-3F9D-3ED3-3712B79A9233}" dt="2022-07-11T10:43:32.270" v="90" actId="20577"/>
          <ac:spMkLst>
            <pc:docMk/>
            <pc:sldMk cId="2066077118" sldId="311"/>
            <ac:spMk id="5" creationId="{00000000-0000-0000-0000-000000000000}"/>
          </ac:spMkLst>
        </pc:spChg>
      </pc:sldChg>
      <pc:sldChg chg="new del">
        <pc:chgData name="Mrs Sweetman" userId="S::sweetmanh@msj.bolton.sch.uk::181f9b00-9413-4068-bf7c-95033f69b050" providerId="AD" clId="Web-{D62BF521-6D0B-3F9D-3ED3-3712B79A9233}" dt="2022-07-11T10:44:41.682" v="98"/>
        <pc:sldMkLst>
          <pc:docMk/>
          <pc:sldMk cId="4079495069" sldId="312"/>
        </pc:sldMkLst>
      </pc:sldChg>
      <pc:sldChg chg="add">
        <pc:chgData name="Mrs Sweetman" userId="S::sweetmanh@msj.bolton.sch.uk::181f9b00-9413-4068-bf7c-95033f69b050" providerId="AD" clId="Web-{D62BF521-6D0B-3F9D-3ED3-3712B79A9233}" dt="2022-07-11T10:44:38.651" v="94"/>
        <pc:sldMkLst>
          <pc:docMk/>
          <pc:sldMk cId="1138347085" sldId="313"/>
        </pc:sldMkLst>
      </pc:sldChg>
      <pc:sldChg chg="modSp add">
        <pc:chgData name="Mrs Sweetman" userId="S::sweetmanh@msj.bolton.sch.uk::181f9b00-9413-4068-bf7c-95033f69b050" providerId="AD" clId="Web-{D62BF521-6D0B-3F9D-3ED3-3712B79A9233}" dt="2022-07-11T10:48:44.389" v="153" actId="1076"/>
        <pc:sldMkLst>
          <pc:docMk/>
          <pc:sldMk cId="2381364845" sldId="314"/>
        </pc:sldMkLst>
        <pc:spChg chg="mod">
          <ac:chgData name="Mrs Sweetman" userId="S::sweetmanh@msj.bolton.sch.uk::181f9b00-9413-4068-bf7c-95033f69b050" providerId="AD" clId="Web-{D62BF521-6D0B-3F9D-3ED3-3712B79A9233}" dt="2022-07-11T10:48:44.389" v="153" actId="1076"/>
          <ac:spMkLst>
            <pc:docMk/>
            <pc:sldMk cId="2381364845" sldId="314"/>
            <ac:spMk id="4" creationId="{00000000-0000-0000-0000-000000000000}"/>
          </ac:spMkLst>
        </pc:spChg>
      </pc:sldChg>
      <pc:sldChg chg="add">
        <pc:chgData name="Mrs Sweetman" userId="S::sweetmanh@msj.bolton.sch.uk::181f9b00-9413-4068-bf7c-95033f69b050" providerId="AD" clId="Web-{D62BF521-6D0B-3F9D-3ED3-3712B79A9233}" dt="2022-07-11T10:44:38.932" v="96"/>
        <pc:sldMkLst>
          <pc:docMk/>
          <pc:sldMk cId="606702081" sldId="315"/>
        </pc:sldMkLst>
      </pc:sldChg>
      <pc:sldChg chg="add">
        <pc:chgData name="Mrs Sweetman" userId="S::sweetmanh@msj.bolton.sch.uk::181f9b00-9413-4068-bf7c-95033f69b050" providerId="AD" clId="Web-{D62BF521-6D0B-3F9D-3ED3-3712B79A9233}" dt="2022-07-11T10:44:39.072" v="97"/>
        <pc:sldMkLst>
          <pc:docMk/>
          <pc:sldMk cId="3727184721" sldId="316"/>
        </pc:sldMkLst>
      </pc:sldChg>
      <pc:sldChg chg="new del">
        <pc:chgData name="Mrs Sweetman" userId="S::sweetmanh@msj.bolton.sch.uk::181f9b00-9413-4068-bf7c-95033f69b050" providerId="AD" clId="Web-{D62BF521-6D0B-3F9D-3ED3-3712B79A9233}" dt="2022-07-11T10:47:30.524" v="139"/>
        <pc:sldMkLst>
          <pc:docMk/>
          <pc:sldMk cId="2267934375" sldId="317"/>
        </pc:sldMkLst>
      </pc:sldChg>
      <pc:sldChg chg="addSp modSp add">
        <pc:chgData name="Mrs Sweetman" userId="S::sweetmanh@msj.bolton.sch.uk::181f9b00-9413-4068-bf7c-95033f69b050" providerId="AD" clId="Web-{D62BF521-6D0B-3F9D-3ED3-3712B79A9233}" dt="2022-07-11T10:49:47.644" v="155" actId="20577"/>
        <pc:sldMkLst>
          <pc:docMk/>
          <pc:sldMk cId="3335541491" sldId="318"/>
        </pc:sldMkLst>
        <pc:spChg chg="add">
          <ac:chgData name="Mrs Sweetman" userId="S::sweetmanh@msj.bolton.sch.uk::181f9b00-9413-4068-bf7c-95033f69b050" providerId="AD" clId="Web-{D62BF521-6D0B-3F9D-3ED3-3712B79A9233}" dt="2022-07-11T10:47:47.635" v="142"/>
          <ac:spMkLst>
            <pc:docMk/>
            <pc:sldMk cId="3335541491" sldId="318"/>
            <ac:spMk id="4" creationId="{41A57A73-1FD5-9FB4-3E34-B0EC5EC13CE6}"/>
          </ac:spMkLst>
        </pc:spChg>
        <pc:spChg chg="add mod">
          <ac:chgData name="Mrs Sweetman" userId="S::sweetmanh@msj.bolton.sch.uk::181f9b00-9413-4068-bf7c-95033f69b050" providerId="AD" clId="Web-{D62BF521-6D0B-3F9D-3ED3-3712B79A9233}" dt="2022-07-11T10:49:47.644" v="155" actId="20577"/>
          <ac:spMkLst>
            <pc:docMk/>
            <pc:sldMk cId="3335541491" sldId="318"/>
            <ac:spMk id="5" creationId="{7AB6CC04-D7F3-2B8D-7030-3470A933FF7B}"/>
          </ac:spMkLst>
        </pc:spChg>
      </pc:sldChg>
      <pc:sldChg chg="addSp modSp add replId">
        <pc:chgData name="Mrs Sweetman" userId="S::sweetmanh@msj.bolton.sch.uk::181f9b00-9413-4068-bf7c-95033f69b050" providerId="AD" clId="Web-{D62BF521-6D0B-3F9D-3ED3-3712B79A9233}" dt="2022-07-11T10:51:15.089" v="185" actId="1076"/>
        <pc:sldMkLst>
          <pc:docMk/>
          <pc:sldMk cId="3636728486" sldId="319"/>
        </pc:sldMkLst>
        <pc:spChg chg="add mod">
          <ac:chgData name="Mrs Sweetman" userId="S::sweetmanh@msj.bolton.sch.uk::181f9b00-9413-4068-bf7c-95033f69b050" providerId="AD" clId="Web-{D62BF521-6D0B-3F9D-3ED3-3712B79A9233}" dt="2022-07-11T10:51:15.089" v="185" actId="1076"/>
          <ac:spMkLst>
            <pc:docMk/>
            <pc:sldMk cId="3636728486" sldId="319"/>
            <ac:spMk id="4" creationId="{0CC4A5DD-73E3-E822-BEEF-DC116F7BB5FE}"/>
          </ac:spMkLst>
        </pc:spChg>
      </pc:sldChg>
      <pc:sldChg chg="addSp modSp add replId">
        <pc:chgData name="Mrs Sweetman" userId="S::sweetmanh@msj.bolton.sch.uk::181f9b00-9413-4068-bf7c-95033f69b050" providerId="AD" clId="Web-{D62BF521-6D0B-3F9D-3ED3-3712B79A9233}" dt="2022-07-11T11:03:54.603" v="194" actId="20577"/>
        <pc:sldMkLst>
          <pc:docMk/>
          <pc:sldMk cId="879942874" sldId="320"/>
        </pc:sldMkLst>
        <pc:spChg chg="add mod">
          <ac:chgData name="Mrs Sweetman" userId="S::sweetmanh@msj.bolton.sch.uk::181f9b00-9413-4068-bf7c-95033f69b050" providerId="AD" clId="Web-{D62BF521-6D0B-3F9D-3ED3-3712B79A9233}" dt="2022-07-11T11:03:00.787" v="187" actId="1076"/>
          <ac:spMkLst>
            <pc:docMk/>
            <pc:sldMk cId="879942874" sldId="320"/>
            <ac:spMk id="4" creationId="{6E83C5D3-C250-C0BF-7A94-989DF8115A13}"/>
          </ac:spMkLst>
        </pc:spChg>
        <pc:spChg chg="add mod">
          <ac:chgData name="Mrs Sweetman" userId="S::sweetmanh@msj.bolton.sch.uk::181f9b00-9413-4068-bf7c-95033f69b050" providerId="AD" clId="Web-{D62BF521-6D0B-3F9D-3ED3-3712B79A9233}" dt="2022-07-11T11:03:54.603" v="194" actId="20577"/>
          <ac:spMkLst>
            <pc:docMk/>
            <pc:sldMk cId="879942874" sldId="320"/>
            <ac:spMk id="5" creationId="{2AB62674-7074-5704-72B5-BF4E6CD11B6A}"/>
          </ac:spMkLst>
        </pc:spChg>
      </pc:sldChg>
      <pc:sldChg chg="add del replId">
        <pc:chgData name="Mrs Sweetman" userId="S::sweetmanh@msj.bolton.sch.uk::181f9b00-9413-4068-bf7c-95033f69b050" providerId="AD" clId="Web-{D62BF521-6D0B-3F9D-3ED3-3712B79A9233}" dt="2022-07-11T11:06:41.476" v="213"/>
        <pc:sldMkLst>
          <pc:docMk/>
          <pc:sldMk cId="1214224084" sldId="321"/>
        </pc:sldMkLst>
      </pc:sldChg>
      <pc:sldChg chg="addSp delSp add replId">
        <pc:chgData name="Mrs Sweetman" userId="S::sweetmanh@msj.bolton.sch.uk::181f9b00-9413-4068-bf7c-95033f69b050" providerId="AD" clId="Web-{D62BF521-6D0B-3F9D-3ED3-3712B79A9233}" dt="2022-07-11T11:03:46.009" v="193"/>
        <pc:sldMkLst>
          <pc:docMk/>
          <pc:sldMk cId="284004674" sldId="322"/>
        </pc:sldMkLst>
        <pc:spChg chg="del">
          <ac:chgData name="Mrs Sweetman" userId="S::sweetmanh@msj.bolton.sch.uk::181f9b00-9413-4068-bf7c-95033f69b050" providerId="AD" clId="Web-{D62BF521-6D0B-3F9D-3ED3-3712B79A9233}" dt="2022-07-11T11:03:46.009" v="193"/>
          <ac:spMkLst>
            <pc:docMk/>
            <pc:sldMk cId="284004674" sldId="322"/>
            <ac:spMk id="4" creationId="{6E83C5D3-C250-C0BF-7A94-989DF8115A13}"/>
          </ac:spMkLst>
        </pc:spChg>
        <pc:spChg chg="del">
          <ac:chgData name="Mrs Sweetman" userId="S::sweetmanh@msj.bolton.sch.uk::181f9b00-9413-4068-bf7c-95033f69b050" providerId="AD" clId="Web-{D62BF521-6D0B-3F9D-3ED3-3712B79A9233}" dt="2022-07-11T11:03:28.539" v="191"/>
          <ac:spMkLst>
            <pc:docMk/>
            <pc:sldMk cId="284004674" sldId="322"/>
            <ac:spMk id="5" creationId="{2AB62674-7074-5704-72B5-BF4E6CD11B6A}"/>
          </ac:spMkLst>
        </pc:spChg>
        <pc:spChg chg="add">
          <ac:chgData name="Mrs Sweetman" userId="S::sweetmanh@msj.bolton.sch.uk::181f9b00-9413-4068-bf7c-95033f69b050" providerId="AD" clId="Web-{D62BF521-6D0B-3F9D-3ED3-3712B79A9233}" dt="2022-07-11T11:03:29.773" v="192"/>
          <ac:spMkLst>
            <pc:docMk/>
            <pc:sldMk cId="284004674" sldId="322"/>
            <ac:spMk id="7" creationId="{3F6D5061-9B68-7925-B164-5F94B8ED4528}"/>
          </ac:spMkLst>
        </pc:spChg>
      </pc:sldChg>
      <pc:sldChg chg="addSp delSp modSp add replId">
        <pc:chgData name="Mrs Sweetman" userId="S::sweetmanh@msj.bolton.sch.uk::181f9b00-9413-4068-bf7c-95033f69b050" providerId="AD" clId="Web-{D62BF521-6D0B-3F9D-3ED3-3712B79A9233}" dt="2022-07-11T11:05:06.078" v="203" actId="1076"/>
        <pc:sldMkLst>
          <pc:docMk/>
          <pc:sldMk cId="1032323648" sldId="323"/>
        </pc:sldMkLst>
        <pc:spChg chg="del">
          <ac:chgData name="Mrs Sweetman" userId="S::sweetmanh@msj.bolton.sch.uk::181f9b00-9413-4068-bf7c-95033f69b050" providerId="AD" clId="Web-{D62BF521-6D0B-3F9D-3ED3-3712B79A9233}" dt="2022-07-11T11:04:20.199" v="196"/>
          <ac:spMkLst>
            <pc:docMk/>
            <pc:sldMk cId="1032323648" sldId="323"/>
            <ac:spMk id="7" creationId="{3F6D5061-9B68-7925-B164-5F94B8ED4528}"/>
          </ac:spMkLst>
        </pc:spChg>
        <pc:picChg chg="add mod">
          <ac:chgData name="Mrs Sweetman" userId="S::sweetmanh@msj.bolton.sch.uk::181f9b00-9413-4068-bf7c-95033f69b050" providerId="AD" clId="Web-{D62BF521-6D0B-3F9D-3ED3-3712B79A9233}" dt="2022-07-11T11:05:06.078" v="203" actId="1076"/>
          <ac:picMkLst>
            <pc:docMk/>
            <pc:sldMk cId="1032323648" sldId="323"/>
            <ac:picMk id="4" creationId="{9AF66F55-EC04-081C-B689-9532BB29240B}"/>
          </ac:picMkLst>
        </pc:picChg>
      </pc:sldChg>
      <pc:sldChg chg="addSp delSp modSp add replId">
        <pc:chgData name="Mrs Sweetman" userId="S::sweetmanh@msj.bolton.sch.uk::181f9b00-9413-4068-bf7c-95033f69b050" providerId="AD" clId="Web-{D62BF521-6D0B-3F9D-3ED3-3712B79A9233}" dt="2022-07-11T13:11:47.108" v="490" actId="20577"/>
        <pc:sldMkLst>
          <pc:docMk/>
          <pc:sldMk cId="3253695471" sldId="324"/>
        </pc:sldMkLst>
        <pc:spChg chg="add mod">
          <ac:chgData name="Mrs Sweetman" userId="S::sweetmanh@msj.bolton.sch.uk::181f9b00-9413-4068-bf7c-95033f69b050" providerId="AD" clId="Web-{D62BF521-6D0B-3F9D-3ED3-3712B79A9233}" dt="2022-07-11T11:05:30.002" v="208" actId="1076"/>
          <ac:spMkLst>
            <pc:docMk/>
            <pc:sldMk cId="3253695471" sldId="324"/>
            <ac:spMk id="4" creationId="{AA8D1219-FE6F-C2CC-0D7A-7609283551B7}"/>
          </ac:spMkLst>
        </pc:spChg>
        <pc:spChg chg="add mod">
          <ac:chgData name="Mrs Sweetman" userId="S::sweetmanh@msj.bolton.sch.uk::181f9b00-9413-4068-bf7c-95033f69b050" providerId="AD" clId="Web-{D62BF521-6D0B-3F9D-3ED3-3712B79A9233}" dt="2022-07-11T13:11:47.108" v="490" actId="20577"/>
          <ac:spMkLst>
            <pc:docMk/>
            <pc:sldMk cId="3253695471" sldId="324"/>
            <ac:spMk id="5" creationId="{2B039027-F39A-B63F-A73C-141FB92AC3D6}"/>
          </ac:spMkLst>
        </pc:spChg>
        <pc:spChg chg="del">
          <ac:chgData name="Mrs Sweetman" userId="S::sweetmanh@msj.bolton.sch.uk::181f9b00-9413-4068-bf7c-95033f69b050" providerId="AD" clId="Web-{D62BF521-6D0B-3F9D-3ED3-3712B79A9233}" dt="2022-07-11T11:05:18.063" v="206"/>
          <ac:spMkLst>
            <pc:docMk/>
            <pc:sldMk cId="3253695471" sldId="324"/>
            <ac:spMk id="7" creationId="{3F6D5061-9B68-7925-B164-5F94B8ED4528}"/>
          </ac:spMkLst>
        </pc:spChg>
        <pc:spChg chg="add mod">
          <ac:chgData name="Mrs Sweetman" userId="S::sweetmanh@msj.bolton.sch.uk::181f9b00-9413-4068-bf7c-95033f69b050" providerId="AD" clId="Web-{D62BF521-6D0B-3F9D-3ED3-3712B79A9233}" dt="2022-07-11T11:05:50.769" v="212" actId="1076"/>
          <ac:spMkLst>
            <pc:docMk/>
            <pc:sldMk cId="3253695471" sldId="324"/>
            <ac:spMk id="9" creationId="{865586B4-00B8-2347-0D83-DE4AD2B57706}"/>
          </ac:spMkLst>
        </pc:spChg>
      </pc:sldChg>
      <pc:sldChg chg="add del">
        <pc:chgData name="Mrs Sweetman" userId="S::sweetmanh@msj.bolton.sch.uk::181f9b00-9413-4068-bf7c-95033f69b050" providerId="AD" clId="Web-{D62BF521-6D0B-3F9D-3ED3-3712B79A9233}" dt="2022-07-11T11:05:09.563" v="204"/>
        <pc:sldMkLst>
          <pc:docMk/>
          <pc:sldMk cId="3784071611" sldId="324"/>
        </pc:sldMkLst>
      </pc:sldChg>
      <pc:sldChg chg="new del">
        <pc:chgData name="Mrs Sweetman" userId="S::sweetmanh@msj.bolton.sch.uk::181f9b00-9413-4068-bf7c-95033f69b050" providerId="AD" clId="Web-{D62BF521-6D0B-3F9D-3ED3-3712B79A9233}" dt="2022-07-11T11:07:15.182" v="216"/>
        <pc:sldMkLst>
          <pc:docMk/>
          <pc:sldMk cId="816860511" sldId="325"/>
        </pc:sldMkLst>
      </pc:sldChg>
      <pc:sldChg chg="modSp add replId">
        <pc:chgData name="Mrs Sweetman" userId="S::sweetmanh@msj.bolton.sch.uk::181f9b00-9413-4068-bf7c-95033f69b050" providerId="AD" clId="Web-{D62BF521-6D0B-3F9D-3ED3-3712B79A9233}" dt="2022-07-11T11:08:03.249" v="242" actId="1076"/>
        <pc:sldMkLst>
          <pc:docMk/>
          <pc:sldMk cId="3001658983" sldId="326"/>
        </pc:sldMkLst>
        <pc:spChg chg="mod">
          <ac:chgData name="Mrs Sweetman" userId="S::sweetmanh@msj.bolton.sch.uk::181f9b00-9413-4068-bf7c-95033f69b050" providerId="AD" clId="Web-{D62BF521-6D0B-3F9D-3ED3-3712B79A9233}" dt="2022-07-11T11:07:55.779" v="239" actId="1076"/>
          <ac:spMkLst>
            <pc:docMk/>
            <pc:sldMk cId="3001658983" sldId="326"/>
            <ac:spMk id="4" creationId="{AA8D1219-FE6F-C2CC-0D7A-7609283551B7}"/>
          </ac:spMkLst>
        </pc:spChg>
        <pc:spChg chg="mod">
          <ac:chgData name="Mrs Sweetman" userId="S::sweetmanh@msj.bolton.sch.uk::181f9b00-9413-4068-bf7c-95033f69b050" providerId="AD" clId="Web-{D62BF521-6D0B-3F9D-3ED3-3712B79A9233}" dt="2022-07-11T11:07:19.604" v="218" actId="20577"/>
          <ac:spMkLst>
            <pc:docMk/>
            <pc:sldMk cId="3001658983" sldId="326"/>
            <ac:spMk id="5" creationId="{2B039027-F39A-B63F-A73C-141FB92AC3D6}"/>
          </ac:spMkLst>
        </pc:spChg>
        <pc:spChg chg="mod">
          <ac:chgData name="Mrs Sweetman" userId="S::sweetmanh@msj.bolton.sch.uk::181f9b00-9413-4068-bf7c-95033f69b050" providerId="AD" clId="Web-{D62BF521-6D0B-3F9D-3ED3-3712B79A9233}" dt="2022-07-11T11:08:03.249" v="242" actId="1076"/>
          <ac:spMkLst>
            <pc:docMk/>
            <pc:sldMk cId="3001658983" sldId="326"/>
            <ac:spMk id="9" creationId="{865586B4-00B8-2347-0D83-DE4AD2B57706}"/>
          </ac:spMkLst>
        </pc:spChg>
      </pc:sldChg>
      <pc:sldChg chg="addSp delSp modSp add replId addAnim delAnim">
        <pc:chgData name="Mrs Sweetman" userId="S::sweetmanh@msj.bolton.sch.uk::181f9b00-9413-4068-bf7c-95033f69b050" providerId="AD" clId="Web-{D62BF521-6D0B-3F9D-3ED3-3712B79A9233}" dt="2022-07-11T12:48:13.477" v="313" actId="20577"/>
        <pc:sldMkLst>
          <pc:docMk/>
          <pc:sldMk cId="727120470" sldId="327"/>
        </pc:sldMkLst>
        <pc:spChg chg="del">
          <ac:chgData name="Mrs Sweetman" userId="S::sweetmanh@msj.bolton.sch.uk::181f9b00-9413-4068-bf7c-95033f69b050" providerId="AD" clId="Web-{D62BF521-6D0B-3F9D-3ED3-3712B79A9233}" dt="2022-07-11T11:08:14.937" v="244"/>
          <ac:spMkLst>
            <pc:docMk/>
            <pc:sldMk cId="727120470" sldId="327"/>
            <ac:spMk id="4" creationId="{AA8D1219-FE6F-C2CC-0D7A-7609283551B7}"/>
          </ac:spMkLst>
        </pc:spChg>
        <pc:spChg chg="del">
          <ac:chgData name="Mrs Sweetman" userId="S::sweetmanh@msj.bolton.sch.uk::181f9b00-9413-4068-bf7c-95033f69b050" providerId="AD" clId="Web-{D62BF521-6D0B-3F9D-3ED3-3712B79A9233}" dt="2022-07-11T11:08:16.547" v="245"/>
          <ac:spMkLst>
            <pc:docMk/>
            <pc:sldMk cId="727120470" sldId="327"/>
            <ac:spMk id="9" creationId="{865586B4-00B8-2347-0D83-DE4AD2B57706}"/>
          </ac:spMkLst>
        </pc:spChg>
        <pc:spChg chg="add del">
          <ac:chgData name="Mrs Sweetman" userId="S::sweetmanh@msj.bolton.sch.uk::181f9b00-9413-4068-bf7c-95033f69b050" providerId="AD" clId="Web-{D62BF521-6D0B-3F9D-3ED3-3712B79A9233}" dt="2022-07-11T11:23:10.717" v="261"/>
          <ac:spMkLst>
            <pc:docMk/>
            <pc:sldMk cId="727120470" sldId="327"/>
            <ac:spMk id="14" creationId="{7EAE6FD3-1733-CA1B-61DE-FD69EC7A7025}"/>
          </ac:spMkLst>
        </pc:spChg>
        <pc:spChg chg="add mod">
          <ac:chgData name="Mrs Sweetman" userId="S::sweetmanh@msj.bolton.sch.uk::181f9b00-9413-4068-bf7c-95033f69b050" providerId="AD" clId="Web-{D62BF521-6D0B-3F9D-3ED3-3712B79A9233}" dt="2022-07-11T12:48:13.477" v="313" actId="20577"/>
          <ac:spMkLst>
            <pc:docMk/>
            <pc:sldMk cId="727120470" sldId="327"/>
            <ac:spMk id="20" creationId="{5E938ADA-4FFC-B6C8-344A-942C5F0B51D5}"/>
          </ac:spMkLst>
        </pc:spChg>
        <pc:picChg chg="add mod">
          <ac:chgData name="Mrs Sweetman" userId="S::sweetmanh@msj.bolton.sch.uk::181f9b00-9413-4068-bf7c-95033f69b050" providerId="AD" clId="Web-{D62BF521-6D0B-3F9D-3ED3-3712B79A9233}" dt="2022-07-11T12:47:49.804" v="308" actId="1076"/>
          <ac:picMkLst>
            <pc:docMk/>
            <pc:sldMk cId="727120470" sldId="327"/>
            <ac:picMk id="7" creationId="{6D3D6F77-7999-6F1C-8232-516B7C04EEE3}"/>
          </ac:picMkLst>
        </pc:picChg>
        <pc:picChg chg="add del">
          <ac:chgData name="Mrs Sweetman" userId="S::sweetmanh@msj.bolton.sch.uk::181f9b00-9413-4068-bf7c-95033f69b050" providerId="AD" clId="Web-{D62BF521-6D0B-3F9D-3ED3-3712B79A9233}" dt="2022-07-11T11:22:53.622" v="258"/>
          <ac:picMkLst>
            <pc:docMk/>
            <pc:sldMk cId="727120470" sldId="327"/>
            <ac:picMk id="10" creationId="{EEB5308B-3B23-CD88-F0E8-DCC947A54712}"/>
          </ac:picMkLst>
        </pc:picChg>
        <pc:picChg chg="add del mod">
          <ac:chgData name="Mrs Sweetman" userId="S::sweetmanh@msj.bolton.sch.uk::181f9b00-9413-4068-bf7c-95033f69b050" providerId="AD" clId="Web-{D62BF521-6D0B-3F9D-3ED3-3712B79A9233}" dt="2022-07-11T11:23:11.436" v="262"/>
          <ac:picMkLst>
            <pc:docMk/>
            <pc:sldMk cId="727120470" sldId="327"/>
            <ac:picMk id="17" creationId="{D631FF4B-86E4-F4D0-24C6-E2E709F61125}"/>
          </ac:picMkLst>
        </pc:picChg>
        <pc:picChg chg="add del mod">
          <ac:chgData name="Mrs Sweetman" userId="S::sweetmanh@msj.bolton.sch.uk::181f9b00-9413-4068-bf7c-95033f69b050" providerId="AD" clId="Web-{D62BF521-6D0B-3F9D-3ED3-3712B79A9233}" dt="2022-07-11T11:23:07.217" v="260"/>
          <ac:picMkLst>
            <pc:docMk/>
            <pc:sldMk cId="727120470" sldId="327"/>
            <ac:picMk id="18" creationId="{CB7183A1-CE77-8B3A-BAFA-C9F656730171}"/>
          </ac:picMkLst>
        </pc:picChg>
        <pc:picChg chg="add mod">
          <ac:chgData name="Mrs Sweetman" userId="S::sweetmanh@msj.bolton.sch.uk::181f9b00-9413-4068-bf7c-95033f69b050" providerId="AD" clId="Web-{D62BF521-6D0B-3F9D-3ED3-3712B79A9233}" dt="2022-07-11T12:47:48.007" v="307" actId="14100"/>
          <ac:picMkLst>
            <pc:docMk/>
            <pc:sldMk cId="727120470" sldId="327"/>
            <ac:picMk id="19" creationId="{61A4A1BA-81E2-36BA-7A88-0AD26DFC7667}"/>
          </ac:picMkLst>
        </pc:picChg>
      </pc:sldChg>
      <pc:sldChg chg="modSp add del">
        <pc:chgData name="Mrs Sweetman" userId="S::sweetmanh@msj.bolton.sch.uk::181f9b00-9413-4068-bf7c-95033f69b050" providerId="AD" clId="Web-{D62BF521-6D0B-3F9D-3ED3-3712B79A9233}" dt="2022-07-11T11:09:57.773" v="254"/>
        <pc:sldMkLst>
          <pc:docMk/>
          <pc:sldMk cId="1053046736" sldId="328"/>
        </pc:sldMkLst>
        <pc:spChg chg="mod">
          <ac:chgData name="Mrs Sweetman" userId="S::sweetmanh@msj.bolton.sch.uk::181f9b00-9413-4068-bf7c-95033f69b050" providerId="AD" clId="Web-{D62BF521-6D0B-3F9D-3ED3-3712B79A9233}" dt="2022-07-11T11:09:08.082" v="249" actId="1076"/>
          <ac:spMkLst>
            <pc:docMk/>
            <pc:sldMk cId="1053046736" sldId="328"/>
            <ac:spMk id="4" creationId="{00000000-0000-0000-0000-000000000000}"/>
          </ac:spMkLst>
        </pc:spChg>
        <pc:picChg chg="mod">
          <ac:chgData name="Mrs Sweetman" userId="S::sweetmanh@msj.bolton.sch.uk::181f9b00-9413-4068-bf7c-95033f69b050" providerId="AD" clId="Web-{D62BF521-6D0B-3F9D-3ED3-3712B79A9233}" dt="2022-07-11T11:09:05.332" v="248" actId="1076"/>
          <ac:picMkLst>
            <pc:docMk/>
            <pc:sldMk cId="1053046736" sldId="328"/>
            <ac:picMk id="2" creationId="{00000000-0000-0000-0000-000000000000}"/>
          </ac:picMkLst>
        </pc:picChg>
      </pc:sldChg>
      <pc:sldChg chg="new del">
        <pc:chgData name="Mrs Sweetman" userId="S::sweetmanh@msj.bolton.sch.uk::181f9b00-9413-4068-bf7c-95033f69b050" providerId="AD" clId="Web-{D62BF521-6D0B-3F9D-3ED3-3712B79A9233}" dt="2022-07-11T11:12:42.728" v="257"/>
        <pc:sldMkLst>
          <pc:docMk/>
          <pc:sldMk cId="1648336642" sldId="328"/>
        </pc:sldMkLst>
      </pc:sldChg>
      <pc:sldChg chg="add">
        <pc:chgData name="Mrs Sweetman" userId="S::sweetmanh@msj.bolton.sch.uk::181f9b00-9413-4068-bf7c-95033f69b050" providerId="AD" clId="Web-{D62BF521-6D0B-3F9D-3ED3-3712B79A9233}" dt="2022-07-11T11:12:41.103" v="256"/>
        <pc:sldMkLst>
          <pc:docMk/>
          <pc:sldMk cId="1053511754" sldId="329"/>
        </pc:sldMkLst>
      </pc:sldChg>
      <pc:sldChg chg="addSp delSp modSp add replId">
        <pc:chgData name="Mrs Sweetman" userId="S::sweetmanh@msj.bolton.sch.uk::181f9b00-9413-4068-bf7c-95033f69b050" providerId="AD" clId="Web-{D62BF521-6D0B-3F9D-3ED3-3712B79A9233}" dt="2022-07-11T12:51:32.625" v="360" actId="1076"/>
        <pc:sldMkLst>
          <pc:docMk/>
          <pc:sldMk cId="3764406930" sldId="330"/>
        </pc:sldMkLst>
        <pc:spChg chg="add mod ord">
          <ac:chgData name="Mrs Sweetman" userId="S::sweetmanh@msj.bolton.sch.uk::181f9b00-9413-4068-bf7c-95033f69b050" providerId="AD" clId="Web-{D62BF521-6D0B-3F9D-3ED3-3712B79A9233}" dt="2022-07-11T12:50:57.733" v="356" actId="20577"/>
          <ac:spMkLst>
            <pc:docMk/>
            <pc:sldMk cId="3764406930" sldId="330"/>
            <ac:spMk id="9" creationId="{37BCAB59-F44A-0908-3CC5-B3FFF272B3BD}"/>
          </ac:spMkLst>
        </pc:spChg>
        <pc:spChg chg="del">
          <ac:chgData name="Mrs Sweetman" userId="S::sweetmanh@msj.bolton.sch.uk::181f9b00-9413-4068-bf7c-95033f69b050" providerId="AD" clId="Web-{D62BF521-6D0B-3F9D-3ED3-3712B79A9233}" dt="2022-07-11T12:49:31.323" v="320"/>
          <ac:spMkLst>
            <pc:docMk/>
            <pc:sldMk cId="3764406930" sldId="330"/>
            <ac:spMk id="20" creationId="{5E938ADA-4FFC-B6C8-344A-942C5F0B51D5}"/>
          </ac:spMkLst>
        </pc:spChg>
        <pc:picChg chg="add mod">
          <ac:chgData name="Mrs Sweetman" userId="S::sweetmanh@msj.bolton.sch.uk::181f9b00-9413-4068-bf7c-95033f69b050" providerId="AD" clId="Web-{D62BF521-6D0B-3F9D-3ED3-3712B79A9233}" dt="2022-07-11T12:49:25.198" v="319" actId="1076"/>
          <ac:picMkLst>
            <pc:docMk/>
            <pc:sldMk cId="3764406930" sldId="330"/>
            <ac:picMk id="4" creationId="{6EC6783F-EC4E-83E9-5FCB-209160031B2A}"/>
          </ac:picMkLst>
        </pc:picChg>
        <pc:picChg chg="mod ord">
          <ac:chgData name="Mrs Sweetman" userId="S::sweetmanh@msj.bolton.sch.uk::181f9b00-9413-4068-bf7c-95033f69b050" providerId="AD" clId="Web-{D62BF521-6D0B-3F9D-3ED3-3712B79A9233}" dt="2022-07-11T12:50:50.873" v="352" actId="14100"/>
          <ac:picMkLst>
            <pc:docMk/>
            <pc:sldMk cId="3764406930" sldId="330"/>
            <ac:picMk id="7" creationId="{6D3D6F77-7999-6F1C-8232-516B7C04EEE3}"/>
          </ac:picMkLst>
        </pc:picChg>
        <pc:picChg chg="add mod">
          <ac:chgData name="Mrs Sweetman" userId="S::sweetmanh@msj.bolton.sch.uk::181f9b00-9413-4068-bf7c-95033f69b050" providerId="AD" clId="Web-{D62BF521-6D0B-3F9D-3ED3-3712B79A9233}" dt="2022-07-11T12:51:32.625" v="360" actId="1076"/>
          <ac:picMkLst>
            <pc:docMk/>
            <pc:sldMk cId="3764406930" sldId="330"/>
            <ac:picMk id="10" creationId="{D3E0DEC5-39FC-E0B7-5B7B-1E06E07A151A}"/>
          </ac:picMkLst>
        </pc:picChg>
        <pc:picChg chg="del">
          <ac:chgData name="Mrs Sweetman" userId="S::sweetmanh@msj.bolton.sch.uk::181f9b00-9413-4068-bf7c-95033f69b050" providerId="AD" clId="Web-{D62BF521-6D0B-3F9D-3ED3-3712B79A9233}" dt="2022-07-11T12:48:46.275" v="315"/>
          <ac:picMkLst>
            <pc:docMk/>
            <pc:sldMk cId="3764406930" sldId="330"/>
            <ac:picMk id="19" creationId="{61A4A1BA-81E2-36BA-7A88-0AD26DFC7667}"/>
          </ac:picMkLst>
        </pc:picChg>
      </pc:sldChg>
      <pc:sldChg chg="new del">
        <pc:chgData name="Mrs Sweetman" userId="S::sweetmanh@msj.bolton.sch.uk::181f9b00-9413-4068-bf7c-95033f69b050" providerId="AD" clId="Web-{D62BF521-6D0B-3F9D-3ED3-3712B79A9233}" dt="2022-07-11T13:23:39.774" v="507"/>
        <pc:sldMkLst>
          <pc:docMk/>
          <pc:sldMk cId="4187859857" sldId="331"/>
        </pc:sldMkLst>
      </pc:sldChg>
      <pc:sldChg chg="addSp delSp modSp add replId">
        <pc:chgData name="Mrs Sweetman" userId="S::sweetmanh@msj.bolton.sch.uk::181f9b00-9413-4068-bf7c-95033f69b050" providerId="AD" clId="Web-{D62BF521-6D0B-3F9D-3ED3-3712B79A9233}" dt="2022-07-11T13:23:05.601" v="505" actId="14100"/>
        <pc:sldMkLst>
          <pc:docMk/>
          <pc:sldMk cId="227153901" sldId="332"/>
        </pc:sldMkLst>
        <pc:spChg chg="del">
          <ac:chgData name="Mrs Sweetman" userId="S::sweetmanh@msj.bolton.sch.uk::181f9b00-9413-4068-bf7c-95033f69b050" providerId="AD" clId="Web-{D62BF521-6D0B-3F9D-3ED3-3712B79A9233}" dt="2022-07-11T13:22:41.866" v="495"/>
          <ac:spMkLst>
            <pc:docMk/>
            <pc:sldMk cId="227153901" sldId="332"/>
            <ac:spMk id="9" creationId="{37BCAB59-F44A-0908-3CC5-B3FFF272B3BD}"/>
          </ac:spMkLst>
        </pc:spChg>
        <pc:spChg chg="add mod">
          <ac:chgData name="Mrs Sweetman" userId="S::sweetmanh@msj.bolton.sch.uk::181f9b00-9413-4068-bf7c-95033f69b050" providerId="AD" clId="Web-{D62BF521-6D0B-3F9D-3ED3-3712B79A9233}" dt="2022-07-11T13:23:05.601" v="505" actId="14100"/>
          <ac:spMkLst>
            <pc:docMk/>
            <pc:sldMk cId="227153901" sldId="332"/>
            <ac:spMk id="12" creationId="{E55DADEE-9192-1BEF-4D4D-8D8B745AFD61}"/>
          </ac:spMkLst>
        </pc:spChg>
        <pc:picChg chg="del">
          <ac:chgData name="Mrs Sweetman" userId="S::sweetmanh@msj.bolton.sch.uk::181f9b00-9413-4068-bf7c-95033f69b050" providerId="AD" clId="Web-{D62BF521-6D0B-3F9D-3ED3-3712B79A9233}" dt="2022-07-11T13:22:40.194" v="494"/>
          <ac:picMkLst>
            <pc:docMk/>
            <pc:sldMk cId="227153901" sldId="332"/>
            <ac:picMk id="4" creationId="{6EC6783F-EC4E-83E9-5FCB-209160031B2A}"/>
          </ac:picMkLst>
        </pc:picChg>
        <pc:picChg chg="del">
          <ac:chgData name="Mrs Sweetman" userId="S::sweetmanh@msj.bolton.sch.uk::181f9b00-9413-4068-bf7c-95033f69b050" providerId="AD" clId="Web-{D62BF521-6D0B-3F9D-3ED3-3712B79A9233}" dt="2022-07-11T13:22:43.257" v="496"/>
          <ac:picMkLst>
            <pc:docMk/>
            <pc:sldMk cId="227153901" sldId="332"/>
            <ac:picMk id="10" creationId="{D3E0DEC5-39FC-E0B7-5B7B-1E06E07A151A}"/>
          </ac:picMkLst>
        </pc:picChg>
      </pc:sldChg>
      <pc:sldChg chg="addSp delSp modSp add ord replId">
        <pc:chgData name="Mrs Sweetman" userId="S::sweetmanh@msj.bolton.sch.uk::181f9b00-9413-4068-bf7c-95033f69b050" providerId="AD" clId="Web-{D62BF521-6D0B-3F9D-3ED3-3712B79A9233}" dt="2022-07-12T08:44:48.111" v="945" actId="1076"/>
        <pc:sldMkLst>
          <pc:docMk/>
          <pc:sldMk cId="1913474855" sldId="333"/>
        </pc:sldMkLst>
        <pc:spChg chg="add mod">
          <ac:chgData name="Mrs Sweetman" userId="S::sweetmanh@msj.bolton.sch.uk::181f9b00-9413-4068-bf7c-95033f69b050" providerId="AD" clId="Web-{D62BF521-6D0B-3F9D-3ED3-3712B79A9233}" dt="2022-07-12T08:44:46.080" v="944" actId="1076"/>
          <ac:spMkLst>
            <pc:docMk/>
            <pc:sldMk cId="1913474855" sldId="333"/>
            <ac:spMk id="2" creationId="{C8C0FA73-9FB0-BBF7-87AD-241E7883F9BF}"/>
          </ac:spMkLst>
        </pc:spChg>
        <pc:spChg chg="add mod">
          <ac:chgData name="Mrs Sweetman" userId="S::sweetmanh@msj.bolton.sch.uk::181f9b00-9413-4068-bf7c-95033f69b050" providerId="AD" clId="Web-{D62BF521-6D0B-3F9D-3ED3-3712B79A9233}" dt="2022-07-12T08:44:35.095" v="941" actId="20577"/>
          <ac:spMkLst>
            <pc:docMk/>
            <pc:sldMk cId="1913474855" sldId="333"/>
            <ac:spMk id="3" creationId="{F5B400AA-0D39-E01A-863A-8010969B1B23}"/>
          </ac:spMkLst>
        </pc:spChg>
        <pc:spChg chg="mod">
          <ac:chgData name="Mrs Sweetman" userId="S::sweetmanh@msj.bolton.sch.uk::181f9b00-9413-4068-bf7c-95033f69b050" providerId="AD" clId="Web-{D62BF521-6D0B-3F9D-3ED3-3712B79A9233}" dt="2022-07-12T08:44:48.111" v="945" actId="1076"/>
          <ac:spMkLst>
            <pc:docMk/>
            <pc:sldMk cId="1913474855" sldId="333"/>
            <ac:spMk id="6" creationId="{0AE5D5E0-9384-429C-A9FA-4959FEE58376}"/>
          </ac:spMkLst>
        </pc:spChg>
        <pc:graphicFrameChg chg="del mod modGraphic">
          <ac:chgData name="Mrs Sweetman" userId="S::sweetmanh@msj.bolton.sch.uk::181f9b00-9413-4068-bf7c-95033f69b050" providerId="AD" clId="Web-{D62BF521-6D0B-3F9D-3ED3-3712B79A9233}" dt="2022-07-11T13:36:34.928" v="623"/>
          <ac:graphicFrameMkLst>
            <pc:docMk/>
            <pc:sldMk cId="1913474855" sldId="333"/>
            <ac:graphicFrameMk id="2" creationId="{99F3D215-563A-4C20-AF29-8BFD641DC9A1}"/>
          </ac:graphicFrameMkLst>
        </pc:graphicFrameChg>
      </pc:sldChg>
      <pc:sldChg chg="add del replId">
        <pc:chgData name="Mrs Sweetman" userId="S::sweetmanh@msj.bolton.sch.uk::181f9b00-9413-4068-bf7c-95033f69b050" providerId="AD" clId="Web-{D62BF521-6D0B-3F9D-3ED3-3712B79A9233}" dt="2022-07-11T13:36:05.958" v="609"/>
        <pc:sldMkLst>
          <pc:docMk/>
          <pc:sldMk cId="3968301101" sldId="333"/>
        </pc:sldMkLst>
      </pc:sldChg>
      <pc:sldChg chg="new del">
        <pc:chgData name="Mrs Sweetman" userId="S::sweetmanh@msj.bolton.sch.uk::181f9b00-9413-4068-bf7c-95033f69b050" providerId="AD" clId="Web-{D62BF521-6D0B-3F9D-3ED3-3712B79A9233}" dt="2022-07-11T13:37:47.134" v="626"/>
        <pc:sldMkLst>
          <pc:docMk/>
          <pc:sldMk cId="3904066864" sldId="334"/>
        </pc:sldMkLst>
      </pc:sldChg>
      <pc:sldChg chg="addSp delSp modSp add replId">
        <pc:chgData name="Mrs Sweetman" userId="S::sweetmanh@msj.bolton.sch.uk::181f9b00-9413-4068-bf7c-95033f69b050" providerId="AD" clId="Web-{D62BF521-6D0B-3F9D-3ED3-3712B79A9233}" dt="2022-07-12T07:05:53.040" v="634" actId="14100"/>
        <pc:sldMkLst>
          <pc:docMk/>
          <pc:sldMk cId="2786566270" sldId="335"/>
        </pc:sldMkLst>
        <pc:spChg chg="del">
          <ac:chgData name="Mrs Sweetman" userId="S::sweetmanh@msj.bolton.sch.uk::181f9b00-9413-4068-bf7c-95033f69b050" providerId="AD" clId="Web-{D62BF521-6D0B-3F9D-3ED3-3712B79A9233}" dt="2022-07-11T13:37:53.603" v="628"/>
          <ac:spMkLst>
            <pc:docMk/>
            <pc:sldMk cId="2786566270" sldId="335"/>
            <ac:spMk id="9" creationId="{37BCAB59-F44A-0908-3CC5-B3FFF272B3BD}"/>
          </ac:spMkLst>
        </pc:spChg>
        <pc:picChg chg="add mod">
          <ac:chgData name="Mrs Sweetman" userId="S::sweetmanh@msj.bolton.sch.uk::181f9b00-9413-4068-bf7c-95033f69b050" providerId="AD" clId="Web-{D62BF521-6D0B-3F9D-3ED3-3712B79A9233}" dt="2022-07-12T07:05:53.040" v="634" actId="14100"/>
          <ac:picMkLst>
            <pc:docMk/>
            <pc:sldMk cId="2786566270" sldId="335"/>
            <ac:picMk id="4" creationId="{03BBAEAC-B6D6-579F-6A86-1B59585E9908}"/>
          </ac:picMkLst>
        </pc:picChg>
        <pc:picChg chg="del">
          <ac:chgData name="Mrs Sweetman" userId="S::sweetmanh@msj.bolton.sch.uk::181f9b00-9413-4068-bf7c-95033f69b050" providerId="AD" clId="Web-{D62BF521-6D0B-3F9D-3ED3-3712B79A9233}" dt="2022-07-11T13:37:51.665" v="627"/>
          <ac:picMkLst>
            <pc:docMk/>
            <pc:sldMk cId="2786566270" sldId="335"/>
            <ac:picMk id="4" creationId="{6EC6783F-EC4E-83E9-5FCB-209160031B2A}"/>
          </ac:picMkLst>
        </pc:picChg>
        <pc:picChg chg="del">
          <ac:chgData name="Mrs Sweetman" userId="S::sweetmanh@msj.bolton.sch.uk::181f9b00-9413-4068-bf7c-95033f69b050" providerId="AD" clId="Web-{D62BF521-6D0B-3F9D-3ED3-3712B79A9233}" dt="2022-07-11T13:37:56.603" v="629"/>
          <ac:picMkLst>
            <pc:docMk/>
            <pc:sldMk cId="2786566270" sldId="335"/>
            <ac:picMk id="10" creationId="{D3E0DEC5-39FC-E0B7-5B7B-1E06E07A151A}"/>
          </ac:picMkLst>
        </pc:picChg>
      </pc:sldChg>
      <pc:sldChg chg="addSp delSp modSp add replId">
        <pc:chgData name="Mrs Sweetman" userId="S::sweetmanh@msj.bolton.sch.uk::181f9b00-9413-4068-bf7c-95033f69b050" providerId="AD" clId="Web-{D62BF521-6D0B-3F9D-3ED3-3712B79A9233}" dt="2022-07-12T08:41:30.716" v="878" actId="1076"/>
        <pc:sldMkLst>
          <pc:docMk/>
          <pc:sldMk cId="995199231" sldId="336"/>
        </pc:sldMkLst>
        <pc:spChg chg="add mod">
          <ac:chgData name="Mrs Sweetman" userId="S::sweetmanh@msj.bolton.sch.uk::181f9b00-9413-4068-bf7c-95033f69b050" providerId="AD" clId="Web-{D62BF521-6D0B-3F9D-3ED3-3712B79A9233}" dt="2022-07-12T08:30:35.872" v="736" actId="1076"/>
          <ac:spMkLst>
            <pc:docMk/>
            <pc:sldMk cId="995199231" sldId="336"/>
            <ac:spMk id="16" creationId="{09ADC115-D8C9-B170-4BA0-FC59D69A9D84}"/>
          </ac:spMkLst>
        </pc:spChg>
        <pc:spChg chg="add mod">
          <ac:chgData name="Mrs Sweetman" userId="S::sweetmanh@msj.bolton.sch.uk::181f9b00-9413-4068-bf7c-95033f69b050" providerId="AD" clId="Web-{D62BF521-6D0B-3F9D-3ED3-3712B79A9233}" dt="2022-07-12T08:30:38.513" v="737" actId="1076"/>
          <ac:spMkLst>
            <pc:docMk/>
            <pc:sldMk cId="995199231" sldId="336"/>
            <ac:spMk id="18" creationId="{B74D76EA-5191-A099-0E6D-55E58DD32020}"/>
          </ac:spMkLst>
        </pc:spChg>
        <pc:spChg chg="add mod">
          <ac:chgData name="Mrs Sweetman" userId="S::sweetmanh@msj.bolton.sch.uk::181f9b00-9413-4068-bf7c-95033f69b050" providerId="AD" clId="Web-{D62BF521-6D0B-3F9D-3ED3-3712B79A9233}" dt="2022-07-12T08:30:41.248" v="738" actId="1076"/>
          <ac:spMkLst>
            <pc:docMk/>
            <pc:sldMk cId="995199231" sldId="336"/>
            <ac:spMk id="24" creationId="{25C96E0C-7AC0-EC19-8B03-7F9F7F9B99FE}"/>
          </ac:spMkLst>
        </pc:spChg>
        <pc:spChg chg="add mod">
          <ac:chgData name="Mrs Sweetman" userId="S::sweetmanh@msj.bolton.sch.uk::181f9b00-9413-4068-bf7c-95033f69b050" providerId="AD" clId="Web-{D62BF521-6D0B-3F9D-3ED3-3712B79A9233}" dt="2022-07-12T08:30:43.607" v="739" actId="1076"/>
          <ac:spMkLst>
            <pc:docMk/>
            <pc:sldMk cId="995199231" sldId="336"/>
            <ac:spMk id="28" creationId="{63233868-B0B8-03DF-C6F9-53BF17DD0138}"/>
          </ac:spMkLst>
        </pc:spChg>
        <pc:picChg chg="del mod">
          <ac:chgData name="Mrs Sweetman" userId="S::sweetmanh@msj.bolton.sch.uk::181f9b00-9413-4068-bf7c-95033f69b050" providerId="AD" clId="Web-{D62BF521-6D0B-3F9D-3ED3-3712B79A9233}" dt="2022-07-12T08:34:53.238" v="749"/>
          <ac:picMkLst>
            <pc:docMk/>
            <pc:sldMk cId="995199231" sldId="336"/>
            <ac:picMk id="4" creationId="{03BBAEAC-B6D6-579F-6A86-1B59585E9908}"/>
          </ac:picMkLst>
        </pc:picChg>
        <pc:picChg chg="add mod">
          <ac:chgData name="Mrs Sweetman" userId="S::sweetmanh@msj.bolton.sch.uk::181f9b00-9413-4068-bf7c-95033f69b050" providerId="AD" clId="Web-{D62BF521-6D0B-3F9D-3ED3-3712B79A9233}" dt="2022-07-12T08:30:04.294" v="718" actId="14100"/>
          <ac:picMkLst>
            <pc:docMk/>
            <pc:sldMk cId="995199231" sldId="336"/>
            <ac:picMk id="9" creationId="{21335CA9-2001-C866-15CA-DE464313A94A}"/>
          </ac:picMkLst>
        </pc:picChg>
        <pc:picChg chg="add mod">
          <ac:chgData name="Mrs Sweetman" userId="S::sweetmanh@msj.bolton.sch.uk::181f9b00-9413-4068-bf7c-95033f69b050" providerId="AD" clId="Web-{D62BF521-6D0B-3F9D-3ED3-3712B79A9233}" dt="2022-07-12T08:30:08.044" v="720" actId="1076"/>
          <ac:picMkLst>
            <pc:docMk/>
            <pc:sldMk cId="995199231" sldId="336"/>
            <ac:picMk id="10" creationId="{C7F06D00-4792-D736-0A04-4FD801E70105}"/>
          </ac:picMkLst>
        </pc:picChg>
        <pc:picChg chg="add mod">
          <ac:chgData name="Mrs Sweetman" userId="S::sweetmanh@msj.bolton.sch.uk::181f9b00-9413-4068-bf7c-95033f69b050" providerId="AD" clId="Web-{D62BF521-6D0B-3F9D-3ED3-3712B79A9233}" dt="2022-07-12T08:30:12.919" v="724" actId="1076"/>
          <ac:picMkLst>
            <pc:docMk/>
            <pc:sldMk cId="995199231" sldId="336"/>
            <ac:picMk id="12" creationId="{90FE52FD-AEC7-EF0E-C2AA-2A005BBABE50}"/>
          </ac:picMkLst>
        </pc:picChg>
        <pc:picChg chg="add mod">
          <ac:chgData name="Mrs Sweetman" userId="S::sweetmanh@msj.bolton.sch.uk::181f9b00-9413-4068-bf7c-95033f69b050" providerId="AD" clId="Web-{D62BF521-6D0B-3F9D-3ED3-3712B79A9233}" dt="2022-07-12T08:30:13.935" v="725" actId="1076"/>
          <ac:picMkLst>
            <pc:docMk/>
            <pc:sldMk cId="995199231" sldId="336"/>
            <ac:picMk id="14" creationId="{5DA68EA0-8284-563F-1417-2AC1775DA766}"/>
          </ac:picMkLst>
        </pc:picChg>
        <pc:picChg chg="add mod">
          <ac:chgData name="Mrs Sweetman" userId="S::sweetmanh@msj.bolton.sch.uk::181f9b00-9413-4068-bf7c-95033f69b050" providerId="AD" clId="Web-{D62BF521-6D0B-3F9D-3ED3-3712B79A9233}" dt="2022-07-12T08:30:05.559" v="719" actId="1076"/>
          <ac:picMkLst>
            <pc:docMk/>
            <pc:sldMk cId="995199231" sldId="336"/>
            <ac:picMk id="17" creationId="{0CE0E953-DE67-FF37-2D0A-9B4D7CAA48EB}"/>
          </ac:picMkLst>
        </pc:picChg>
        <pc:picChg chg="add mod">
          <ac:chgData name="Mrs Sweetman" userId="S::sweetmanh@msj.bolton.sch.uk::181f9b00-9413-4068-bf7c-95033f69b050" providerId="AD" clId="Web-{D62BF521-6D0B-3F9D-3ED3-3712B79A9233}" dt="2022-07-12T08:30:09.434" v="721" actId="1076"/>
          <ac:picMkLst>
            <pc:docMk/>
            <pc:sldMk cId="995199231" sldId="336"/>
            <ac:picMk id="19" creationId="{A0957752-DEF7-C361-0453-D35D3D22D5AB}"/>
          </ac:picMkLst>
        </pc:picChg>
        <pc:picChg chg="add mod">
          <ac:chgData name="Mrs Sweetman" userId="S::sweetmanh@msj.bolton.sch.uk::181f9b00-9413-4068-bf7c-95033f69b050" providerId="AD" clId="Web-{D62BF521-6D0B-3F9D-3ED3-3712B79A9233}" dt="2022-07-12T08:30:10.309" v="722" actId="1076"/>
          <ac:picMkLst>
            <pc:docMk/>
            <pc:sldMk cId="995199231" sldId="336"/>
            <ac:picMk id="20" creationId="{F6D101CD-C9A0-924C-27A4-66159B24D4CD}"/>
          </ac:picMkLst>
        </pc:picChg>
        <pc:picChg chg="add mod">
          <ac:chgData name="Mrs Sweetman" userId="S::sweetmanh@msj.bolton.sch.uk::181f9b00-9413-4068-bf7c-95033f69b050" providerId="AD" clId="Web-{D62BF521-6D0B-3F9D-3ED3-3712B79A9233}" dt="2022-07-12T08:30:14.794" v="726" actId="1076"/>
          <ac:picMkLst>
            <pc:docMk/>
            <pc:sldMk cId="995199231" sldId="336"/>
            <ac:picMk id="21" creationId="{06266AA3-9B16-A80D-CBBC-A8B0ADA322D2}"/>
          </ac:picMkLst>
        </pc:picChg>
        <pc:picChg chg="add mod">
          <ac:chgData name="Mrs Sweetman" userId="S::sweetmanh@msj.bolton.sch.uk::181f9b00-9413-4068-bf7c-95033f69b050" providerId="AD" clId="Web-{D62BF521-6D0B-3F9D-3ED3-3712B79A9233}" dt="2022-07-12T08:30:15.981" v="727" actId="1076"/>
          <ac:picMkLst>
            <pc:docMk/>
            <pc:sldMk cId="995199231" sldId="336"/>
            <ac:picMk id="22" creationId="{AD8C1CC0-BF95-DDBB-C07B-B726C7914300}"/>
          </ac:picMkLst>
        </pc:picChg>
        <pc:picChg chg="add mod">
          <ac:chgData name="Mrs Sweetman" userId="S::sweetmanh@msj.bolton.sch.uk::181f9b00-9413-4068-bf7c-95033f69b050" providerId="AD" clId="Web-{D62BF521-6D0B-3F9D-3ED3-3712B79A9233}" dt="2022-07-12T08:30:19.794" v="729" actId="1076"/>
          <ac:picMkLst>
            <pc:docMk/>
            <pc:sldMk cId="995199231" sldId="336"/>
            <ac:picMk id="23" creationId="{4C7F7C23-568E-FFA6-6C12-7037E6864544}"/>
          </ac:picMkLst>
        </pc:picChg>
        <pc:picChg chg="add mod">
          <ac:chgData name="Mrs Sweetman" userId="S::sweetmanh@msj.bolton.sch.uk::181f9b00-9413-4068-bf7c-95033f69b050" providerId="AD" clId="Web-{D62BF521-6D0B-3F9D-3ED3-3712B79A9233}" dt="2022-07-12T08:30:21.153" v="730" actId="1076"/>
          <ac:picMkLst>
            <pc:docMk/>
            <pc:sldMk cId="995199231" sldId="336"/>
            <ac:picMk id="25" creationId="{2798C1E0-90ED-82D2-74C6-2C944023EA48}"/>
          </ac:picMkLst>
        </pc:picChg>
        <pc:picChg chg="add mod">
          <ac:chgData name="Mrs Sweetman" userId="S::sweetmanh@msj.bolton.sch.uk::181f9b00-9413-4068-bf7c-95033f69b050" providerId="AD" clId="Web-{D62BF521-6D0B-3F9D-3ED3-3712B79A9233}" dt="2022-07-12T08:41:29.029" v="877" actId="1076"/>
          <ac:picMkLst>
            <pc:docMk/>
            <pc:sldMk cId="995199231" sldId="336"/>
            <ac:picMk id="26" creationId="{5C7F7532-CD73-48A7-FCCD-1A8CB2828C0B}"/>
          </ac:picMkLst>
        </pc:picChg>
        <pc:picChg chg="add mod">
          <ac:chgData name="Mrs Sweetman" userId="S::sweetmanh@msj.bolton.sch.uk::181f9b00-9413-4068-bf7c-95033f69b050" providerId="AD" clId="Web-{D62BF521-6D0B-3F9D-3ED3-3712B79A9233}" dt="2022-07-12T08:41:30.716" v="878" actId="1076"/>
          <ac:picMkLst>
            <pc:docMk/>
            <pc:sldMk cId="995199231" sldId="336"/>
            <ac:picMk id="27" creationId="{506BDD8B-2818-1BD1-D373-FB6B8999E3D4}"/>
          </ac:picMkLst>
        </pc:picChg>
        <pc:picChg chg="add del mod">
          <ac:chgData name="Mrs Sweetman" userId="S::sweetmanh@msj.bolton.sch.uk::181f9b00-9413-4068-bf7c-95033f69b050" providerId="AD" clId="Web-{D62BF521-6D0B-3F9D-3ED3-3712B79A9233}" dt="2022-07-12T08:29:09.027" v="713"/>
          <ac:picMkLst>
            <pc:docMk/>
            <pc:sldMk cId="995199231" sldId="336"/>
            <ac:picMk id="29" creationId="{8496347D-F13E-346D-93D8-BCD245A354FA}"/>
          </ac:picMkLst>
        </pc:picChg>
        <pc:picChg chg="add mod">
          <ac:chgData name="Mrs Sweetman" userId="S::sweetmanh@msj.bolton.sch.uk::181f9b00-9413-4068-bf7c-95033f69b050" providerId="AD" clId="Web-{D62BF521-6D0B-3F9D-3ED3-3712B79A9233}" dt="2022-07-12T08:30:27.638" v="734" actId="1076"/>
          <ac:picMkLst>
            <pc:docMk/>
            <pc:sldMk cId="995199231" sldId="336"/>
            <ac:picMk id="30" creationId="{B9F4A2FF-3C1F-0C30-BA30-6A389BEA2C39}"/>
          </ac:picMkLst>
        </pc:picChg>
        <pc:picChg chg="add mod">
          <ac:chgData name="Mrs Sweetman" userId="S::sweetmanh@msj.bolton.sch.uk::181f9b00-9413-4068-bf7c-95033f69b050" providerId="AD" clId="Web-{D62BF521-6D0B-3F9D-3ED3-3712B79A9233}" dt="2022-07-12T08:35:31.333" v="755" actId="1076"/>
          <ac:picMkLst>
            <pc:docMk/>
            <pc:sldMk cId="995199231" sldId="336"/>
            <ac:picMk id="31" creationId="{9111F87F-DE74-50A5-995C-F2081953DBE3}"/>
          </ac:picMkLst>
        </pc:picChg>
        <pc:picChg chg="add mod">
          <ac:chgData name="Mrs Sweetman" userId="S::sweetmanh@msj.bolton.sch.uk::181f9b00-9413-4068-bf7c-95033f69b050" providerId="AD" clId="Web-{D62BF521-6D0B-3F9D-3ED3-3712B79A9233}" dt="2022-07-12T08:35:29.942" v="754" actId="1076"/>
          <ac:picMkLst>
            <pc:docMk/>
            <pc:sldMk cId="995199231" sldId="336"/>
            <ac:picMk id="32" creationId="{FA26E727-B936-FD0B-210C-B93DFF908A90}"/>
          </ac:picMkLst>
        </pc:picChg>
        <pc:picChg chg="add mod">
          <ac:chgData name="Mrs Sweetman" userId="S::sweetmanh@msj.bolton.sch.uk::181f9b00-9413-4068-bf7c-95033f69b050" providerId="AD" clId="Web-{D62BF521-6D0B-3F9D-3ED3-3712B79A9233}" dt="2022-07-12T08:35:27.286" v="753" actId="1076"/>
          <ac:picMkLst>
            <pc:docMk/>
            <pc:sldMk cId="995199231" sldId="336"/>
            <ac:picMk id="33" creationId="{F673C26A-6489-02D6-98D7-1A3C6A62056E}"/>
          </ac:picMkLst>
        </pc:picChg>
      </pc:sldChg>
      <pc:sldChg chg="addSp modSp add replId">
        <pc:chgData name="Mrs Sweetman" userId="S::sweetmanh@msj.bolton.sch.uk::181f9b00-9413-4068-bf7c-95033f69b050" providerId="AD" clId="Web-{D62BF521-6D0B-3F9D-3ED3-3712B79A9233}" dt="2022-07-12T08:43:10.859" v="928" actId="20577"/>
        <pc:sldMkLst>
          <pc:docMk/>
          <pc:sldMk cId="342272165" sldId="337"/>
        </pc:sldMkLst>
        <pc:spChg chg="add mod">
          <ac:chgData name="Mrs Sweetman" userId="S::sweetmanh@msj.bolton.sch.uk::181f9b00-9413-4068-bf7c-95033f69b050" providerId="AD" clId="Web-{D62BF521-6D0B-3F9D-3ED3-3712B79A9233}" dt="2022-07-12T08:36:04.474" v="767" actId="14100"/>
          <ac:spMkLst>
            <pc:docMk/>
            <pc:sldMk cId="342272165" sldId="337"/>
            <ac:spMk id="4" creationId="{42ABF652-852F-5C5F-A05C-7B94CA3A2710}"/>
          </ac:spMkLst>
        </pc:spChg>
        <pc:spChg chg="add mod">
          <ac:chgData name="Mrs Sweetman" userId="S::sweetmanh@msj.bolton.sch.uk::181f9b00-9413-4068-bf7c-95033f69b050" providerId="AD" clId="Web-{D62BF521-6D0B-3F9D-3ED3-3712B79A9233}" dt="2022-07-12T08:36:32.287" v="778" actId="1076"/>
          <ac:spMkLst>
            <pc:docMk/>
            <pc:sldMk cId="342272165" sldId="337"/>
            <ac:spMk id="29" creationId="{31520B26-2D76-EB10-384B-1BFE559E9134}"/>
          </ac:spMkLst>
        </pc:spChg>
        <pc:spChg chg="add mod">
          <ac:chgData name="Mrs Sweetman" userId="S::sweetmanh@msj.bolton.sch.uk::181f9b00-9413-4068-bf7c-95033f69b050" providerId="AD" clId="Web-{D62BF521-6D0B-3F9D-3ED3-3712B79A9233}" dt="2022-07-12T08:37:13.163" v="795" actId="1076"/>
          <ac:spMkLst>
            <pc:docMk/>
            <pc:sldMk cId="342272165" sldId="337"/>
            <ac:spMk id="34" creationId="{2D5DED31-CC26-B9F1-1D90-703C1FAE89B6}"/>
          </ac:spMkLst>
        </pc:spChg>
        <pc:spChg chg="add mod">
          <ac:chgData name="Mrs Sweetman" userId="S::sweetmanh@msj.bolton.sch.uk::181f9b00-9413-4068-bf7c-95033f69b050" providerId="AD" clId="Web-{D62BF521-6D0B-3F9D-3ED3-3712B79A9233}" dt="2022-07-12T08:37:48.742" v="800" actId="1076"/>
          <ac:spMkLst>
            <pc:docMk/>
            <pc:sldMk cId="342272165" sldId="337"/>
            <ac:spMk id="35" creationId="{14E67C87-29E4-0108-CE09-F1F228F5CDB0}"/>
          </ac:spMkLst>
        </pc:spChg>
        <pc:spChg chg="add mod">
          <ac:chgData name="Mrs Sweetman" userId="S::sweetmanh@msj.bolton.sch.uk::181f9b00-9413-4068-bf7c-95033f69b050" providerId="AD" clId="Web-{D62BF521-6D0B-3F9D-3ED3-3712B79A9233}" dt="2022-07-12T08:38:25.009" v="812" actId="1076"/>
          <ac:spMkLst>
            <pc:docMk/>
            <pc:sldMk cId="342272165" sldId="337"/>
            <ac:spMk id="36" creationId="{257904F8-7066-B73B-0DB3-FCFE3A0C177F}"/>
          </ac:spMkLst>
        </pc:spChg>
        <pc:spChg chg="add mod">
          <ac:chgData name="Mrs Sweetman" userId="S::sweetmanh@msj.bolton.sch.uk::181f9b00-9413-4068-bf7c-95033f69b050" providerId="AD" clId="Web-{D62BF521-6D0B-3F9D-3ED3-3712B79A9233}" dt="2022-07-12T08:38:52.587" v="829" actId="1076"/>
          <ac:spMkLst>
            <pc:docMk/>
            <pc:sldMk cId="342272165" sldId="337"/>
            <ac:spMk id="37" creationId="{9C94458B-6E24-C1B5-45A9-606797A44BCA}"/>
          </ac:spMkLst>
        </pc:spChg>
        <pc:spChg chg="add mod">
          <ac:chgData name="Mrs Sweetman" userId="S::sweetmanh@msj.bolton.sch.uk::181f9b00-9413-4068-bf7c-95033f69b050" providerId="AD" clId="Web-{D62BF521-6D0B-3F9D-3ED3-3712B79A9233}" dt="2022-07-12T08:39:15.104" v="844" actId="1076"/>
          <ac:spMkLst>
            <pc:docMk/>
            <pc:sldMk cId="342272165" sldId="337"/>
            <ac:spMk id="38" creationId="{65B2E761-23AC-78CF-056C-2E45C8681430}"/>
          </ac:spMkLst>
        </pc:spChg>
        <pc:spChg chg="add mod">
          <ac:chgData name="Mrs Sweetman" userId="S::sweetmanh@msj.bolton.sch.uk::181f9b00-9413-4068-bf7c-95033f69b050" providerId="AD" clId="Web-{D62BF521-6D0B-3F9D-3ED3-3712B79A9233}" dt="2022-07-12T08:39:39.557" v="848" actId="20577"/>
          <ac:spMkLst>
            <pc:docMk/>
            <pc:sldMk cId="342272165" sldId="337"/>
            <ac:spMk id="39" creationId="{A7E246C7-1C61-D4CC-A050-48ABE8CD5528}"/>
          </ac:spMkLst>
        </pc:spChg>
        <pc:spChg chg="add mod">
          <ac:chgData name="Mrs Sweetman" userId="S::sweetmanh@msj.bolton.sch.uk::181f9b00-9413-4068-bf7c-95033f69b050" providerId="AD" clId="Web-{D62BF521-6D0B-3F9D-3ED3-3712B79A9233}" dt="2022-07-12T08:40:11.638" v="859" actId="1076"/>
          <ac:spMkLst>
            <pc:docMk/>
            <pc:sldMk cId="342272165" sldId="337"/>
            <ac:spMk id="40" creationId="{07A3B99E-C7CD-4667-17B2-DF693291F78F}"/>
          </ac:spMkLst>
        </pc:spChg>
        <pc:spChg chg="add mod">
          <ac:chgData name="Mrs Sweetman" userId="S::sweetmanh@msj.bolton.sch.uk::181f9b00-9413-4068-bf7c-95033f69b050" providerId="AD" clId="Web-{D62BF521-6D0B-3F9D-3ED3-3712B79A9233}" dt="2022-07-12T08:40:50.887" v="865" actId="1076"/>
          <ac:spMkLst>
            <pc:docMk/>
            <pc:sldMk cId="342272165" sldId="337"/>
            <ac:spMk id="41" creationId="{55F4F5E3-B9F0-0ADA-4F84-D930D3C2B5A3}"/>
          </ac:spMkLst>
        </pc:spChg>
        <pc:spChg chg="add mod">
          <ac:chgData name="Mrs Sweetman" userId="S::sweetmanh@msj.bolton.sch.uk::181f9b00-9413-4068-bf7c-95033f69b050" providerId="AD" clId="Web-{D62BF521-6D0B-3F9D-3ED3-3712B79A9233}" dt="2022-07-12T08:41:40.560" v="881" actId="1076"/>
          <ac:spMkLst>
            <pc:docMk/>
            <pc:sldMk cId="342272165" sldId="337"/>
            <ac:spMk id="42" creationId="{EA813E4F-1DBD-ADB9-B409-FF483CC4F165}"/>
          </ac:spMkLst>
        </pc:spChg>
        <pc:spChg chg="add mod">
          <ac:chgData name="Mrs Sweetman" userId="S::sweetmanh@msj.bolton.sch.uk::181f9b00-9413-4068-bf7c-95033f69b050" providerId="AD" clId="Web-{D62BF521-6D0B-3F9D-3ED3-3712B79A9233}" dt="2022-07-12T08:41:56.998" v="891" actId="20577"/>
          <ac:spMkLst>
            <pc:docMk/>
            <pc:sldMk cId="342272165" sldId="337"/>
            <ac:spMk id="43" creationId="{EB6E6702-6A0F-D088-9068-0416408A85A6}"/>
          </ac:spMkLst>
        </pc:spChg>
        <pc:spChg chg="add mod">
          <ac:chgData name="Mrs Sweetman" userId="S::sweetmanh@msj.bolton.sch.uk::181f9b00-9413-4068-bf7c-95033f69b050" providerId="AD" clId="Web-{D62BF521-6D0B-3F9D-3ED3-3712B79A9233}" dt="2022-07-12T08:43:10.859" v="928" actId="20577"/>
          <ac:spMkLst>
            <pc:docMk/>
            <pc:sldMk cId="342272165" sldId="337"/>
            <ac:spMk id="44" creationId="{94C6E010-802C-5769-7653-89CA799D80F2}"/>
          </ac:spMkLst>
        </pc:spChg>
        <pc:spChg chg="add mod">
          <ac:chgData name="Mrs Sweetman" userId="S::sweetmanh@msj.bolton.sch.uk::181f9b00-9413-4068-bf7c-95033f69b050" providerId="AD" clId="Web-{D62BF521-6D0B-3F9D-3ED3-3712B79A9233}" dt="2022-07-12T08:42:49.749" v="919" actId="20577"/>
          <ac:spMkLst>
            <pc:docMk/>
            <pc:sldMk cId="342272165" sldId="337"/>
            <ac:spMk id="45" creationId="{77B0D966-D37C-AB6C-049B-2ED0BE1F748D}"/>
          </ac:spMkLst>
        </pc:spChg>
        <pc:spChg chg="add mod">
          <ac:chgData name="Mrs Sweetman" userId="S::sweetmanh@msj.bolton.sch.uk::181f9b00-9413-4068-bf7c-95033f69b050" providerId="AD" clId="Web-{D62BF521-6D0B-3F9D-3ED3-3712B79A9233}" dt="2022-07-12T08:43:06.609" v="926" actId="1076"/>
          <ac:spMkLst>
            <pc:docMk/>
            <pc:sldMk cId="342272165" sldId="337"/>
            <ac:spMk id="46" creationId="{A7B54222-B371-F3DF-8FBF-E9FB0D42F56F}"/>
          </ac:spMkLst>
        </pc:spChg>
        <pc:picChg chg="mod">
          <ac:chgData name="Mrs Sweetman" userId="S::sweetmanh@msj.bolton.sch.uk::181f9b00-9413-4068-bf7c-95033f69b050" providerId="AD" clId="Web-{D62BF521-6D0B-3F9D-3ED3-3712B79A9233}" dt="2022-07-12T08:36:15.006" v="770" actId="14100"/>
          <ac:picMkLst>
            <pc:docMk/>
            <pc:sldMk cId="342272165" sldId="337"/>
            <ac:picMk id="10" creationId="{C7F06D00-4792-D736-0A04-4FD801E70105}"/>
          </ac:picMkLst>
        </pc:picChg>
        <pc:picChg chg="mod">
          <ac:chgData name="Mrs Sweetman" userId="S::sweetmanh@msj.bolton.sch.uk::181f9b00-9413-4068-bf7c-95033f69b050" providerId="AD" clId="Web-{D62BF521-6D0B-3F9D-3ED3-3712B79A9233}" dt="2022-07-12T08:36:54.803" v="782" actId="1076"/>
          <ac:picMkLst>
            <pc:docMk/>
            <pc:sldMk cId="342272165" sldId="337"/>
            <ac:picMk id="12" creationId="{90FE52FD-AEC7-EF0E-C2AA-2A005BBABE50}"/>
          </ac:picMkLst>
        </pc:picChg>
        <pc:picChg chg="mod">
          <ac:chgData name="Mrs Sweetman" userId="S::sweetmanh@msj.bolton.sch.uk::181f9b00-9413-4068-bf7c-95033f69b050" providerId="AD" clId="Web-{D62BF521-6D0B-3F9D-3ED3-3712B79A9233}" dt="2022-07-12T08:38:58.463" v="831" actId="1076"/>
          <ac:picMkLst>
            <pc:docMk/>
            <pc:sldMk cId="342272165" sldId="337"/>
            <ac:picMk id="21" creationId="{06266AA3-9B16-A80D-CBBC-A8B0ADA322D2}"/>
          </ac:picMkLst>
        </pc:picChg>
        <pc:picChg chg="mod">
          <ac:chgData name="Mrs Sweetman" userId="S::sweetmanh@msj.bolton.sch.uk::181f9b00-9413-4068-bf7c-95033f69b050" providerId="AD" clId="Web-{D62BF521-6D0B-3F9D-3ED3-3712B79A9233}" dt="2022-07-12T08:39:51.433" v="851" actId="1076"/>
          <ac:picMkLst>
            <pc:docMk/>
            <pc:sldMk cId="342272165" sldId="337"/>
            <ac:picMk id="23" creationId="{4C7F7C23-568E-FFA6-6C12-7037E6864544}"/>
          </ac:picMkLst>
        </pc:picChg>
        <pc:picChg chg="mod">
          <ac:chgData name="Mrs Sweetman" userId="S::sweetmanh@msj.bolton.sch.uk::181f9b00-9413-4068-bf7c-95033f69b050" providerId="AD" clId="Web-{D62BF521-6D0B-3F9D-3ED3-3712B79A9233}" dt="2022-07-12T08:40:21.214" v="862" actId="1076"/>
          <ac:picMkLst>
            <pc:docMk/>
            <pc:sldMk cId="342272165" sldId="337"/>
            <ac:picMk id="25" creationId="{2798C1E0-90ED-82D2-74C6-2C944023EA48}"/>
          </ac:picMkLst>
        </pc:picChg>
        <pc:picChg chg="mod">
          <ac:chgData name="Mrs Sweetman" userId="S::sweetmanh@msj.bolton.sch.uk::181f9b00-9413-4068-bf7c-95033f69b050" providerId="AD" clId="Web-{D62BF521-6D0B-3F9D-3ED3-3712B79A9233}" dt="2022-07-12T08:41:36.669" v="880" actId="1076"/>
          <ac:picMkLst>
            <pc:docMk/>
            <pc:sldMk cId="342272165" sldId="337"/>
            <ac:picMk id="26" creationId="{5C7F7532-CD73-48A7-FCCD-1A8CB2828C0B}"/>
          </ac:picMkLst>
        </pc:picChg>
        <pc:picChg chg="mod">
          <ac:chgData name="Mrs Sweetman" userId="S::sweetmanh@msj.bolton.sch.uk::181f9b00-9413-4068-bf7c-95033f69b050" providerId="AD" clId="Web-{D62BF521-6D0B-3F9D-3ED3-3712B79A9233}" dt="2022-07-12T08:41:42.888" v="882" actId="1076"/>
          <ac:picMkLst>
            <pc:docMk/>
            <pc:sldMk cId="342272165" sldId="337"/>
            <ac:picMk id="27" creationId="{506BDD8B-2818-1BD1-D373-FB6B8999E3D4}"/>
          </ac:picMkLst>
        </pc:picChg>
      </pc:sldChg>
      <pc:sldChg chg="new del">
        <pc:chgData name="Mrs Sweetman" userId="S::sweetmanh@msj.bolton.sch.uk::181f9b00-9413-4068-bf7c-95033f69b050" providerId="AD" clId="Web-{D62BF521-6D0B-3F9D-3ED3-3712B79A9233}" dt="2022-07-12T10:16:04.948" v="1042"/>
        <pc:sldMkLst>
          <pc:docMk/>
          <pc:sldMk cId="279523044" sldId="338"/>
        </pc:sldMkLst>
      </pc:sldChg>
      <pc:sldChg chg="addSp delSp modSp add replId">
        <pc:chgData name="Mrs Sweetman" userId="S::sweetmanh@msj.bolton.sch.uk::181f9b00-9413-4068-bf7c-95033f69b050" providerId="AD" clId="Web-{D62BF521-6D0B-3F9D-3ED3-3712B79A9233}" dt="2022-07-12T11:00:05.128" v="1070" actId="20577"/>
        <pc:sldMkLst>
          <pc:docMk/>
          <pc:sldMk cId="971679238" sldId="339"/>
        </pc:sldMkLst>
        <pc:spChg chg="mod">
          <ac:chgData name="Mrs Sweetman" userId="S::sweetmanh@msj.bolton.sch.uk::181f9b00-9413-4068-bf7c-95033f69b050" providerId="AD" clId="Web-{D62BF521-6D0B-3F9D-3ED3-3712B79A9233}" dt="2022-07-12T11:00:05.128" v="1070" actId="20577"/>
          <ac:spMkLst>
            <pc:docMk/>
            <pc:sldMk cId="971679238" sldId="339"/>
            <ac:spMk id="5" creationId="{2B039027-F39A-B63F-A73C-141FB92AC3D6}"/>
          </ac:spMkLst>
        </pc:spChg>
        <pc:spChg chg="add">
          <ac:chgData name="Mrs Sweetman" userId="S::sweetmanh@msj.bolton.sch.uk::181f9b00-9413-4068-bf7c-95033f69b050" providerId="AD" clId="Web-{D62BF521-6D0B-3F9D-3ED3-3712B79A9233}" dt="2022-07-12T10:16:17.792" v="1045"/>
          <ac:spMkLst>
            <pc:docMk/>
            <pc:sldMk cId="971679238" sldId="339"/>
            <ac:spMk id="10" creationId="{EC4F8BC4-7679-8581-8951-DAA548BE2FA7}"/>
          </ac:spMkLst>
        </pc:spChg>
        <pc:picChg chg="del">
          <ac:chgData name="Mrs Sweetman" userId="S::sweetmanh@msj.bolton.sch.uk::181f9b00-9413-4068-bf7c-95033f69b050" providerId="AD" clId="Web-{D62BF521-6D0B-3F9D-3ED3-3712B79A9233}" dt="2022-07-12T10:16:06.652" v="1043"/>
          <ac:picMkLst>
            <pc:docMk/>
            <pc:sldMk cId="971679238" sldId="339"/>
            <ac:picMk id="4" creationId="{03BBAEAC-B6D6-579F-6A86-1B59585E9908}"/>
          </ac:picMkLst>
        </pc:picChg>
        <pc:picChg chg="mod">
          <ac:chgData name="Mrs Sweetman" userId="S::sweetmanh@msj.bolton.sch.uk::181f9b00-9413-4068-bf7c-95033f69b050" providerId="AD" clId="Web-{D62BF521-6D0B-3F9D-3ED3-3712B79A9233}" dt="2022-07-12T10:16:09.339" v="1044" actId="1076"/>
          <ac:picMkLst>
            <pc:docMk/>
            <pc:sldMk cId="971679238" sldId="339"/>
            <ac:picMk id="7" creationId="{6D3D6F77-7999-6F1C-8232-516B7C04EEE3}"/>
          </ac:picMkLst>
        </pc:picChg>
      </pc:sldChg>
      <pc:sldChg chg="new del">
        <pc:chgData name="Mrs Sweetman" userId="S::sweetmanh@msj.bolton.sch.uk::181f9b00-9413-4068-bf7c-95033f69b050" providerId="AD" clId="Web-{D62BF521-6D0B-3F9D-3ED3-3712B79A9233}" dt="2022-07-12T11:00:58.739" v="1075"/>
        <pc:sldMkLst>
          <pc:docMk/>
          <pc:sldMk cId="3103343827" sldId="340"/>
        </pc:sldMkLst>
      </pc:sldChg>
      <pc:sldChg chg="new del">
        <pc:chgData name="Mrs Sweetman" userId="S::sweetmanh@msj.bolton.sch.uk::181f9b00-9413-4068-bf7c-95033f69b050" providerId="AD" clId="Web-{D62BF521-6D0B-3F9D-3ED3-3712B79A9233}" dt="2022-07-12T11:00:49.723" v="1072"/>
        <pc:sldMkLst>
          <pc:docMk/>
          <pc:sldMk cId="3755950390" sldId="340"/>
        </pc:sldMkLst>
      </pc:sldChg>
      <pc:sldChg chg="delSp add del replId">
        <pc:chgData name="Mrs Sweetman" userId="S::sweetmanh@msj.bolton.sch.uk::181f9b00-9413-4068-bf7c-95033f69b050" providerId="AD" clId="Web-{D62BF521-6D0B-3F9D-3ED3-3712B79A9233}" dt="2022-07-12T11:01:58.054" v="1083"/>
        <pc:sldMkLst>
          <pc:docMk/>
          <pc:sldMk cId="348161429" sldId="341"/>
        </pc:sldMkLst>
        <pc:spChg chg="del">
          <ac:chgData name="Mrs Sweetman" userId="S::sweetmanh@msj.bolton.sch.uk::181f9b00-9413-4068-bf7c-95033f69b050" providerId="AD" clId="Web-{D62BF521-6D0B-3F9D-3ED3-3712B79A9233}" dt="2022-07-12T11:01:02.286" v="1077"/>
          <ac:spMkLst>
            <pc:docMk/>
            <pc:sldMk cId="348161429" sldId="341"/>
            <ac:spMk id="9" creationId="{37BCAB59-F44A-0908-3CC5-B3FFF272B3BD}"/>
          </ac:spMkLst>
        </pc:spChg>
        <pc:picChg chg="del">
          <ac:chgData name="Mrs Sweetman" userId="S::sweetmanh@msj.bolton.sch.uk::181f9b00-9413-4068-bf7c-95033f69b050" providerId="AD" clId="Web-{D62BF521-6D0B-3F9D-3ED3-3712B79A9233}" dt="2022-07-12T11:01:00.473" v="1076"/>
          <ac:picMkLst>
            <pc:docMk/>
            <pc:sldMk cId="348161429" sldId="341"/>
            <ac:picMk id="4" creationId="{6EC6783F-EC4E-83E9-5FCB-209160031B2A}"/>
          </ac:picMkLst>
        </pc:picChg>
        <pc:picChg chg="del">
          <ac:chgData name="Mrs Sweetman" userId="S::sweetmanh@msj.bolton.sch.uk::181f9b00-9413-4068-bf7c-95033f69b050" providerId="AD" clId="Web-{D62BF521-6D0B-3F9D-3ED3-3712B79A9233}" dt="2022-07-12T11:01:04.880" v="1079"/>
          <ac:picMkLst>
            <pc:docMk/>
            <pc:sldMk cId="348161429" sldId="341"/>
            <ac:picMk id="7" creationId="{6D3D6F77-7999-6F1C-8232-516B7C04EEE3}"/>
          </ac:picMkLst>
        </pc:picChg>
        <pc:picChg chg="del">
          <ac:chgData name="Mrs Sweetman" userId="S::sweetmanh@msj.bolton.sch.uk::181f9b00-9413-4068-bf7c-95033f69b050" providerId="AD" clId="Web-{D62BF521-6D0B-3F9D-3ED3-3712B79A9233}" dt="2022-07-12T11:01:03.864" v="1078"/>
          <ac:picMkLst>
            <pc:docMk/>
            <pc:sldMk cId="348161429" sldId="341"/>
            <ac:picMk id="10" creationId="{D3E0DEC5-39FC-E0B7-5B7B-1E06E07A151A}"/>
          </ac:picMkLst>
        </pc:picChg>
      </pc:sldChg>
      <pc:sldChg chg="addSp delSp modSp add mod ord setBg delAnim">
        <pc:chgData name="Mrs Sweetman" userId="S::sweetmanh@msj.bolton.sch.uk::181f9b00-9413-4068-bf7c-95033f69b050" providerId="AD" clId="Web-{D62BF521-6D0B-3F9D-3ED3-3712B79A9233}" dt="2022-07-12T11:05:34.702" v="1149" actId="1076"/>
        <pc:sldMkLst>
          <pc:docMk/>
          <pc:sldMk cId="319340787" sldId="342"/>
        </pc:sldMkLst>
        <pc:spChg chg="del">
          <ac:chgData name="Mrs Sweetman" userId="S::sweetmanh@msj.bolton.sch.uk::181f9b00-9413-4068-bf7c-95033f69b050" providerId="AD" clId="Web-{D62BF521-6D0B-3F9D-3ED3-3712B79A9233}" dt="2022-07-12T11:01:25.287" v="1081"/>
          <ac:spMkLst>
            <pc:docMk/>
            <pc:sldMk cId="319340787" sldId="342"/>
            <ac:spMk id="2" creationId="{713ABC28-DFBA-4793-8D36-B4699B61EA66}"/>
          </ac:spMkLst>
        </pc:spChg>
        <pc:spChg chg="del">
          <ac:chgData name="Mrs Sweetman" userId="S::sweetmanh@msj.bolton.sch.uk::181f9b00-9413-4068-bf7c-95033f69b050" providerId="AD" clId="Web-{D62BF521-6D0B-3F9D-3ED3-3712B79A9233}" dt="2022-07-12T11:02:06.648" v="1084"/>
          <ac:spMkLst>
            <pc:docMk/>
            <pc:sldMk cId="319340787" sldId="342"/>
            <ac:spMk id="3" creationId="{22DAC3A2-D731-4CBF-AD72-B9A9B6686A82}"/>
          </ac:spMkLst>
        </pc:spChg>
        <pc:spChg chg="mod">
          <ac:chgData name="Mrs Sweetman" userId="S::sweetmanh@msj.bolton.sch.uk::181f9b00-9413-4068-bf7c-95033f69b050" providerId="AD" clId="Web-{D62BF521-6D0B-3F9D-3ED3-3712B79A9233}" dt="2022-07-12T11:04:56.466" v="1146" actId="1076"/>
          <ac:spMkLst>
            <pc:docMk/>
            <pc:sldMk cId="319340787" sldId="342"/>
            <ac:spMk id="13" creationId="{F0B75A77-2981-475F-8106-DAE1013910C0}"/>
          </ac:spMkLst>
        </pc:spChg>
        <pc:spChg chg="mod">
          <ac:chgData name="Mrs Sweetman" userId="S::sweetmanh@msj.bolton.sch.uk::181f9b00-9413-4068-bf7c-95033f69b050" providerId="AD" clId="Web-{D62BF521-6D0B-3F9D-3ED3-3712B79A9233}" dt="2022-07-12T11:05:18.842" v="1147" actId="1076"/>
          <ac:spMkLst>
            <pc:docMk/>
            <pc:sldMk cId="319340787" sldId="342"/>
            <ac:spMk id="14" creationId="{B9467B92-4B0F-4B46-8536-D4C7DE88C899}"/>
          </ac:spMkLst>
        </pc:spChg>
        <pc:spChg chg="mod">
          <ac:chgData name="Mrs Sweetman" userId="S::sweetmanh@msj.bolton.sch.uk::181f9b00-9413-4068-bf7c-95033f69b050" providerId="AD" clId="Web-{D62BF521-6D0B-3F9D-3ED3-3712B79A9233}" dt="2022-07-12T11:04:40.622" v="1141" actId="1076"/>
          <ac:spMkLst>
            <pc:docMk/>
            <pc:sldMk cId="319340787" sldId="342"/>
            <ac:spMk id="15" creationId="{0A696DEC-0C4A-4569-B6EE-6ACBF710E759}"/>
          </ac:spMkLst>
        </pc:spChg>
        <pc:spChg chg="mod">
          <ac:chgData name="Mrs Sweetman" userId="S::sweetmanh@msj.bolton.sch.uk::181f9b00-9413-4068-bf7c-95033f69b050" providerId="AD" clId="Web-{D62BF521-6D0B-3F9D-3ED3-3712B79A9233}" dt="2022-07-12T11:04:43.216" v="1142" actId="1076"/>
          <ac:spMkLst>
            <pc:docMk/>
            <pc:sldMk cId="319340787" sldId="342"/>
            <ac:spMk id="16" creationId="{BCCEAC8C-1C86-4AC4-BB2E-A34896644638}"/>
          </ac:spMkLst>
        </pc:spChg>
        <pc:spChg chg="mod">
          <ac:chgData name="Mrs Sweetman" userId="S::sweetmanh@msj.bolton.sch.uk::181f9b00-9413-4068-bf7c-95033f69b050" providerId="AD" clId="Web-{D62BF521-6D0B-3F9D-3ED3-3712B79A9233}" dt="2022-07-12T11:04:46.966" v="1143" actId="1076"/>
          <ac:spMkLst>
            <pc:docMk/>
            <pc:sldMk cId="319340787" sldId="342"/>
            <ac:spMk id="17" creationId="{6614C311-1845-43BF-B169-5130D20586A1}"/>
          </ac:spMkLst>
        </pc:spChg>
        <pc:spChg chg="mod">
          <ac:chgData name="Mrs Sweetman" userId="S::sweetmanh@msj.bolton.sch.uk::181f9b00-9413-4068-bf7c-95033f69b050" providerId="AD" clId="Web-{D62BF521-6D0B-3F9D-3ED3-3712B79A9233}" dt="2022-07-12T11:04:30.169" v="1140" actId="1076"/>
          <ac:spMkLst>
            <pc:docMk/>
            <pc:sldMk cId="319340787" sldId="342"/>
            <ac:spMk id="18" creationId="{5105B0A3-DAC9-4828-BBF5-B75CED439A4C}"/>
          </ac:spMkLst>
        </pc:spChg>
        <pc:spChg chg="add mod">
          <ac:chgData name="Mrs Sweetman" userId="S::sweetmanh@msj.bolton.sch.uk::181f9b00-9413-4068-bf7c-95033f69b050" providerId="AD" clId="Web-{D62BF521-6D0B-3F9D-3ED3-3712B79A9233}" dt="2022-07-12T11:02:41.758" v="1126" actId="1076"/>
          <ac:spMkLst>
            <pc:docMk/>
            <pc:sldMk cId="319340787" sldId="342"/>
            <ac:spMk id="21" creationId="{6632A25F-4CD2-57E5-3007-9776A61B4E88}"/>
          </ac:spMkLst>
        </pc:spChg>
        <pc:picChg chg="del">
          <ac:chgData name="Mrs Sweetman" userId="S::sweetmanh@msj.bolton.sch.uk::181f9b00-9413-4068-bf7c-95033f69b050" providerId="AD" clId="Web-{D62BF521-6D0B-3F9D-3ED3-3712B79A9233}" dt="2022-07-12T11:02:44.821" v="1127"/>
          <ac:picMkLst>
            <pc:docMk/>
            <pc:sldMk cId="319340787" sldId="342"/>
            <ac:picMk id="4" creationId="{5C20B755-7278-45C5-8A1E-36ACD857D86D}"/>
          </ac:picMkLst>
        </pc:picChg>
        <pc:picChg chg="mod">
          <ac:chgData name="Mrs Sweetman" userId="S::sweetmanh@msj.bolton.sch.uk::181f9b00-9413-4068-bf7c-95033f69b050" providerId="AD" clId="Web-{D62BF521-6D0B-3F9D-3ED3-3712B79A9233}" dt="2022-07-12T11:04:10.480" v="1137" actId="1076"/>
          <ac:picMkLst>
            <pc:docMk/>
            <pc:sldMk cId="319340787" sldId="342"/>
            <ac:picMk id="5" creationId="{56E58047-648F-469D-B447-3B9F335B834B}"/>
          </ac:picMkLst>
        </pc:picChg>
        <pc:picChg chg="mod">
          <ac:chgData name="Mrs Sweetman" userId="S::sweetmanh@msj.bolton.sch.uk::181f9b00-9413-4068-bf7c-95033f69b050" providerId="AD" clId="Web-{D62BF521-6D0B-3F9D-3ED3-3712B79A9233}" dt="2022-07-12T11:04:03.527" v="1136" actId="1076"/>
          <ac:picMkLst>
            <pc:docMk/>
            <pc:sldMk cId="319340787" sldId="342"/>
            <ac:picMk id="6" creationId="{93D446F7-67FA-4B36-B2EA-211B8E8784F3}"/>
          </ac:picMkLst>
        </pc:picChg>
        <pc:picChg chg="mod">
          <ac:chgData name="Mrs Sweetman" userId="S::sweetmanh@msj.bolton.sch.uk::181f9b00-9413-4068-bf7c-95033f69b050" providerId="AD" clId="Web-{D62BF521-6D0B-3F9D-3ED3-3712B79A9233}" dt="2022-07-12T11:05:34.702" v="1149" actId="1076"/>
          <ac:picMkLst>
            <pc:docMk/>
            <pc:sldMk cId="319340787" sldId="342"/>
            <ac:picMk id="9" creationId="{4815579B-8FEF-48F6-932B-C100A231E28D}"/>
          </ac:picMkLst>
        </pc:picChg>
        <pc:picChg chg="mod">
          <ac:chgData name="Mrs Sweetman" userId="S::sweetmanh@msj.bolton.sch.uk::181f9b00-9413-4068-bf7c-95033f69b050" providerId="AD" clId="Web-{D62BF521-6D0B-3F9D-3ED3-3712B79A9233}" dt="2022-07-12T11:04:15.981" v="1138" actId="1076"/>
          <ac:picMkLst>
            <pc:docMk/>
            <pc:sldMk cId="319340787" sldId="342"/>
            <ac:picMk id="10" creationId="{A032E376-C2A6-424D-B11C-3817CF4F1E9C}"/>
          </ac:picMkLst>
        </pc:picChg>
        <pc:picChg chg="mod">
          <ac:chgData name="Mrs Sweetman" userId="S::sweetmanh@msj.bolton.sch.uk::181f9b00-9413-4068-bf7c-95033f69b050" providerId="AD" clId="Web-{D62BF521-6D0B-3F9D-3ED3-3712B79A9233}" dt="2022-07-12T11:05:31.046" v="1148" actId="1076"/>
          <ac:picMkLst>
            <pc:docMk/>
            <pc:sldMk cId="319340787" sldId="342"/>
            <ac:picMk id="12" creationId="{B07E077C-5178-449E-9BFF-7CAC72E74102}"/>
          </ac:picMkLst>
        </pc:picChg>
      </pc:sldChg>
      <pc:sldChg chg="new del">
        <pc:chgData name="Mrs Sweetman" userId="S::sweetmanh@msj.bolton.sch.uk::181f9b00-9413-4068-bf7c-95033f69b050" providerId="AD" clId="Web-{D62BF521-6D0B-3F9D-3ED3-3712B79A9233}" dt="2022-07-12T11:07:03.596" v="1152"/>
        <pc:sldMkLst>
          <pc:docMk/>
          <pc:sldMk cId="2415100928" sldId="343"/>
        </pc:sldMkLst>
      </pc:sldChg>
      <pc:sldChg chg="addSp delSp modSp add replId">
        <pc:chgData name="Mrs Sweetman" userId="S::sweetmanh@msj.bolton.sch.uk::181f9b00-9413-4068-bf7c-95033f69b050" providerId="AD" clId="Web-{D62BF521-6D0B-3F9D-3ED3-3712B79A9233}" dt="2022-07-12T11:09:15.445" v="1195" actId="20577"/>
        <pc:sldMkLst>
          <pc:docMk/>
          <pc:sldMk cId="3739665603" sldId="344"/>
        </pc:sldMkLst>
        <pc:spChg chg="add mod">
          <ac:chgData name="Mrs Sweetman" userId="S::sweetmanh@msj.bolton.sch.uk::181f9b00-9413-4068-bf7c-95033f69b050" providerId="AD" clId="Web-{D62BF521-6D0B-3F9D-3ED3-3712B79A9233}" dt="2022-07-12T11:09:15.445" v="1195" actId="20577"/>
          <ac:spMkLst>
            <pc:docMk/>
            <pc:sldMk cId="3739665603" sldId="344"/>
            <ac:spMk id="4" creationId="{1F990E1B-8E5C-4370-DB1D-997104222F34}"/>
          </ac:spMkLst>
        </pc:spChg>
        <pc:spChg chg="del">
          <ac:chgData name="Mrs Sweetman" userId="S::sweetmanh@msj.bolton.sch.uk::181f9b00-9413-4068-bf7c-95033f69b050" providerId="AD" clId="Web-{D62BF521-6D0B-3F9D-3ED3-3712B79A9233}" dt="2022-07-12T11:07:19.831" v="1165"/>
          <ac:spMkLst>
            <pc:docMk/>
            <pc:sldMk cId="3739665603" sldId="344"/>
            <ac:spMk id="5" creationId="{2B039027-F39A-B63F-A73C-141FB92AC3D6}"/>
          </ac:spMkLst>
        </pc:spChg>
        <pc:spChg chg="mod">
          <ac:chgData name="Mrs Sweetman" userId="S::sweetmanh@msj.bolton.sch.uk::181f9b00-9413-4068-bf7c-95033f69b050" providerId="AD" clId="Web-{D62BF521-6D0B-3F9D-3ED3-3712B79A9233}" dt="2022-07-12T11:09:00.585" v="1189" actId="20577"/>
          <ac:spMkLst>
            <pc:docMk/>
            <pc:sldMk cId="3739665603" sldId="344"/>
            <ac:spMk id="10" creationId="{EC4F8BC4-7679-8581-8951-DAA548BE2FA7}"/>
          </ac:spMkLst>
        </pc:spChg>
      </pc:sldChg>
      <pc:sldMasterChg chg="add addSldLayout">
        <pc:chgData name="Mrs Sweetman" userId="S::sweetmanh@msj.bolton.sch.uk::181f9b00-9413-4068-bf7c-95033f69b050" providerId="AD" clId="Web-{D62BF521-6D0B-3F9D-3ED3-3712B79A9233}" dt="2022-07-11T10:42:38.281" v="75"/>
        <pc:sldMasterMkLst>
          <pc:docMk/>
          <pc:sldMasterMk cId="511454203" sldId="2147483648"/>
        </pc:sldMasterMkLst>
        <pc:sldLayoutChg chg="add">
          <pc:chgData name="Mrs Sweetman" userId="S::sweetmanh@msj.bolton.sch.uk::181f9b00-9413-4068-bf7c-95033f69b050" providerId="AD" clId="Web-{D62BF521-6D0B-3F9D-3ED3-3712B79A9233}" dt="2022-07-11T10:42:38.281" v="75"/>
          <pc:sldLayoutMkLst>
            <pc:docMk/>
            <pc:sldMasterMk cId="511454203" sldId="2147483648"/>
            <pc:sldLayoutMk cId="3734743316" sldId="2147483649"/>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1259344569" sldId="2147483650"/>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3052709273" sldId="2147483651"/>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918516296" sldId="2147483652"/>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2865402662" sldId="2147483653"/>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111811911" sldId="2147483654"/>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4047160264" sldId="2147483655"/>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3971889534" sldId="2147483656"/>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2517411736" sldId="2147483657"/>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944892858" sldId="2147483658"/>
          </pc:sldLayoutMkLst>
        </pc:sldLayoutChg>
        <pc:sldLayoutChg chg="add">
          <pc:chgData name="Mrs Sweetman" userId="S::sweetmanh@msj.bolton.sch.uk::181f9b00-9413-4068-bf7c-95033f69b050" providerId="AD" clId="Web-{D62BF521-6D0B-3F9D-3ED3-3712B79A9233}" dt="2022-07-11T10:42:38.281" v="75"/>
          <pc:sldLayoutMkLst>
            <pc:docMk/>
            <pc:sldMasterMk cId="511454203" sldId="2147483648"/>
            <pc:sldLayoutMk cId="948460373" sldId="2147483659"/>
          </pc:sldLayoutMkLst>
        </pc:sldLayoutChg>
      </pc:sldMasterChg>
      <pc:sldMasterChg chg="add addSldLayout">
        <pc:chgData name="Mrs Sweetman" userId="S::sweetmanh@msj.bolton.sch.uk::181f9b00-9413-4068-bf7c-95033f69b050" providerId="AD" clId="Web-{D62BF521-6D0B-3F9D-3ED3-3712B79A9233}" dt="2022-07-12T11:01:18.099" v="1080"/>
        <pc:sldMasterMkLst>
          <pc:docMk/>
          <pc:sldMasterMk cId="1691231597" sldId="2147483660"/>
        </pc:sldMasterMkLst>
        <pc:sldLayoutChg chg="add">
          <pc:chgData name="Mrs Sweetman" userId="S::sweetmanh@msj.bolton.sch.uk::181f9b00-9413-4068-bf7c-95033f69b050" providerId="AD" clId="Web-{D62BF521-6D0B-3F9D-3ED3-3712B79A9233}" dt="2022-07-12T11:01:18.099" v="1080"/>
          <pc:sldLayoutMkLst>
            <pc:docMk/>
            <pc:sldMasterMk cId="1691231597" sldId="2147483660"/>
            <pc:sldLayoutMk cId="3618136605" sldId="2147483661"/>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30473054" sldId="2147483662"/>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898618788" sldId="2147483663"/>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4167220773" sldId="2147483664"/>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345961970" sldId="2147483665"/>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2133988980" sldId="2147483666"/>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418652657" sldId="2147483667"/>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295391079" sldId="2147483668"/>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2344960295" sldId="2147483669"/>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2387346937" sldId="2147483670"/>
          </pc:sldLayoutMkLst>
        </pc:sldLayoutChg>
        <pc:sldLayoutChg chg="add">
          <pc:chgData name="Mrs Sweetman" userId="S::sweetmanh@msj.bolton.sch.uk::181f9b00-9413-4068-bf7c-95033f69b050" providerId="AD" clId="Web-{D62BF521-6D0B-3F9D-3ED3-3712B79A9233}" dt="2022-07-12T11:01:18.099" v="1080"/>
          <pc:sldLayoutMkLst>
            <pc:docMk/>
            <pc:sldMasterMk cId="1691231597" sldId="2147483660"/>
            <pc:sldLayoutMk cId="1190336829" sldId="2147483671"/>
          </pc:sldLayoutMkLst>
        </pc:sldLayoutChg>
      </pc:sldMasterChg>
      <pc:sldMasterChg chg="add replId addSldLayout modSldLayout">
        <pc:chgData name="Mrs Sweetman" userId="S::sweetmanh@msj.bolton.sch.uk::181f9b00-9413-4068-bf7c-95033f69b050" providerId="AD" clId="Web-{D62BF521-6D0B-3F9D-3ED3-3712B79A9233}" dt="2022-07-11T10:42:38.281" v="75"/>
        <pc:sldMasterMkLst>
          <pc:docMk/>
          <pc:sldMasterMk cId="639357547" sldId="2147483672"/>
        </pc:sldMasterMkLst>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2132949007" sldId="2147483673"/>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1423239950" sldId="2147483674"/>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557137656" sldId="2147483675"/>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1076195405" sldId="2147483676"/>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153023081" sldId="2147483677"/>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3048147963" sldId="2147483678"/>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954155528" sldId="2147483679"/>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652699965" sldId="2147483680"/>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2124846940" sldId="2147483681"/>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247397560" sldId="2147483682"/>
          </pc:sldLayoutMkLst>
        </pc:sldLayoutChg>
        <pc:sldLayoutChg chg="add replId">
          <pc:chgData name="Mrs Sweetman" userId="S::sweetmanh@msj.bolton.sch.uk::181f9b00-9413-4068-bf7c-95033f69b050" providerId="AD" clId="Web-{D62BF521-6D0B-3F9D-3ED3-3712B79A9233}" dt="2022-07-11T10:42:38.281" v="75"/>
          <pc:sldLayoutMkLst>
            <pc:docMk/>
            <pc:sldMasterMk cId="639357547" sldId="2147483672"/>
            <pc:sldLayoutMk cId="576070951" sldId="2147483683"/>
          </pc:sldLayoutMkLst>
        </pc:sldLayoutChg>
      </pc:sldMasterChg>
      <pc:sldMasterChg chg="replId modSldLayout">
        <pc:chgData name="Mrs Sweetman" userId="S::sweetmanh@msj.bolton.sch.uk::181f9b00-9413-4068-bf7c-95033f69b050" providerId="AD" clId="Web-{D62BF521-6D0B-3F9D-3ED3-3712B79A9233}" dt="2022-07-12T11:01:18.099" v="1080"/>
        <pc:sldMasterMkLst>
          <pc:docMk/>
          <pc:sldMasterMk cId="2234196520" sldId="2147483684"/>
        </pc:sldMasterMkLst>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2277538547" sldId="2147483685"/>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2998711509" sldId="2147483686"/>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185056219" sldId="2147483687"/>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1243075258" sldId="2147483688"/>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3600522824" sldId="2147483689"/>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1789451817" sldId="2147483690"/>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3332271235" sldId="2147483691"/>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2904492192" sldId="2147483692"/>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284739265" sldId="2147483693"/>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903963808" sldId="2147483694"/>
          </pc:sldLayoutMkLst>
        </pc:sldLayoutChg>
        <pc:sldLayoutChg chg="replId">
          <pc:chgData name="Mrs Sweetman" userId="S::sweetmanh@msj.bolton.sch.uk::181f9b00-9413-4068-bf7c-95033f69b050" providerId="AD" clId="Web-{D62BF521-6D0B-3F9D-3ED3-3712B79A9233}" dt="2022-07-12T11:01:18.099" v="1080"/>
          <pc:sldLayoutMkLst>
            <pc:docMk/>
            <pc:sldMasterMk cId="2234196520" sldId="2147483684"/>
            <pc:sldLayoutMk cId="2921348518" sldId="2147483695"/>
          </pc:sldLayoutMkLst>
        </pc:sldLayoutChg>
      </pc:sldMasterChg>
    </pc:docChg>
  </pc:docChgLst>
  <pc:docChgLst>
    <pc:chgData name="Mrs Sweetman" userId="181f9b00-9413-4068-bf7c-95033f69b050" providerId="ADAL" clId="{BDB63752-6E3B-40B9-8E53-4D7380AB0A38}"/>
    <pc:docChg chg="custSel addSld delSld modSld">
      <pc:chgData name="Mrs Sweetman" userId="181f9b00-9413-4068-bf7c-95033f69b050" providerId="ADAL" clId="{BDB63752-6E3B-40B9-8E53-4D7380AB0A38}" dt="2022-07-10T10:24:13.924" v="1369" actId="20577"/>
      <pc:docMkLst>
        <pc:docMk/>
      </pc:docMkLst>
      <pc:sldChg chg="addSp del">
        <pc:chgData name="Mrs Sweetman" userId="181f9b00-9413-4068-bf7c-95033f69b050" providerId="ADAL" clId="{BDB63752-6E3B-40B9-8E53-4D7380AB0A38}" dt="2022-07-10T09:58:12.254" v="7" actId="2696"/>
        <pc:sldMkLst>
          <pc:docMk/>
          <pc:sldMk cId="373916938" sldId="257"/>
        </pc:sldMkLst>
        <pc:spChg chg="add">
          <ac:chgData name="Mrs Sweetman" userId="181f9b00-9413-4068-bf7c-95033f69b050" providerId="ADAL" clId="{BDB63752-6E3B-40B9-8E53-4D7380AB0A38}" dt="2022-07-10T09:57:02.261" v="0"/>
          <ac:spMkLst>
            <pc:docMk/>
            <pc:sldMk cId="373916938" sldId="257"/>
            <ac:spMk id="4" creationId="{A2A9BA06-A554-4433-AA4B-BF5504CD3921}"/>
          </ac:spMkLst>
        </pc:spChg>
      </pc:sldChg>
      <pc:sldChg chg="add">
        <pc:chgData name="Mrs Sweetman" userId="181f9b00-9413-4068-bf7c-95033f69b050" providerId="ADAL" clId="{BDB63752-6E3B-40B9-8E53-4D7380AB0A38}" dt="2022-07-10T10:03:23.414" v="460"/>
        <pc:sldMkLst>
          <pc:docMk/>
          <pc:sldMk cId="2448730617" sldId="286"/>
        </pc:sldMkLst>
      </pc:sldChg>
      <pc:sldChg chg="delSp modSp add">
        <pc:chgData name="Mrs Sweetman" userId="181f9b00-9413-4068-bf7c-95033f69b050" providerId="ADAL" clId="{BDB63752-6E3B-40B9-8E53-4D7380AB0A38}" dt="2022-07-10T10:04:18.541" v="509" actId="20577"/>
        <pc:sldMkLst>
          <pc:docMk/>
          <pc:sldMk cId="18330844" sldId="305"/>
        </pc:sldMkLst>
        <pc:spChg chg="mod">
          <ac:chgData name="Mrs Sweetman" userId="181f9b00-9413-4068-bf7c-95033f69b050" providerId="ADAL" clId="{BDB63752-6E3B-40B9-8E53-4D7380AB0A38}" dt="2022-07-10T10:04:18.541" v="509" actId="20577"/>
          <ac:spMkLst>
            <pc:docMk/>
            <pc:sldMk cId="18330844" sldId="305"/>
            <ac:spMk id="3" creationId="{00000000-0000-0000-0000-000000000000}"/>
          </ac:spMkLst>
        </pc:spChg>
        <pc:spChg chg="mod">
          <ac:chgData name="Mrs Sweetman" userId="181f9b00-9413-4068-bf7c-95033f69b050" providerId="ADAL" clId="{BDB63752-6E3B-40B9-8E53-4D7380AB0A38}" dt="2022-07-10T09:57:48.343" v="3" actId="1076"/>
          <ac:spMkLst>
            <pc:docMk/>
            <pc:sldMk cId="18330844" sldId="305"/>
            <ac:spMk id="5" creationId="{00000000-0000-0000-0000-000000000000}"/>
          </ac:spMkLst>
        </pc:spChg>
        <pc:spChg chg="mod">
          <ac:chgData name="Mrs Sweetman" userId="181f9b00-9413-4068-bf7c-95033f69b050" providerId="ADAL" clId="{BDB63752-6E3B-40B9-8E53-4D7380AB0A38}" dt="2022-07-10T09:59:18.251" v="250" actId="20577"/>
          <ac:spMkLst>
            <pc:docMk/>
            <pc:sldMk cId="18330844" sldId="305"/>
            <ac:spMk id="6" creationId="{00000000-0000-0000-0000-000000000000}"/>
          </ac:spMkLst>
        </pc:spChg>
        <pc:spChg chg="del mod">
          <ac:chgData name="Mrs Sweetman" userId="181f9b00-9413-4068-bf7c-95033f69b050" providerId="ADAL" clId="{BDB63752-6E3B-40B9-8E53-4D7380AB0A38}" dt="2022-07-10T10:00:35.795" v="450"/>
          <ac:spMkLst>
            <pc:docMk/>
            <pc:sldMk cId="18330844" sldId="305"/>
            <ac:spMk id="22" creationId="{00000000-0000-0000-0000-000000000000}"/>
          </ac:spMkLst>
        </pc:spChg>
        <pc:spChg chg="del mod">
          <ac:chgData name="Mrs Sweetman" userId="181f9b00-9413-4068-bf7c-95033f69b050" providerId="ADAL" clId="{BDB63752-6E3B-40B9-8E53-4D7380AB0A38}" dt="2022-07-10T10:00:35.797" v="452"/>
          <ac:spMkLst>
            <pc:docMk/>
            <pc:sldMk cId="18330844" sldId="305"/>
            <ac:spMk id="23" creationId="{00000000-0000-0000-0000-000000000000}"/>
          </ac:spMkLst>
        </pc:spChg>
        <pc:spChg chg="mod">
          <ac:chgData name="Mrs Sweetman" userId="181f9b00-9413-4068-bf7c-95033f69b050" providerId="ADAL" clId="{BDB63752-6E3B-40B9-8E53-4D7380AB0A38}" dt="2022-07-10T10:00:15.488" v="448" actId="20577"/>
          <ac:spMkLst>
            <pc:docMk/>
            <pc:sldMk cId="18330844" sldId="305"/>
            <ac:spMk id="25" creationId="{00000000-0000-0000-0000-000000000000}"/>
          </ac:spMkLst>
        </pc:spChg>
        <pc:spChg chg="mod">
          <ac:chgData name="Mrs Sweetman" userId="181f9b00-9413-4068-bf7c-95033f69b050" providerId="ADAL" clId="{BDB63752-6E3B-40B9-8E53-4D7380AB0A38}" dt="2022-07-10T09:59:03.924" v="182" actId="20577"/>
          <ac:spMkLst>
            <pc:docMk/>
            <pc:sldMk cId="18330844" sldId="305"/>
            <ac:spMk id="29" creationId="{00000000-0000-0000-0000-000000000000}"/>
          </ac:spMkLst>
        </pc:spChg>
        <pc:spChg chg="mod">
          <ac:chgData name="Mrs Sweetman" userId="181f9b00-9413-4068-bf7c-95033f69b050" providerId="ADAL" clId="{BDB63752-6E3B-40B9-8E53-4D7380AB0A38}" dt="2022-07-10T10:00:09.263" v="406" actId="20577"/>
          <ac:spMkLst>
            <pc:docMk/>
            <pc:sldMk cId="18330844" sldId="305"/>
            <ac:spMk id="30" creationId="{00000000-0000-0000-0000-000000000000}"/>
          </ac:spMkLst>
        </pc:spChg>
        <pc:spChg chg="del mod">
          <ac:chgData name="Mrs Sweetman" userId="181f9b00-9413-4068-bf7c-95033f69b050" providerId="ADAL" clId="{BDB63752-6E3B-40B9-8E53-4D7380AB0A38}" dt="2022-07-10T10:00:35.800" v="456"/>
          <ac:spMkLst>
            <pc:docMk/>
            <pc:sldMk cId="18330844" sldId="305"/>
            <ac:spMk id="31" creationId="{00000000-0000-0000-0000-000000000000}"/>
          </ac:spMkLst>
        </pc:spChg>
        <pc:spChg chg="mod">
          <ac:chgData name="Mrs Sweetman" userId="181f9b00-9413-4068-bf7c-95033f69b050" providerId="ADAL" clId="{BDB63752-6E3B-40B9-8E53-4D7380AB0A38}" dt="2022-07-10T09:59:41.102" v="329" actId="20577"/>
          <ac:spMkLst>
            <pc:docMk/>
            <pc:sldMk cId="18330844" sldId="305"/>
            <ac:spMk id="32" creationId="{00000000-0000-0000-0000-000000000000}"/>
          </ac:spMkLst>
        </pc:spChg>
        <pc:spChg chg="mod">
          <ac:chgData name="Mrs Sweetman" userId="181f9b00-9413-4068-bf7c-95033f69b050" providerId="ADAL" clId="{BDB63752-6E3B-40B9-8E53-4D7380AB0A38}" dt="2022-07-10T09:59:56.738" v="368" actId="20577"/>
          <ac:spMkLst>
            <pc:docMk/>
            <pc:sldMk cId="18330844" sldId="305"/>
            <ac:spMk id="33" creationId="{00000000-0000-0000-0000-000000000000}"/>
          </ac:spMkLst>
        </pc:spChg>
        <pc:spChg chg="del mod">
          <ac:chgData name="Mrs Sweetman" userId="181f9b00-9413-4068-bf7c-95033f69b050" providerId="ADAL" clId="{BDB63752-6E3B-40B9-8E53-4D7380AB0A38}" dt="2022-07-10T10:00:35.799" v="454"/>
          <ac:spMkLst>
            <pc:docMk/>
            <pc:sldMk cId="18330844" sldId="305"/>
            <ac:spMk id="34" creationId="{00000000-0000-0000-0000-000000000000}"/>
          </ac:spMkLst>
        </pc:spChg>
        <pc:picChg chg="mod">
          <ac:chgData name="Mrs Sweetman" userId="181f9b00-9413-4068-bf7c-95033f69b050" providerId="ADAL" clId="{BDB63752-6E3B-40B9-8E53-4D7380AB0A38}" dt="2022-07-10T09:57:44.590" v="2" actId="1076"/>
          <ac:picMkLst>
            <pc:docMk/>
            <pc:sldMk cId="18330844" sldId="305"/>
            <ac:picMk id="4" creationId="{00000000-0000-0000-0000-000000000000}"/>
          </ac:picMkLst>
        </pc:picChg>
        <pc:picChg chg="mod">
          <ac:chgData name="Mrs Sweetman" userId="181f9b00-9413-4068-bf7c-95033f69b050" providerId="ADAL" clId="{BDB63752-6E3B-40B9-8E53-4D7380AB0A38}" dt="2022-07-10T09:57:52.660" v="5" actId="14100"/>
          <ac:picMkLst>
            <pc:docMk/>
            <pc:sldMk cId="18330844" sldId="305"/>
            <ac:picMk id="27" creationId="{00000000-0000-0000-0000-000000000000}"/>
          </ac:picMkLst>
        </pc:picChg>
      </pc:sldChg>
      <pc:sldChg chg="addSp modSp add">
        <pc:chgData name="Mrs Sweetman" userId="181f9b00-9413-4068-bf7c-95033f69b050" providerId="ADAL" clId="{BDB63752-6E3B-40B9-8E53-4D7380AB0A38}" dt="2022-07-10T10:24:13.924" v="1369" actId="20577"/>
        <pc:sldMkLst>
          <pc:docMk/>
          <pc:sldMk cId="2264834299" sldId="306"/>
        </pc:sldMkLst>
        <pc:spChg chg="add">
          <ac:chgData name="Mrs Sweetman" userId="181f9b00-9413-4068-bf7c-95033f69b050" providerId="ADAL" clId="{BDB63752-6E3B-40B9-8E53-4D7380AB0A38}" dt="2022-07-10T10:22:14.265" v="1160"/>
          <ac:spMkLst>
            <pc:docMk/>
            <pc:sldMk cId="2264834299" sldId="306"/>
            <ac:spMk id="2" creationId="{572CF5BD-46D7-4980-B03E-2C296813191A}"/>
          </ac:spMkLst>
        </pc:spChg>
        <pc:spChg chg="add mod">
          <ac:chgData name="Mrs Sweetman" userId="181f9b00-9413-4068-bf7c-95033f69b050" providerId="ADAL" clId="{BDB63752-6E3B-40B9-8E53-4D7380AB0A38}" dt="2022-07-10T10:24:13.924" v="1369" actId="20577"/>
          <ac:spMkLst>
            <pc:docMk/>
            <pc:sldMk cId="2264834299" sldId="306"/>
            <ac:spMk id="6" creationId="{DC9575EA-2869-4614-A2D7-9E9746BBD233}"/>
          </ac:spMkLst>
        </pc:spChg>
        <pc:picChg chg="add mod">
          <ac:chgData name="Mrs Sweetman" userId="181f9b00-9413-4068-bf7c-95033f69b050" providerId="ADAL" clId="{BDB63752-6E3B-40B9-8E53-4D7380AB0A38}" dt="2022-07-10T10:22:39.438" v="1166" actId="1076"/>
          <ac:picMkLst>
            <pc:docMk/>
            <pc:sldMk cId="2264834299" sldId="306"/>
            <ac:picMk id="3" creationId="{2068490C-D1CD-4F9A-8542-275F447369A0}"/>
          </ac:picMkLst>
        </pc:picChg>
        <pc:picChg chg="add mod">
          <ac:chgData name="Mrs Sweetman" userId="181f9b00-9413-4068-bf7c-95033f69b050" providerId="ADAL" clId="{BDB63752-6E3B-40B9-8E53-4D7380AB0A38}" dt="2022-07-10T10:22:36.701" v="1165" actId="1076"/>
          <ac:picMkLst>
            <pc:docMk/>
            <pc:sldMk cId="2264834299" sldId="306"/>
            <ac:picMk id="4" creationId="{B4D59DB9-6B4B-4D85-878B-B019E0C5112C}"/>
          </ac:picMkLst>
        </pc:picChg>
        <pc:picChg chg="add mod">
          <ac:chgData name="Mrs Sweetman" userId="181f9b00-9413-4068-bf7c-95033f69b050" providerId="ADAL" clId="{BDB63752-6E3B-40B9-8E53-4D7380AB0A38}" dt="2022-07-10T10:22:48.520" v="1168" actId="1076"/>
          <ac:picMkLst>
            <pc:docMk/>
            <pc:sldMk cId="2264834299" sldId="306"/>
            <ac:picMk id="5" creationId="{76EFBDA2-3E00-45AC-B54B-FFCA87C3EC81}"/>
          </ac:picMkLst>
        </pc:picChg>
      </pc:sldChg>
      <pc:sldChg chg="add del">
        <pc:chgData name="Mrs Sweetman" userId="181f9b00-9413-4068-bf7c-95033f69b050" providerId="ADAL" clId="{BDB63752-6E3B-40B9-8E53-4D7380AB0A38}" dt="2022-07-10T10:03:48.102" v="465" actId="2696"/>
        <pc:sldMkLst>
          <pc:docMk/>
          <pc:sldMk cId="2531167308" sldId="306"/>
        </pc:sldMkLst>
      </pc:sldChg>
      <pc:sldChg chg="addSp delSp add del">
        <pc:chgData name="Mrs Sweetman" userId="181f9b00-9413-4068-bf7c-95033f69b050" providerId="ADAL" clId="{BDB63752-6E3B-40B9-8E53-4D7380AB0A38}" dt="2022-07-10T10:03:26.368" v="461" actId="2696"/>
        <pc:sldMkLst>
          <pc:docMk/>
          <pc:sldMk cId="4219659749" sldId="306"/>
        </pc:sldMkLst>
        <pc:spChg chg="add del">
          <ac:chgData name="Mrs Sweetman" userId="181f9b00-9413-4068-bf7c-95033f69b050" providerId="ADAL" clId="{BDB63752-6E3B-40B9-8E53-4D7380AB0A38}" dt="2022-07-10T10:02:48.892" v="459" actId="478"/>
          <ac:spMkLst>
            <pc:docMk/>
            <pc:sldMk cId="4219659749" sldId="306"/>
            <ac:spMk id="2" creationId="{E3C4B90A-2435-409E-B40D-35EC46AF186F}"/>
          </ac:spMkLst>
        </pc:spChg>
      </pc:sldChg>
      <pc:sldChg chg="add del">
        <pc:chgData name="Mrs Sweetman" userId="181f9b00-9413-4068-bf7c-95033f69b050" providerId="ADAL" clId="{BDB63752-6E3B-40B9-8E53-4D7380AB0A38}" dt="2022-07-10T10:03:46.071" v="464" actId="2696"/>
        <pc:sldMkLst>
          <pc:docMk/>
          <pc:sldMk cId="1048367325" sldId="307"/>
        </pc:sldMkLst>
      </pc:sldChg>
      <pc:sldChg chg="addSp delSp modSp add">
        <pc:chgData name="Mrs Sweetman" userId="181f9b00-9413-4068-bf7c-95033f69b050" providerId="ADAL" clId="{BDB63752-6E3B-40B9-8E53-4D7380AB0A38}" dt="2022-07-10T10:20:52.826" v="1159" actId="255"/>
        <pc:sldMkLst>
          <pc:docMk/>
          <pc:sldMk cId="1210278373" sldId="307"/>
        </pc:sldMkLst>
        <pc:spChg chg="add mod">
          <ac:chgData name="Mrs Sweetman" userId="181f9b00-9413-4068-bf7c-95033f69b050" providerId="ADAL" clId="{BDB63752-6E3B-40B9-8E53-4D7380AB0A38}" dt="2022-07-10T10:19:51.024" v="1148" actId="255"/>
          <ac:spMkLst>
            <pc:docMk/>
            <pc:sldMk cId="1210278373" sldId="307"/>
            <ac:spMk id="3" creationId="{0D8EA2F9-5634-444C-89FF-68FD3963935B}"/>
          </ac:spMkLst>
        </pc:spChg>
        <pc:spChg chg="mod">
          <ac:chgData name="Mrs Sweetman" userId="181f9b00-9413-4068-bf7c-95033f69b050" providerId="ADAL" clId="{BDB63752-6E3B-40B9-8E53-4D7380AB0A38}" dt="2022-07-10T10:08:34.667" v="532" actId="1076"/>
          <ac:spMkLst>
            <pc:docMk/>
            <pc:sldMk cId="1210278373" sldId="307"/>
            <ac:spMk id="5" creationId="{00000000-0000-0000-0000-000000000000}"/>
          </ac:spMkLst>
        </pc:spChg>
        <pc:spChg chg="mod">
          <ac:chgData name="Mrs Sweetman" userId="181f9b00-9413-4068-bf7c-95033f69b050" providerId="ADAL" clId="{BDB63752-6E3B-40B9-8E53-4D7380AB0A38}" dt="2022-07-10T10:09:21.615" v="533" actId="255"/>
          <ac:spMkLst>
            <pc:docMk/>
            <pc:sldMk cId="1210278373" sldId="307"/>
            <ac:spMk id="6" creationId="{0AE5D5E0-9384-429C-A9FA-4959FEE58376}"/>
          </ac:spMkLst>
        </pc:spChg>
        <pc:spChg chg="add mod">
          <ac:chgData name="Mrs Sweetman" userId="181f9b00-9413-4068-bf7c-95033f69b050" providerId="ADAL" clId="{BDB63752-6E3B-40B9-8E53-4D7380AB0A38}" dt="2022-07-10T10:20:06.017" v="1151" actId="1076"/>
          <ac:spMkLst>
            <pc:docMk/>
            <pc:sldMk cId="1210278373" sldId="307"/>
            <ac:spMk id="8" creationId="{E01DB7BC-6686-4157-8A43-325770A9D310}"/>
          </ac:spMkLst>
        </pc:spChg>
        <pc:spChg chg="add mod">
          <ac:chgData name="Mrs Sweetman" userId="181f9b00-9413-4068-bf7c-95033f69b050" providerId="ADAL" clId="{BDB63752-6E3B-40B9-8E53-4D7380AB0A38}" dt="2022-07-10T10:20:18.399" v="1153" actId="113"/>
          <ac:spMkLst>
            <pc:docMk/>
            <pc:sldMk cId="1210278373" sldId="307"/>
            <ac:spMk id="9" creationId="{CF2337EE-5D86-4244-9B41-AFE5E3B81B39}"/>
          </ac:spMkLst>
        </pc:spChg>
        <pc:spChg chg="add mod">
          <ac:chgData name="Mrs Sweetman" userId="181f9b00-9413-4068-bf7c-95033f69b050" providerId="ADAL" clId="{BDB63752-6E3B-40B9-8E53-4D7380AB0A38}" dt="2022-07-10T10:20:52.826" v="1159" actId="255"/>
          <ac:spMkLst>
            <pc:docMk/>
            <pc:sldMk cId="1210278373" sldId="307"/>
            <ac:spMk id="10" creationId="{29A93F61-7675-4572-9DD5-9BF3EE53538F}"/>
          </ac:spMkLst>
        </pc:spChg>
        <pc:spChg chg="add mod">
          <ac:chgData name="Mrs Sweetman" userId="181f9b00-9413-4068-bf7c-95033f69b050" providerId="ADAL" clId="{BDB63752-6E3B-40B9-8E53-4D7380AB0A38}" dt="2022-07-10T10:20:31.989" v="1155" actId="113"/>
          <ac:spMkLst>
            <pc:docMk/>
            <pc:sldMk cId="1210278373" sldId="307"/>
            <ac:spMk id="11" creationId="{8F8CC1DE-1360-4C40-9FA1-8846FE87EDB9}"/>
          </ac:spMkLst>
        </pc:spChg>
        <pc:spChg chg="add mod">
          <ac:chgData name="Mrs Sweetman" userId="181f9b00-9413-4068-bf7c-95033f69b050" providerId="ADAL" clId="{BDB63752-6E3B-40B9-8E53-4D7380AB0A38}" dt="2022-07-10T10:20:42.264" v="1157" actId="113"/>
          <ac:spMkLst>
            <pc:docMk/>
            <pc:sldMk cId="1210278373" sldId="307"/>
            <ac:spMk id="12" creationId="{566A2080-371A-482B-ABAB-28BAFAD2CF5F}"/>
          </ac:spMkLst>
        </pc:spChg>
        <pc:graphicFrameChg chg="del">
          <ac:chgData name="Mrs Sweetman" userId="181f9b00-9413-4068-bf7c-95033f69b050" providerId="ADAL" clId="{BDB63752-6E3B-40B9-8E53-4D7380AB0A38}" dt="2022-07-10T10:08:25.872" v="529" actId="478"/>
          <ac:graphicFrameMkLst>
            <pc:docMk/>
            <pc:sldMk cId="1210278373" sldId="307"/>
            <ac:graphicFrameMk id="2" creationId="{99F3D215-563A-4C20-AF29-8BFD641DC9A1}"/>
          </ac:graphicFrameMkLst>
        </pc:graphicFrameChg>
        <pc:picChg chg="mod">
          <ac:chgData name="Mrs Sweetman" userId="181f9b00-9413-4068-bf7c-95033f69b050" providerId="ADAL" clId="{BDB63752-6E3B-40B9-8E53-4D7380AB0A38}" dt="2022-07-10T10:08:31.515" v="531" actId="1076"/>
          <ac:picMkLst>
            <pc:docMk/>
            <pc:sldMk cId="1210278373" sldId="307"/>
            <ac:picMk id="4" creationId="{00000000-0000-0000-0000-000000000000}"/>
          </ac:picMkLst>
        </pc:picChg>
        <pc:picChg chg="mod">
          <ac:chgData name="Mrs Sweetman" userId="181f9b00-9413-4068-bf7c-95033f69b050" providerId="ADAL" clId="{BDB63752-6E3B-40B9-8E53-4D7380AB0A38}" dt="2022-07-10T10:19:00.763" v="1141" actId="1076"/>
          <ac:picMkLst>
            <pc:docMk/>
            <pc:sldMk cId="1210278373" sldId="307"/>
            <ac:picMk id="7" creationId="{403D90F3-C0A7-4B2B-986E-543FA90FE323}"/>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75542-442F-4567-BC4A-6B4983A7AF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CE0243C-C3EF-4CE5-AE13-AA1F5DAF8D6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7FEB684-8B72-42E1-9C04-F32DC4087102}"/>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5" name="Footer Placeholder 4">
            <a:extLst>
              <a:ext uri="{FF2B5EF4-FFF2-40B4-BE49-F238E27FC236}">
                <a16:creationId xmlns:a16="http://schemas.microsoft.com/office/drawing/2014/main" id="{421F12F4-C89F-48A8-883E-87DE16AC6FD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7ADA7B7-0272-476A-B0CA-C6CF8B5B234A}"/>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2277538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1316A7-33B3-4C9D-9B51-530CE4C1334D}"/>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8DCFBAD-FC29-41EB-997A-950D1EE2D1EE}"/>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1C3AD32-8F78-4C5D-BE68-706C4E5E0558}"/>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5" name="Footer Placeholder 4">
            <a:extLst>
              <a:ext uri="{FF2B5EF4-FFF2-40B4-BE49-F238E27FC236}">
                <a16:creationId xmlns:a16="http://schemas.microsoft.com/office/drawing/2014/main" id="{28B87AB6-ABC4-4243-94E2-F2924028ECB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AD89E0C-68D3-4436-AFF9-9DC6569B481B}"/>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903963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ED578C9-68CB-4FD7-9C6F-4B526FC83C2B}"/>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765946E-5AC7-45E6-A90A-995D25807494}"/>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B036A3D-D4A2-4591-BEF3-0C95DB5DFD4F}"/>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5" name="Footer Placeholder 4">
            <a:extLst>
              <a:ext uri="{FF2B5EF4-FFF2-40B4-BE49-F238E27FC236}">
                <a16:creationId xmlns:a16="http://schemas.microsoft.com/office/drawing/2014/main" id="{567AFBBE-0A72-46D3-BBAA-78D328E63AE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C67BB6A-2181-4E90-8536-41759661DA13}"/>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2921348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CCEC72-9B7B-4B56-B171-B6790FCBA72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342B601-A8F9-4B02-B9E7-BBFDE4EA4B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6BBE55EF-23C9-4D9F-BF98-42908CADF80A}"/>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5" name="Footer Placeholder 4">
            <a:extLst>
              <a:ext uri="{FF2B5EF4-FFF2-40B4-BE49-F238E27FC236}">
                <a16:creationId xmlns:a16="http://schemas.microsoft.com/office/drawing/2014/main" id="{7EC08AA4-2DA7-4866-9F36-9DE8E7B0B9C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C9826A4-6041-414A-9DCE-9FC6889F54A0}"/>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21329490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9433A-CE47-4472-9EBA-8EA66A2833E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13F63C5-BBD1-4052-AC72-95A76621110A}"/>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3C09EE1-B71D-4E1F-BC03-9A34A0C47079}"/>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5" name="Footer Placeholder 4">
            <a:extLst>
              <a:ext uri="{FF2B5EF4-FFF2-40B4-BE49-F238E27FC236}">
                <a16:creationId xmlns:a16="http://schemas.microsoft.com/office/drawing/2014/main" id="{410DAD2B-7075-4C1D-A105-FA3B6242D5F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2D7B99-E87B-4186-8C31-D25EAFAD01F7}"/>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1423239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CD7DB1-7307-4B53-9F5F-2428393612D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08A653-75EF-4EB0-A448-E510B5996BD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BE87F88-8A9A-40EA-9961-EC9F03C571BC}"/>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5" name="Footer Placeholder 4">
            <a:extLst>
              <a:ext uri="{FF2B5EF4-FFF2-40B4-BE49-F238E27FC236}">
                <a16:creationId xmlns:a16="http://schemas.microsoft.com/office/drawing/2014/main" id="{6EC06189-547A-481D-9478-8017DDB8129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77CA3B-197A-4831-BC55-E15CDB8AC9D7}"/>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5571376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3DB85-21E6-4F89-A64E-A0B50656398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D7F4A7-DAE2-4354-9609-FB3586E407E9}"/>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3393B75-F643-4336-9972-6F6BF0E143B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F6455C82-D696-42F3-9895-1545D9DE6EA0}"/>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6" name="Footer Placeholder 5">
            <a:extLst>
              <a:ext uri="{FF2B5EF4-FFF2-40B4-BE49-F238E27FC236}">
                <a16:creationId xmlns:a16="http://schemas.microsoft.com/office/drawing/2014/main" id="{7EB6C113-C6D0-480B-823F-E2711BE58C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CA436E3-D35F-44CB-AC02-272C924CE646}"/>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107619540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CC7D8-5C89-4FFF-BFF0-2AB267C71691}"/>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8937F81-AAF0-4A87-882D-BECC16D992C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073CCA7B-2146-494E-8B55-B4DC1DB5B92F}"/>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01CAEDC-2FE6-4BB0-9565-EF6ACA2C336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3521466E-95AE-4582-B103-2AB5B680E44C}"/>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17DB430-2710-41A6-A0DC-B582117B76F7}"/>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8" name="Footer Placeholder 7">
            <a:extLst>
              <a:ext uri="{FF2B5EF4-FFF2-40B4-BE49-F238E27FC236}">
                <a16:creationId xmlns:a16="http://schemas.microsoft.com/office/drawing/2014/main" id="{AF99E9C9-EEF6-4AAF-A526-F6AA75782C5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70A34D38-8E5F-4C74-B01B-E894D9C09E7C}"/>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1530230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582B1-D9B1-4022-9346-67728F0ABE9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8C62CF5-F373-49BF-BC9F-9835BAF624D1}"/>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4" name="Footer Placeholder 3">
            <a:extLst>
              <a:ext uri="{FF2B5EF4-FFF2-40B4-BE49-F238E27FC236}">
                <a16:creationId xmlns:a16="http://schemas.microsoft.com/office/drawing/2014/main" id="{11534FEC-2C8F-40C0-A238-46F87F0EBB16}"/>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97A99F-C736-4437-A507-A7309FFEA3A7}"/>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304814796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BD1B287-DB97-4188-A6AF-5E23EC74B015}"/>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3" name="Footer Placeholder 2">
            <a:extLst>
              <a:ext uri="{FF2B5EF4-FFF2-40B4-BE49-F238E27FC236}">
                <a16:creationId xmlns:a16="http://schemas.microsoft.com/office/drawing/2014/main" id="{EC4B4620-574E-4FF4-9D30-3E8EBFBBA48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026F1E4-BCB3-4E60-8F8F-A99DE6ACD96E}"/>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95415552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C2C59-BFD7-4B1E-908A-408F989FD4B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9823B5E-6D8D-44EE-8E17-D1167FD6550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1EE52F3-4E9F-4763-BC3F-6AAAD22ED0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C81FABC-EE87-4C1F-A743-3B3D5D6F4335}"/>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6" name="Footer Placeholder 5">
            <a:extLst>
              <a:ext uri="{FF2B5EF4-FFF2-40B4-BE49-F238E27FC236}">
                <a16:creationId xmlns:a16="http://schemas.microsoft.com/office/drawing/2014/main" id="{A92E7F02-0DFA-4C54-A436-08E558AE17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1A965F-78AE-4460-951E-1107203F4392}"/>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6526999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5CD79B-406D-4B97-9937-18CF9E8F763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379C252-EDC3-42D1-9953-914014DBC97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AA2CEA8-F885-4BFE-8049-A7CDB747B549}"/>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5" name="Footer Placeholder 4">
            <a:extLst>
              <a:ext uri="{FF2B5EF4-FFF2-40B4-BE49-F238E27FC236}">
                <a16:creationId xmlns:a16="http://schemas.microsoft.com/office/drawing/2014/main" id="{4742F0C6-46B2-498B-BC3C-474A879C8B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AA1FC57-17A3-4629-A982-4BEC53B29307}"/>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29987115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849AD-7849-4C80-94B7-F86F62E291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0C1CBCB-A0BE-491D-8EA2-7EA9597BA5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ED59320-0957-4546-BDF1-9143D3A1CFF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96F7201-8231-4D2D-B468-4ADAF2B4D15C}"/>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6" name="Footer Placeholder 5">
            <a:extLst>
              <a:ext uri="{FF2B5EF4-FFF2-40B4-BE49-F238E27FC236}">
                <a16:creationId xmlns:a16="http://schemas.microsoft.com/office/drawing/2014/main" id="{3EDEC52D-5BF9-426D-BED0-BBE92A9771B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A00A0C44-69E5-4217-90EE-3F461C0B4F2B}"/>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212484694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AB7D0A-DC07-42E2-BDB6-0147268C38A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6B83875D-C02C-4359-9CB0-516097988A9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45DEFB5-6088-4E4C-B6C1-9BE386114B10}"/>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5" name="Footer Placeholder 4">
            <a:extLst>
              <a:ext uri="{FF2B5EF4-FFF2-40B4-BE49-F238E27FC236}">
                <a16:creationId xmlns:a16="http://schemas.microsoft.com/office/drawing/2014/main" id="{6149963B-4C3D-4095-8606-B4B71A42060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2233E47-91B0-4BAB-825C-6B21AA44C8D0}"/>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24739756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08766AF-B639-4E25-AB11-F1BFDB4F0E1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8B9D2C5-FA35-46D9-94E5-8A61AFBFFFC5}"/>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DDDB4F0-CCCB-4BE5-8233-18B04C185EC6}"/>
              </a:ext>
            </a:extLst>
          </p:cNvPr>
          <p:cNvSpPr>
            <a:spLocks noGrp="1"/>
          </p:cNvSpPr>
          <p:nvPr>
            <p:ph type="dt" sz="half" idx="10"/>
          </p:nvPr>
        </p:nvSpPr>
        <p:spPr/>
        <p:txBody>
          <a:bodyPr/>
          <a:lstStyle/>
          <a:p>
            <a:fld id="{F8F41B56-6A96-4E21-A284-75DB4CB59A70}" type="datetimeFigureOut">
              <a:rPr lang="en-GB" smtClean="0"/>
              <a:t>12/07/2022</a:t>
            </a:fld>
            <a:endParaRPr lang="en-GB"/>
          </a:p>
        </p:txBody>
      </p:sp>
      <p:sp>
        <p:nvSpPr>
          <p:cNvPr id="5" name="Footer Placeholder 4">
            <a:extLst>
              <a:ext uri="{FF2B5EF4-FFF2-40B4-BE49-F238E27FC236}">
                <a16:creationId xmlns:a16="http://schemas.microsoft.com/office/drawing/2014/main" id="{FC5BBEC8-47B1-4997-9E44-A8C4ED1BA87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8E3146E-80CF-4F13-AAF7-C5315042BDC6}"/>
              </a:ext>
            </a:extLst>
          </p:cNvPr>
          <p:cNvSpPr>
            <a:spLocks noGrp="1"/>
          </p:cNvSpPr>
          <p:nvPr>
            <p:ph type="sldNum" sz="quarter" idx="12"/>
          </p:nvPr>
        </p:nvSpPr>
        <p:spPr/>
        <p:txBody>
          <a:bodyPr/>
          <a:lstStyle/>
          <a:p>
            <a:fld id="{FC700D5D-2F99-4FDB-AB56-ECF7D293EF4D}" type="slidenum">
              <a:rPr lang="en-GB" smtClean="0"/>
              <a:t>‹#›</a:t>
            </a:fld>
            <a:endParaRPr lang="en-GB"/>
          </a:p>
        </p:txBody>
      </p:sp>
    </p:spTree>
    <p:extLst>
      <p:ext uri="{BB962C8B-B14F-4D97-AF65-F5344CB8AC3E}">
        <p14:creationId xmlns:p14="http://schemas.microsoft.com/office/powerpoint/2010/main" val="5760709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F94BB031-CFD9-4EF0-89E6-7048964610DF}" type="datetimeFigureOut">
              <a:rPr lang="en-GB" smtClean="0"/>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37347433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4BB031-CFD9-4EF0-89E6-7048964610DF}" type="datetimeFigureOut">
              <a:rPr lang="en-GB" smtClean="0"/>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125934456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94BB031-CFD9-4EF0-89E6-7048964610DF}" type="datetimeFigureOut">
              <a:rPr lang="en-GB" smtClean="0"/>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305270927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F94BB031-CFD9-4EF0-89E6-7048964610DF}" type="datetimeFigureOut">
              <a:rPr lang="en-GB" smtClean="0"/>
              <a:t>12/07/2022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91851629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94BB031-CFD9-4EF0-89E6-7048964610DF}" type="datetimeFigureOut">
              <a:rPr lang="en-GB" smtClean="0"/>
              <a:t>12/07/2022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286540266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F94BB031-CFD9-4EF0-89E6-7048964610DF}" type="datetimeFigureOut">
              <a:rPr lang="en-GB" smtClean="0"/>
              <a:t>12/07/2022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1118119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4BB031-CFD9-4EF0-89E6-7048964610DF}" type="datetimeFigureOut">
              <a:rPr lang="en-GB" smtClean="0"/>
              <a:t>12/07/2022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40471602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B76FD-48D5-4B79-B02E-408585002E4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B6C3FF94-EB23-4CA2-91E9-A7CA0F8205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693C9B0-E142-42FB-A0F9-9EE89716E816}"/>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5" name="Footer Placeholder 4">
            <a:extLst>
              <a:ext uri="{FF2B5EF4-FFF2-40B4-BE49-F238E27FC236}">
                <a16:creationId xmlns:a16="http://schemas.microsoft.com/office/drawing/2014/main" id="{AFFD5914-C71C-4B6F-8369-0858ED8814B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27E9CD0-C239-4A08-B70D-4024ED00E65E}"/>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185056219"/>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94BB031-CFD9-4EF0-89E6-7048964610DF}" type="datetimeFigureOut">
              <a:rPr lang="en-GB" smtClean="0"/>
              <a:t>12/07/2022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397188953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94BB031-CFD9-4EF0-89E6-7048964610DF}" type="datetimeFigureOut">
              <a:rPr lang="en-GB" smtClean="0"/>
              <a:t>12/07/2022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25174117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4BB031-CFD9-4EF0-89E6-7048964610DF}" type="datetimeFigureOut">
              <a:rPr lang="en-GB" smtClean="0"/>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9448928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F94BB031-CFD9-4EF0-89E6-7048964610DF}" type="datetimeFigureOut">
              <a:rPr lang="en-GB" smtClean="0"/>
              <a:t>12/07/2022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794DE07E-FC6C-4B1B-AAFE-63647841BBF5}" type="slidenum">
              <a:rPr lang="en-GB" smtClean="0"/>
              <a:t>‹#›</a:t>
            </a:fld>
            <a:endParaRPr lang="en-GB"/>
          </a:p>
        </p:txBody>
      </p:sp>
    </p:spTree>
    <p:extLst>
      <p:ext uri="{BB962C8B-B14F-4D97-AF65-F5344CB8AC3E}">
        <p14:creationId xmlns:p14="http://schemas.microsoft.com/office/powerpoint/2010/main" val="9484603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EB212-C63B-49B5-84AA-D35AF19586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E1FD527-6BBD-4C8F-9CAB-53AEA9E5F58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3A9BDBA-9AAD-47FC-9646-F7DD4425C948}"/>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5" name="Footer Placeholder 4">
            <a:extLst>
              <a:ext uri="{FF2B5EF4-FFF2-40B4-BE49-F238E27FC236}">
                <a16:creationId xmlns:a16="http://schemas.microsoft.com/office/drawing/2014/main" id="{84ACA35D-8E9A-4211-AD9B-085D5974253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43F6576-415D-475D-8034-D709967DF342}"/>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361813660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0F4C57-B00E-4094-BB1A-35A810240D0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4C67DE4-31C0-4F61-A65C-33543F7B32E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A7E157-A863-4F5B-A4AF-CC891F6C69B0}"/>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5" name="Footer Placeholder 4">
            <a:extLst>
              <a:ext uri="{FF2B5EF4-FFF2-40B4-BE49-F238E27FC236}">
                <a16:creationId xmlns:a16="http://schemas.microsoft.com/office/drawing/2014/main" id="{42984253-B7B2-4D9D-9CDA-2B826B37F93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B4C0C53-D4C3-4563-9852-7F9A4AA0DB3D}"/>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304730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E8019-EFB5-4FF3-8119-6529F94D33F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C7798724-278A-4637-B54F-D93E8CF980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7B1D86-63F8-4621-940D-5870218295F5}"/>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5" name="Footer Placeholder 4">
            <a:extLst>
              <a:ext uri="{FF2B5EF4-FFF2-40B4-BE49-F238E27FC236}">
                <a16:creationId xmlns:a16="http://schemas.microsoft.com/office/drawing/2014/main" id="{27F207D2-CDC5-4285-8E27-4503F9F257D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6A3038F-5EBD-47E0-93B2-7B445FE171A7}"/>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8986187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001CE1-80DF-45BE-9001-955BC0916C4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3C137C4-684A-40AD-B05D-7F2F8D0D0B9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DD4DE22-BC7B-4AF6-B5AE-EF943CFDD84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AE92B26F-D69E-4C0B-8C6F-3002CB707B19}"/>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6" name="Footer Placeholder 5">
            <a:extLst>
              <a:ext uri="{FF2B5EF4-FFF2-40B4-BE49-F238E27FC236}">
                <a16:creationId xmlns:a16="http://schemas.microsoft.com/office/drawing/2014/main" id="{B3072691-C049-49A3-A43D-E4F635BE06F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715E6F1-2A43-41D8-9707-8D6D596FC2EA}"/>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416722077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67DF50-1F79-4677-99A4-943FC0EBCC7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201D33C-662A-4F61-855D-7339F939F73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1C935FA-29BE-480C-B3B6-348B936A5B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E400B66-1B21-4C8B-9A90-B990656578C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F711516-6B50-4783-BE50-D8D8CFF4E50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55287B9-4262-4776-B147-DF5EAFAEE2B7}"/>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8" name="Footer Placeholder 7">
            <a:extLst>
              <a:ext uri="{FF2B5EF4-FFF2-40B4-BE49-F238E27FC236}">
                <a16:creationId xmlns:a16="http://schemas.microsoft.com/office/drawing/2014/main" id="{80F319DD-020D-40E9-94BC-C443A45B724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CFD57386-D84F-4282-B119-6DE3C264BBC4}"/>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34596197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26F24E-EDDD-4ADE-9885-CC2D6A073098}"/>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0BAE10C2-B8AB-4A1D-82D5-D2B51A06BA24}"/>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4" name="Footer Placeholder 3">
            <a:extLst>
              <a:ext uri="{FF2B5EF4-FFF2-40B4-BE49-F238E27FC236}">
                <a16:creationId xmlns:a16="http://schemas.microsoft.com/office/drawing/2014/main" id="{6E473F3D-51CD-4B4C-AF3C-40CAE8054FC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0C428EC2-D6B2-46EA-AF53-701B116987A2}"/>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2133988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3FD330-6D6E-4EC5-BC0D-41EF442D643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096F523-8EBF-4159-827D-DA5531BE810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529B1B3-8B8B-41F5-BEA8-6E1492C9C92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3FA5D33-2D42-45B6-9EB4-C78D919AF226}"/>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6" name="Footer Placeholder 5">
            <a:extLst>
              <a:ext uri="{FF2B5EF4-FFF2-40B4-BE49-F238E27FC236}">
                <a16:creationId xmlns:a16="http://schemas.microsoft.com/office/drawing/2014/main" id="{AF654DB5-F170-4258-8855-6B019D2AAA3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FAAC88-9891-46EE-B1DC-30AC878D9CEF}"/>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124307525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CC67298-7C09-41BF-A8A0-B97A9C6B9828}"/>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3" name="Footer Placeholder 2">
            <a:extLst>
              <a:ext uri="{FF2B5EF4-FFF2-40B4-BE49-F238E27FC236}">
                <a16:creationId xmlns:a16="http://schemas.microsoft.com/office/drawing/2014/main" id="{09BC9097-DE4B-4995-97FE-43B3E76561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5524C73-1D5A-4CE6-B0B6-AC34751F64BF}"/>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41865265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6F0AD-9AE0-4E62-80EA-8D3F4D25EC8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8AE90BB-BF8C-41E5-8B42-7780200504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8E41CB-034C-45C2-B133-B988B8DACAC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702BC8-1899-4695-AC0E-CCE8F6B4A6E7}"/>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6" name="Footer Placeholder 5">
            <a:extLst>
              <a:ext uri="{FF2B5EF4-FFF2-40B4-BE49-F238E27FC236}">
                <a16:creationId xmlns:a16="http://schemas.microsoft.com/office/drawing/2014/main" id="{D67AA19A-472F-4BFF-B637-6E9459EF2DE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3D5F747-F4EB-4888-A9E9-12DE7F707DCE}"/>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29539107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3327C6-AD15-419E-92FF-77B8753C935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172AD7EE-AB2D-47D8-BD0B-45A50088056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6AD7A338-588A-41D2-9D42-1570571166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ECEE77-50FB-4627-9043-D96A550324B7}"/>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6" name="Footer Placeholder 5">
            <a:extLst>
              <a:ext uri="{FF2B5EF4-FFF2-40B4-BE49-F238E27FC236}">
                <a16:creationId xmlns:a16="http://schemas.microsoft.com/office/drawing/2014/main" id="{4BEEE439-3B54-480C-AC91-E26F287B51A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8589C0F-F8C5-4501-A88F-A49D1DAF98A8}"/>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23449602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5D4DA-953C-4A32-BF8D-AC4E1189D49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8A2DB86-1018-487E-A911-707C0FC9DA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0981FE-3D72-4D6B-A5BF-D48E2531CB95}"/>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5" name="Footer Placeholder 4">
            <a:extLst>
              <a:ext uri="{FF2B5EF4-FFF2-40B4-BE49-F238E27FC236}">
                <a16:creationId xmlns:a16="http://schemas.microsoft.com/office/drawing/2014/main" id="{71A9541E-6E0D-43BF-A6F6-D441C5E0A19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50FAD6-02A8-4ABB-849D-8D04EB9CBA3F}"/>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238734693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A4573E3-EE9F-446B-A111-FC2477F4CC0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715B4D01-D87B-47B9-98C5-25AB8055472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0A39209-8596-4643-A684-AD0E63CE499B}"/>
              </a:ext>
            </a:extLst>
          </p:cNvPr>
          <p:cNvSpPr>
            <a:spLocks noGrp="1"/>
          </p:cNvSpPr>
          <p:nvPr>
            <p:ph type="dt" sz="half" idx="10"/>
          </p:nvPr>
        </p:nvSpPr>
        <p:spPr/>
        <p:txBody>
          <a:bodyPr/>
          <a:lstStyle/>
          <a:p>
            <a:fld id="{57273DEF-3D13-4F34-AB24-77BD6B9D3B44}" type="datetimeFigureOut">
              <a:rPr lang="en-GB" smtClean="0"/>
              <a:t>12/07/2022</a:t>
            </a:fld>
            <a:endParaRPr lang="en-GB"/>
          </a:p>
        </p:txBody>
      </p:sp>
      <p:sp>
        <p:nvSpPr>
          <p:cNvPr id="5" name="Footer Placeholder 4">
            <a:extLst>
              <a:ext uri="{FF2B5EF4-FFF2-40B4-BE49-F238E27FC236}">
                <a16:creationId xmlns:a16="http://schemas.microsoft.com/office/drawing/2014/main" id="{320ED04D-89EF-4657-8433-8602E8C98DE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FBEB670-FA8B-4F5D-9708-C18EAB8C5EB9}"/>
              </a:ext>
            </a:extLst>
          </p:cNvPr>
          <p:cNvSpPr>
            <a:spLocks noGrp="1"/>
          </p:cNvSpPr>
          <p:nvPr>
            <p:ph type="sldNum" sz="quarter" idx="12"/>
          </p:nvPr>
        </p:nvSpPr>
        <p:spPr/>
        <p:txBody>
          <a:bodyPr/>
          <a:lstStyle/>
          <a:p>
            <a:fld id="{2C0122E3-20DE-4394-A51F-A2AC03EBB1E5}" type="slidenum">
              <a:rPr lang="en-GB" smtClean="0"/>
              <a:t>‹#›</a:t>
            </a:fld>
            <a:endParaRPr lang="en-GB"/>
          </a:p>
        </p:txBody>
      </p:sp>
    </p:spTree>
    <p:extLst>
      <p:ext uri="{BB962C8B-B14F-4D97-AF65-F5344CB8AC3E}">
        <p14:creationId xmlns:p14="http://schemas.microsoft.com/office/powerpoint/2010/main" val="1190336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09ED8D-89C2-437E-9969-F765235D3DF4}"/>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06F852-96E6-430A-9F6D-2E992E8249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AF764EB9-E0A9-4403-B5C5-EF5D702031F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8D356074-EB2C-4916-9256-2448028A430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1AAF3332-B090-49A2-AD16-BAF752BAC8A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C56EF45-782F-462A-AC94-7E5DEBD23FB1}"/>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8" name="Footer Placeholder 7">
            <a:extLst>
              <a:ext uri="{FF2B5EF4-FFF2-40B4-BE49-F238E27FC236}">
                <a16:creationId xmlns:a16="http://schemas.microsoft.com/office/drawing/2014/main" id="{1C692F4C-CBDB-4373-ABF4-497FE0A066B0}"/>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3D5CA1CD-05BB-4B2E-B172-8DCCBF7F7D51}"/>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36005228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640C3C-56A4-4C77-85C1-BAB9CD13893D}"/>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94A7189-193F-4CD2-A7EF-2E80874EA5B7}"/>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4" name="Footer Placeholder 3">
            <a:extLst>
              <a:ext uri="{FF2B5EF4-FFF2-40B4-BE49-F238E27FC236}">
                <a16:creationId xmlns:a16="http://schemas.microsoft.com/office/drawing/2014/main" id="{D5665984-BF4C-48A1-B164-3E68119D798A}"/>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31213B32-674D-4CF8-85E6-5562A46DD721}"/>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1789451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5AAA938-67FF-4641-82F0-36AD6C27B81D}"/>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3" name="Footer Placeholder 2">
            <a:extLst>
              <a:ext uri="{FF2B5EF4-FFF2-40B4-BE49-F238E27FC236}">
                <a16:creationId xmlns:a16="http://schemas.microsoft.com/office/drawing/2014/main" id="{D02FBB05-6257-4395-B7B2-CCF3F47E885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E528B27-3DA4-4965-8A9E-6F28D9648949}"/>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33322712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82C505-D0D3-4764-9BB6-793E3512933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0F042B3F-7026-4BD5-B2B2-EA3EA8DA701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CA5215CA-4B07-4D94-9D31-6602AC7FF1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C4101-36DD-4B1E-9622-E08A0AB0EF0C}"/>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6" name="Footer Placeholder 5">
            <a:extLst>
              <a:ext uri="{FF2B5EF4-FFF2-40B4-BE49-F238E27FC236}">
                <a16:creationId xmlns:a16="http://schemas.microsoft.com/office/drawing/2014/main" id="{3BFC5CD9-593A-4D4F-B8B6-7D6A027C1F0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AED6AE-F548-4BB8-8C43-55A289ADA703}"/>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2904492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81B77-7059-4765-ABF2-4655BCD770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91D5BF61-C4CF-4520-AF54-6106D9A716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8E7AFD5-9ADD-4DA8-BA12-6C25519229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75604D1-1CE0-44C4-ACDC-85418EF8885E}"/>
              </a:ext>
            </a:extLst>
          </p:cNvPr>
          <p:cNvSpPr>
            <a:spLocks noGrp="1"/>
          </p:cNvSpPr>
          <p:nvPr>
            <p:ph type="dt" sz="half" idx="10"/>
          </p:nvPr>
        </p:nvSpPr>
        <p:spPr/>
        <p:txBody>
          <a:bodyPr/>
          <a:lstStyle/>
          <a:p>
            <a:fld id="{83E936FE-BA2C-4B37-91E5-F2DC8C637C90}" type="datetimeFigureOut">
              <a:rPr lang="en-GB" smtClean="0"/>
              <a:t>12/07/2022</a:t>
            </a:fld>
            <a:endParaRPr lang="en-GB"/>
          </a:p>
        </p:txBody>
      </p:sp>
      <p:sp>
        <p:nvSpPr>
          <p:cNvPr id="6" name="Footer Placeholder 5">
            <a:extLst>
              <a:ext uri="{FF2B5EF4-FFF2-40B4-BE49-F238E27FC236}">
                <a16:creationId xmlns:a16="http://schemas.microsoft.com/office/drawing/2014/main" id="{CE6C0BB6-7A80-4E38-B0AB-ED4821A6BDB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793C35-2D02-40FF-8138-30E045C67CDA}"/>
              </a:ext>
            </a:extLst>
          </p:cNvPr>
          <p:cNvSpPr>
            <a:spLocks noGrp="1"/>
          </p:cNvSpPr>
          <p:nvPr>
            <p:ph type="sldNum" sz="quarter" idx="12"/>
          </p:nvPr>
        </p:nvSpPr>
        <p:spPr/>
        <p:txBody>
          <a:bodyPr/>
          <a:lstStyle/>
          <a:p>
            <a:fld id="{6CA63DB4-FBB1-4281-90F7-A5C715DBF305}" type="slidenum">
              <a:rPr lang="en-GB" smtClean="0"/>
              <a:t>‹#›</a:t>
            </a:fld>
            <a:endParaRPr lang="en-GB"/>
          </a:p>
        </p:txBody>
      </p:sp>
    </p:spTree>
    <p:extLst>
      <p:ext uri="{BB962C8B-B14F-4D97-AF65-F5344CB8AC3E}">
        <p14:creationId xmlns:p14="http://schemas.microsoft.com/office/powerpoint/2010/main" val="284739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D823054-81D5-4263-AFC2-C36D73A0FBE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C3FCAFE-F6CB-4BFF-8E37-9F9D887CF60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0BD38B0-29A8-46FE-83C9-D951DF893B5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3E936FE-BA2C-4B37-91E5-F2DC8C637C90}" type="datetimeFigureOut">
              <a:rPr lang="en-GB" smtClean="0"/>
              <a:t>12/07/2022</a:t>
            </a:fld>
            <a:endParaRPr lang="en-GB"/>
          </a:p>
        </p:txBody>
      </p:sp>
      <p:sp>
        <p:nvSpPr>
          <p:cNvPr id="5" name="Footer Placeholder 4">
            <a:extLst>
              <a:ext uri="{FF2B5EF4-FFF2-40B4-BE49-F238E27FC236}">
                <a16:creationId xmlns:a16="http://schemas.microsoft.com/office/drawing/2014/main" id="{1D5DEAF6-2982-4D5D-B9D1-700FEA09A4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FF63DF01-D470-49BE-932E-5FB55C6A6D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63DB4-FBB1-4281-90F7-A5C715DBF305}" type="slidenum">
              <a:rPr lang="en-GB" smtClean="0"/>
              <a:t>‹#›</a:t>
            </a:fld>
            <a:endParaRPr lang="en-GB"/>
          </a:p>
        </p:txBody>
      </p:sp>
    </p:spTree>
    <p:extLst>
      <p:ext uri="{BB962C8B-B14F-4D97-AF65-F5344CB8AC3E}">
        <p14:creationId xmlns:p14="http://schemas.microsoft.com/office/powerpoint/2010/main" val="223419652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1718B5-D728-4E2A-B1C6-877251BB594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53A94FED-77D6-499C-91C1-B22975BC8E1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137AE49-789D-4DDB-93A1-A00BF00E87B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F41B56-6A96-4E21-A284-75DB4CB59A70}" type="datetimeFigureOut">
              <a:rPr lang="en-GB" smtClean="0"/>
              <a:t>12/07/2022</a:t>
            </a:fld>
            <a:endParaRPr lang="en-GB"/>
          </a:p>
        </p:txBody>
      </p:sp>
      <p:sp>
        <p:nvSpPr>
          <p:cNvPr id="5" name="Footer Placeholder 4">
            <a:extLst>
              <a:ext uri="{FF2B5EF4-FFF2-40B4-BE49-F238E27FC236}">
                <a16:creationId xmlns:a16="http://schemas.microsoft.com/office/drawing/2014/main" id="{84604932-1AB0-403D-BA53-CF71B1BF8D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44DC243-A123-45E3-931D-889BB4A5384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700D5D-2F99-4FDB-AB56-ECF7D293EF4D}" type="slidenum">
              <a:rPr lang="en-GB" smtClean="0"/>
              <a:t>‹#›</a:t>
            </a:fld>
            <a:endParaRPr lang="en-GB"/>
          </a:p>
        </p:txBody>
      </p:sp>
    </p:spTree>
    <p:extLst>
      <p:ext uri="{BB962C8B-B14F-4D97-AF65-F5344CB8AC3E}">
        <p14:creationId xmlns:p14="http://schemas.microsoft.com/office/powerpoint/2010/main" val="63935754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4BB031-CFD9-4EF0-89E6-7048964610DF}" type="datetimeFigureOut">
              <a:rPr lang="en-GB" smtClean="0"/>
              <a:t>12/07/2022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94DE07E-FC6C-4B1B-AAFE-63647841BBF5}" type="slidenum">
              <a:rPr lang="en-GB" smtClean="0"/>
              <a:t>‹#›</a:t>
            </a:fld>
            <a:endParaRPr lang="en-GB"/>
          </a:p>
        </p:txBody>
      </p:sp>
    </p:spTree>
    <p:extLst>
      <p:ext uri="{BB962C8B-B14F-4D97-AF65-F5344CB8AC3E}">
        <p14:creationId xmlns:p14="http://schemas.microsoft.com/office/powerpoint/2010/main" val="5114542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37000"/>
            <a:lum/>
          </a:blip>
          <a:srcRect/>
          <a:stretch>
            <a:fillRect r="-56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898732C-1486-4645-AB58-39648E0BD1A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CF04D9-F7A2-467D-AA92-DC61ECD015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D3F5E83-91B5-4890-B4A7-05678C2BBF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273DEF-3D13-4F34-AB24-77BD6B9D3B44}" type="datetimeFigureOut">
              <a:rPr lang="en-GB" smtClean="0"/>
              <a:t>12/07/2022</a:t>
            </a:fld>
            <a:endParaRPr lang="en-GB"/>
          </a:p>
        </p:txBody>
      </p:sp>
      <p:sp>
        <p:nvSpPr>
          <p:cNvPr id="5" name="Footer Placeholder 4">
            <a:extLst>
              <a:ext uri="{FF2B5EF4-FFF2-40B4-BE49-F238E27FC236}">
                <a16:creationId xmlns:a16="http://schemas.microsoft.com/office/drawing/2014/main" id="{64FD050D-BEE1-4C21-9EBD-05F42894738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CE09471-4FC7-46E3-8A6A-A5ABFF7862C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0122E3-20DE-4394-A51F-A2AC03EBB1E5}" type="slidenum">
              <a:rPr lang="en-GB" smtClean="0"/>
              <a:t>‹#›</a:t>
            </a:fld>
            <a:endParaRPr lang="en-GB"/>
          </a:p>
        </p:txBody>
      </p:sp>
    </p:spTree>
    <p:extLst>
      <p:ext uri="{BB962C8B-B14F-4D97-AF65-F5344CB8AC3E}">
        <p14:creationId xmlns:p14="http://schemas.microsoft.com/office/powerpoint/2010/main" val="16912315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13.xml"/><Relationship Id="rId1" Type="http://schemas.openxmlformats.org/officeDocument/2006/relationships/video" Target="https://www.youtube.com/embed/NoG0zNoOy1I?feature=oembed" TargetMode="Externa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eg"/><Relationship Id="rId1" Type="http://schemas.openxmlformats.org/officeDocument/2006/relationships/slideLayout" Target="../slideLayouts/slideLayout13.xml"/><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image" Target="../media/image13.png"/><Relationship Id="rId1" Type="http://schemas.openxmlformats.org/officeDocument/2006/relationships/slideLayout" Target="../slideLayouts/slideLayout40.xml"/><Relationship Id="rId6" Type="http://schemas.openxmlformats.org/officeDocument/2006/relationships/image" Target="../media/image17.png"/><Relationship Id="rId5" Type="http://schemas.openxmlformats.org/officeDocument/2006/relationships/image" Target="../media/image1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9.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3.pn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image" Target="../media/image3.png"/><Relationship Id="rId16"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24.xml.rels><?xml version="1.0" encoding="UTF-8" standalone="yes"?>
<Relationships xmlns="http://schemas.openxmlformats.org/package/2006/relationships"><Relationship Id="rId8" Type="http://schemas.openxmlformats.org/officeDocument/2006/relationships/image" Target="../media/image29.png"/><Relationship Id="rId13" Type="http://schemas.openxmlformats.org/officeDocument/2006/relationships/image" Target="../media/image34.png"/><Relationship Id="rId18" Type="http://schemas.openxmlformats.org/officeDocument/2006/relationships/image" Target="../media/image39.pn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png"/><Relationship Id="rId17" Type="http://schemas.openxmlformats.org/officeDocument/2006/relationships/image" Target="../media/image38.png"/><Relationship Id="rId2" Type="http://schemas.openxmlformats.org/officeDocument/2006/relationships/image" Target="../media/image3.png"/><Relationship Id="rId16" Type="http://schemas.openxmlformats.org/officeDocument/2006/relationships/image" Target="../media/image37.png"/><Relationship Id="rId1" Type="http://schemas.openxmlformats.org/officeDocument/2006/relationships/slideLayout" Target="../slideLayouts/slideLayout13.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image" Target="../media/image26.png"/><Relationship Id="rId15" Type="http://schemas.openxmlformats.org/officeDocument/2006/relationships/image" Target="../media/image36.png"/><Relationship Id="rId10" Type="http://schemas.openxmlformats.org/officeDocument/2006/relationships/image" Target="../media/image31.png"/><Relationship Id="rId4" Type="http://schemas.openxmlformats.org/officeDocument/2006/relationships/image" Target="../media/image25.png"/><Relationship Id="rId9" Type="http://schemas.openxmlformats.org/officeDocument/2006/relationships/image" Target="../media/image30.png"/><Relationship Id="rId14" Type="http://schemas.openxmlformats.org/officeDocument/2006/relationships/image" Target="../media/image35.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hyperlink" Target="http://www.retrievalpractice.org/" TargetMode="External"/><Relationship Id="rId3" Type="http://schemas.openxmlformats.org/officeDocument/2006/relationships/hyperlink" Target="https://teacherhead.com/?s=rosenshine" TargetMode="External"/><Relationship Id="rId7" Type="http://schemas.openxmlformats.org/officeDocument/2006/relationships/hyperlink" Target="http://www.educationendowmentfoundation.org.uk/" TargetMode="Externa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hyperlink" Target="http://www.teachertoolkit.co.uk/" TargetMode="External"/><Relationship Id="rId5" Type="http://schemas.openxmlformats.org/officeDocument/2006/relationships/hyperlink" Target="http://www.lovetoteach87.com/" TargetMode="External"/><Relationship Id="rId10" Type="http://schemas.openxmlformats.org/officeDocument/2006/relationships/hyperlink" Target="https://www.olicav.com/" TargetMode="External"/><Relationship Id="rId4" Type="http://schemas.openxmlformats.org/officeDocument/2006/relationships/hyperlink" Target="http://www.bromleyeducation.co.uk/" TargetMode="External"/><Relationship Id="rId9" Type="http://schemas.openxmlformats.org/officeDocument/2006/relationships/hyperlink" Target="http://www.sec-ed.co.uk/"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14">
            <a:extLst>
              <a:ext uri="{FF2B5EF4-FFF2-40B4-BE49-F238E27FC236}">
                <a16:creationId xmlns:a16="http://schemas.microsoft.com/office/drawing/2014/main" id="{A8384FB5-9ADC-4DDC-881B-597D56F5B1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16">
            <a:extLst>
              <a:ext uri="{FF2B5EF4-FFF2-40B4-BE49-F238E27FC236}">
                <a16:creationId xmlns:a16="http://schemas.microsoft.com/office/drawing/2014/main" id="{1199E1B1-A8C0-4FE8-A5A8-1CB41D69F8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2" y="0"/>
            <a:ext cx="12191998" cy="1575955"/>
          </a:xfrm>
          <a:prstGeom prst="rect">
            <a:avLst/>
          </a:prstGeom>
          <a:gradFill>
            <a:gsLst>
              <a:gs pos="0">
                <a:srgbClr val="000000">
                  <a:alpha val="96000"/>
                </a:srgbClr>
              </a:gs>
              <a:gs pos="100000">
                <a:schemeClr val="accent1">
                  <a:lumMod val="7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18">
            <a:extLst>
              <a:ext uri="{FF2B5EF4-FFF2-40B4-BE49-F238E27FC236}">
                <a16:creationId xmlns:a16="http://schemas.microsoft.com/office/drawing/2014/main" id="{84A8DE83-DE75-4B41-9DB4-A7EC0B0DEC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8128856" cy="1575461"/>
          </a:xfrm>
          <a:prstGeom prst="rect">
            <a:avLst/>
          </a:prstGeom>
          <a:gradFill>
            <a:gsLst>
              <a:gs pos="0">
                <a:schemeClr val="accent1">
                  <a:alpha val="41000"/>
                </a:schemeClr>
              </a:gs>
              <a:gs pos="74000">
                <a:schemeClr val="accent1">
                  <a:lumMod val="60000"/>
                  <a:lumOff val="40000"/>
                  <a:alpha val="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20">
            <a:extLst>
              <a:ext uri="{FF2B5EF4-FFF2-40B4-BE49-F238E27FC236}">
                <a16:creationId xmlns:a16="http://schemas.microsoft.com/office/drawing/2014/main" id="{A7009A0A-BEF5-4EAC-AF15-E4F9F002E2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3" y="-1"/>
            <a:ext cx="12192002" cy="1574311"/>
          </a:xfrm>
          <a:prstGeom prst="rect">
            <a:avLst/>
          </a:prstGeom>
          <a:gradFill>
            <a:gsLst>
              <a:gs pos="0">
                <a:srgbClr val="000000">
                  <a:alpha val="63000"/>
                </a:srgbClr>
              </a:gs>
              <a:gs pos="78000">
                <a:schemeClr val="accent1">
                  <a:alpha val="15000"/>
                </a:schemeClr>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a:extLst>
              <a:ext uri="{FF2B5EF4-FFF2-40B4-BE49-F238E27FC236}">
                <a16:creationId xmlns:a16="http://schemas.microsoft.com/office/drawing/2014/main" id="{3BBB4421-F740-4D87-AF1F-93F72FA5B5A1}"/>
              </a:ext>
            </a:extLst>
          </p:cNvPr>
          <p:cNvSpPr>
            <a:spLocks noGrp="1"/>
          </p:cNvSpPr>
          <p:nvPr>
            <p:ph type="subTitle" idx="1"/>
          </p:nvPr>
        </p:nvSpPr>
        <p:spPr>
          <a:xfrm>
            <a:off x="8962792" y="353661"/>
            <a:ext cx="3233585" cy="873612"/>
          </a:xfrm>
        </p:spPr>
        <p:txBody>
          <a:bodyPr anchor="ctr">
            <a:normAutofit/>
          </a:bodyPr>
          <a:lstStyle/>
          <a:p>
            <a:pPr algn="l">
              <a:spcAft>
                <a:spcPts val="600"/>
              </a:spcAft>
            </a:pPr>
            <a:r>
              <a:rPr lang="en-GB" sz="2000" dirty="0">
                <a:solidFill>
                  <a:srgbClr val="FFFFFF"/>
                </a:solidFill>
                <a:cs typeface="Calibri"/>
              </a:rPr>
              <a:t>ECT Conference 2022</a:t>
            </a:r>
            <a:endParaRPr lang="en-GB" sz="2000" dirty="0">
              <a:solidFill>
                <a:srgbClr val="FFFFFF"/>
              </a:solidFill>
            </a:endParaRPr>
          </a:p>
        </p:txBody>
      </p:sp>
      <p:pic>
        <p:nvPicPr>
          <p:cNvPr id="5" name="Picture 5" descr="Graphical user interface, text, application&#10;&#10;Description automatically generated">
            <a:extLst>
              <a:ext uri="{FF2B5EF4-FFF2-40B4-BE49-F238E27FC236}">
                <a16:creationId xmlns:a16="http://schemas.microsoft.com/office/drawing/2014/main" id="{3E04139B-1E4F-D57A-9184-772BAF4BCB48}"/>
              </a:ext>
            </a:extLst>
          </p:cNvPr>
          <p:cNvPicPr>
            <a:picLocks noChangeAspect="1"/>
          </p:cNvPicPr>
          <p:nvPr/>
        </p:nvPicPr>
        <p:blipFill>
          <a:blip r:embed="rId2"/>
          <a:stretch>
            <a:fillRect/>
          </a:stretch>
        </p:blipFill>
        <p:spPr>
          <a:xfrm>
            <a:off x="273205" y="5001622"/>
            <a:ext cx="5233639" cy="1659072"/>
          </a:xfrm>
          <a:prstGeom prst="rect">
            <a:avLst/>
          </a:prstGeom>
        </p:spPr>
      </p:pic>
      <p:sp>
        <p:nvSpPr>
          <p:cNvPr id="8" name="Title 7">
            <a:extLst>
              <a:ext uri="{FF2B5EF4-FFF2-40B4-BE49-F238E27FC236}">
                <a16:creationId xmlns:a16="http://schemas.microsoft.com/office/drawing/2014/main" id="{015D93B7-2569-F576-6069-DA0458F7D0D6}"/>
              </a:ext>
            </a:extLst>
          </p:cNvPr>
          <p:cNvSpPr>
            <a:spLocks noGrp="1"/>
          </p:cNvSpPr>
          <p:nvPr>
            <p:ph type="ctrTitle"/>
          </p:nvPr>
        </p:nvSpPr>
        <p:spPr>
          <a:xfrm>
            <a:off x="-232317" y="1308216"/>
            <a:ext cx="9144000" cy="2387600"/>
          </a:xfrm>
        </p:spPr>
        <p:txBody>
          <a:bodyPr/>
          <a:lstStyle/>
          <a:p>
            <a:r>
              <a:rPr lang="en-GB" b="1" dirty="0">
                <a:solidFill>
                  <a:srgbClr val="FF0000"/>
                </a:solidFill>
                <a:latin typeface="Calibri"/>
                <a:cs typeface="Calibri Light"/>
              </a:rPr>
              <a:t>Practice and retrieval </a:t>
            </a:r>
          </a:p>
        </p:txBody>
      </p:sp>
      <p:pic>
        <p:nvPicPr>
          <p:cNvPr id="10" name="Picture 9">
            <a:extLst>
              <a:ext uri="{FF2B5EF4-FFF2-40B4-BE49-F238E27FC236}">
                <a16:creationId xmlns:a16="http://schemas.microsoft.com/office/drawing/2014/main" id="{15255277-DAE4-942B-EE86-D65F77122EC8}"/>
              </a:ext>
            </a:extLst>
          </p:cNvPr>
          <p:cNvPicPr>
            <a:picLocks noChangeAspect="1"/>
          </p:cNvPicPr>
          <p:nvPr/>
        </p:nvPicPr>
        <p:blipFill>
          <a:blip r:embed="rId3"/>
          <a:stretch>
            <a:fillRect/>
          </a:stretch>
        </p:blipFill>
        <p:spPr>
          <a:xfrm>
            <a:off x="7887499" y="2658053"/>
            <a:ext cx="3868243" cy="3808439"/>
          </a:xfrm>
          <a:prstGeom prst="rect">
            <a:avLst/>
          </a:prstGeom>
        </p:spPr>
      </p:pic>
      <p:sp>
        <p:nvSpPr>
          <p:cNvPr id="12" name="Subtitle 2">
            <a:extLst>
              <a:ext uri="{FF2B5EF4-FFF2-40B4-BE49-F238E27FC236}">
                <a16:creationId xmlns:a16="http://schemas.microsoft.com/office/drawing/2014/main" id="{55389EFC-DE67-C968-38E9-BBDA190387D4}"/>
              </a:ext>
            </a:extLst>
          </p:cNvPr>
          <p:cNvSpPr txBox="1">
            <a:spLocks/>
          </p:cNvSpPr>
          <p:nvPr/>
        </p:nvSpPr>
        <p:spPr>
          <a:xfrm>
            <a:off x="1179241" y="357378"/>
            <a:ext cx="3233585" cy="873612"/>
          </a:xfrm>
          <a:prstGeom prst="rect">
            <a:avLst/>
          </a:prstGeom>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Aft>
                <a:spcPts val="600"/>
              </a:spcAft>
            </a:pPr>
            <a:r>
              <a:rPr lang="en-GB" sz="3200" dirty="0">
                <a:solidFill>
                  <a:srgbClr val="FFFFFF"/>
                </a:solidFill>
                <a:cs typeface="Calibri"/>
              </a:rPr>
              <a:t>Session 3</a:t>
            </a:r>
            <a:endParaRPr lang="en-GB" sz="2000" dirty="0">
              <a:solidFill>
                <a:srgbClr val="FFFFFF"/>
              </a:solidFill>
              <a:cs typeface="Calibri" panose="020F0502020204030204"/>
            </a:endParaRPr>
          </a:p>
        </p:txBody>
      </p:sp>
    </p:spTree>
    <p:extLst>
      <p:ext uri="{BB962C8B-B14F-4D97-AF65-F5344CB8AC3E}">
        <p14:creationId xmlns:p14="http://schemas.microsoft.com/office/powerpoint/2010/main" val="28390040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500"/>
                                  </p:stCondLst>
                                  <p:iterate>
                                    <p:tmPct val="10000"/>
                                  </p:iterate>
                                  <p:childTnLst>
                                    <p:set>
                                      <p:cBhvr>
                                        <p:cTn id="9" dur="1" fill="hold">
                                          <p:stCondLst>
                                            <p:cond delay="0"/>
                                          </p:stCondLst>
                                        </p:cTn>
                                        <p:tgtEl>
                                          <p:spTgt spid="12">
                                            <p:txEl>
                                              <p:pRg st="0" end="0"/>
                                            </p:txEl>
                                          </p:spTgt>
                                        </p:tgtEl>
                                        <p:attrNameLst>
                                          <p:attrName>style.visibility</p:attrName>
                                        </p:attrNameLst>
                                      </p:cBhvr>
                                      <p:to>
                                        <p:strVal val="visible"/>
                                      </p:to>
                                    </p:set>
                                    <p:animEffect transition="in" filter="fade">
                                      <p:cBhvr>
                                        <p:cTn id="10" dur="7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12"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7" name="TextBox 1">
            <a:extLst>
              <a:ext uri="{FF2B5EF4-FFF2-40B4-BE49-F238E27FC236}">
                <a16:creationId xmlns:a16="http://schemas.microsoft.com/office/drawing/2014/main" id="{3F6D5061-9B68-7925-B164-5F94B8ED4528}"/>
              </a:ext>
            </a:extLst>
          </p:cNvPr>
          <p:cNvSpPr txBox="1"/>
          <p:nvPr/>
        </p:nvSpPr>
        <p:spPr>
          <a:xfrm>
            <a:off x="671804" y="2379305"/>
            <a:ext cx="10954139" cy="120032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7200" dirty="0"/>
              <a:t>5	0	3	5	6	7	1	0	0	9	5</a:t>
            </a:r>
            <a:endParaRPr lang="en-GB" sz="7200" dirty="0"/>
          </a:p>
        </p:txBody>
      </p:sp>
    </p:spTree>
    <p:extLst>
      <p:ext uri="{BB962C8B-B14F-4D97-AF65-F5344CB8AC3E}">
        <p14:creationId xmlns:p14="http://schemas.microsoft.com/office/powerpoint/2010/main" val="2840046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4" name="Rectangle 3">
            <a:extLst>
              <a:ext uri="{FF2B5EF4-FFF2-40B4-BE49-F238E27FC236}">
                <a16:creationId xmlns:a16="http://schemas.microsoft.com/office/drawing/2014/main" id="{AA8D1219-FE6F-C2CC-0D7A-7609283551B7}"/>
              </a:ext>
            </a:extLst>
          </p:cNvPr>
          <p:cNvSpPr/>
          <p:nvPr/>
        </p:nvSpPr>
        <p:spPr>
          <a:xfrm>
            <a:off x="-232318" y="673586"/>
            <a:ext cx="12192000" cy="830997"/>
          </a:xfrm>
          <a:prstGeom prst="rect">
            <a:avLst/>
          </a:prstGeom>
          <a:noFill/>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How did you do? </a:t>
            </a: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2062103"/>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a:t>On the next slide, you will be shown some shapes. </a:t>
            </a:r>
          </a:p>
          <a:p>
            <a:pPr algn="ctr"/>
            <a:r>
              <a:rPr lang="en-US" sz="3200" dirty="0"/>
              <a:t>You will have 2 minutes to </a:t>
            </a:r>
            <a:r>
              <a:rPr lang="en-US" sz="3200" dirty="0" err="1"/>
              <a:t>memorise</a:t>
            </a:r>
            <a:r>
              <a:rPr lang="en-US" sz="3200" dirty="0"/>
              <a:t> these. </a:t>
            </a:r>
            <a:endParaRPr lang="en-US" sz="3200" dirty="0">
              <a:cs typeface="Calibri"/>
            </a:endParaRPr>
          </a:p>
          <a:p>
            <a:pPr algn="ctr"/>
            <a:r>
              <a:rPr lang="en-US" sz="3200" dirty="0"/>
              <a:t>Then you need to write them down in the correct sequence order. </a:t>
            </a:r>
          </a:p>
        </p:txBody>
      </p:sp>
      <p:sp>
        <p:nvSpPr>
          <p:cNvPr id="9" name="Rectangle 8">
            <a:extLst>
              <a:ext uri="{FF2B5EF4-FFF2-40B4-BE49-F238E27FC236}">
                <a16:creationId xmlns:a16="http://schemas.microsoft.com/office/drawing/2014/main" id="{865586B4-00B8-2347-0D83-DE4AD2B57706}"/>
              </a:ext>
            </a:extLst>
          </p:cNvPr>
          <p:cNvSpPr/>
          <p:nvPr/>
        </p:nvSpPr>
        <p:spPr>
          <a:xfrm>
            <a:off x="4754784" y="4510111"/>
            <a:ext cx="2274469" cy="923330"/>
          </a:xfrm>
          <a:prstGeom prst="rect">
            <a:avLst/>
          </a:prstGeom>
          <a:noFill/>
        </p:spPr>
        <p:txBody>
          <a:bodyPr wrap="non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Ready?</a:t>
            </a:r>
          </a:p>
        </p:txBody>
      </p:sp>
    </p:spTree>
    <p:extLst>
      <p:ext uri="{BB962C8B-B14F-4D97-AF65-F5344CB8AC3E}">
        <p14:creationId xmlns:p14="http://schemas.microsoft.com/office/powerpoint/2010/main" val="32536954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pic>
        <p:nvPicPr>
          <p:cNvPr id="4" name="Picture 4" descr="Shape&#10;&#10;Description automatically generated">
            <a:extLst>
              <a:ext uri="{FF2B5EF4-FFF2-40B4-BE49-F238E27FC236}">
                <a16:creationId xmlns:a16="http://schemas.microsoft.com/office/drawing/2014/main" id="{9AF66F55-EC04-081C-B689-9532BB29240B}"/>
              </a:ext>
            </a:extLst>
          </p:cNvPr>
          <p:cNvPicPr>
            <a:picLocks noChangeAspect="1"/>
          </p:cNvPicPr>
          <p:nvPr/>
        </p:nvPicPr>
        <p:blipFill>
          <a:blip r:embed="rId2"/>
          <a:stretch>
            <a:fillRect/>
          </a:stretch>
        </p:blipFill>
        <p:spPr>
          <a:xfrm>
            <a:off x="412595" y="30971"/>
            <a:ext cx="11413273" cy="6312835"/>
          </a:xfrm>
          <a:prstGeom prst="rect">
            <a:avLst/>
          </a:prstGeom>
        </p:spPr>
      </p:pic>
    </p:spTree>
    <p:extLst>
      <p:ext uri="{BB962C8B-B14F-4D97-AF65-F5344CB8AC3E}">
        <p14:creationId xmlns:p14="http://schemas.microsoft.com/office/powerpoint/2010/main" val="10323236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4" name="Rectangle 3">
            <a:extLst>
              <a:ext uri="{FF2B5EF4-FFF2-40B4-BE49-F238E27FC236}">
                <a16:creationId xmlns:a16="http://schemas.microsoft.com/office/drawing/2014/main" id="{AA8D1219-FE6F-C2CC-0D7A-7609283551B7}"/>
              </a:ext>
            </a:extLst>
          </p:cNvPr>
          <p:cNvSpPr/>
          <p:nvPr/>
        </p:nvSpPr>
        <p:spPr>
          <a:xfrm>
            <a:off x="185853" y="905903"/>
            <a:ext cx="12192000" cy="2062103"/>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8000" b="1" dirty="0">
                <a:ln w="12700">
                  <a:solidFill>
                    <a:srgbClr val="5B9BD5"/>
                  </a:solidFill>
                  <a:prstDash val="solid"/>
                </a:ln>
                <a:pattFill prst="ltDnDiag">
                  <a:fgClr>
                    <a:schemeClr val="accent5">
                      <a:lumMod val="60000"/>
                      <a:lumOff val="40000"/>
                    </a:schemeClr>
                  </a:fgClr>
                  <a:bgClr>
                    <a:schemeClr val="bg1"/>
                  </a:bgClr>
                </a:pattFill>
                <a:ea typeface="+mn-lt"/>
                <a:cs typeface="+mn-lt"/>
              </a:rPr>
              <a:t>Was that any easier? </a:t>
            </a:r>
            <a:endParaRPr lang="en-US" sz="8000">
              <a:ln w="12700">
                <a:solidFill>
                  <a:srgbClr val="5B9BD5"/>
                </a:solidFill>
                <a:prstDash val="solid"/>
              </a:ln>
              <a:pattFill prst="ltDnDiag">
                <a:fgClr>
                  <a:schemeClr val="accent5">
                    <a:lumMod val="60000"/>
                    <a:lumOff val="40000"/>
                  </a:schemeClr>
                </a:fgClr>
                <a:bgClr>
                  <a:schemeClr val="bg1"/>
                </a:bgClr>
              </a:pattFill>
              <a:ea typeface="+mn-lt"/>
              <a:cs typeface="+mn-lt"/>
            </a:endParaRPr>
          </a:p>
          <a:p>
            <a:pPr algn="ctr"/>
            <a:endParaRPr lang="en-US" sz="4800" b="1" dirty="0">
              <a:ln w="12700">
                <a:solidFill>
                  <a:srgbClr val="5B9BD5"/>
                </a:solidFill>
                <a:prstDash val="solid"/>
              </a:ln>
              <a:pattFill prst="ltDnDiag">
                <a:fgClr>
                  <a:schemeClr val="accent5">
                    <a:lumMod val="60000"/>
                    <a:lumOff val="40000"/>
                  </a:schemeClr>
                </a:fgClr>
                <a:bgClr>
                  <a:schemeClr val="bg1"/>
                </a:bgClr>
              </a:pattFill>
              <a:latin typeface="Calibri"/>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200" dirty="0"/>
          </a:p>
        </p:txBody>
      </p:sp>
      <p:sp>
        <p:nvSpPr>
          <p:cNvPr id="9" name="Rectangle 8">
            <a:extLst>
              <a:ext uri="{FF2B5EF4-FFF2-40B4-BE49-F238E27FC236}">
                <a16:creationId xmlns:a16="http://schemas.microsoft.com/office/drawing/2014/main" id="{865586B4-00B8-2347-0D83-DE4AD2B57706}"/>
              </a:ext>
            </a:extLst>
          </p:cNvPr>
          <p:cNvSpPr/>
          <p:nvPr/>
        </p:nvSpPr>
        <p:spPr>
          <a:xfrm>
            <a:off x="4401422" y="3887501"/>
            <a:ext cx="3092706" cy="1569660"/>
          </a:xfrm>
          <a:prstGeom prst="rect">
            <a:avLst/>
          </a:prstGeom>
          <a:noFill/>
        </p:spPr>
        <p:txBody>
          <a:bodyPr wrap="non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96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Why</a:t>
            </a:r>
            <a:r>
              <a:rPr lang="en-US" sz="96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a:t>
            </a:r>
            <a:endParaRPr lang="en-US" sz="9600" b="1" cap="none" spc="0" dirty="0">
              <a:ln w="9525">
                <a:solidFill>
                  <a:prstClr val="white"/>
                </a:solidFill>
                <a:prstDash val="solid"/>
              </a:ln>
              <a:solidFill>
                <a:schemeClr val="accent5"/>
              </a:solidFill>
              <a:effectLst>
                <a:outerShdw blurRad="12700" dist="38100" dir="2700000" algn="tl" rotWithShape="0">
                  <a:srgbClr val="5B9BD5">
                    <a:lumMod val="60000"/>
                    <a:lumOff val="40000"/>
                  </a:srgbClr>
                </a:outerShdw>
              </a:effectLst>
              <a:cs typeface="Calibri"/>
            </a:endParaRPr>
          </a:p>
        </p:txBody>
      </p:sp>
    </p:spTree>
    <p:extLst>
      <p:ext uri="{BB962C8B-B14F-4D97-AF65-F5344CB8AC3E}">
        <p14:creationId xmlns:p14="http://schemas.microsoft.com/office/powerpoint/2010/main" val="3001658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200" dirty="0"/>
          </a:p>
        </p:txBody>
      </p:sp>
      <p:pic>
        <p:nvPicPr>
          <p:cNvPr id="19" name="Online Media 18" title="Kitchen Pedagogy 2:2 Retrieval Practice">
            <a:hlinkClick r:id="" action="ppaction://media"/>
            <a:extLst>
              <a:ext uri="{FF2B5EF4-FFF2-40B4-BE49-F238E27FC236}">
                <a16:creationId xmlns:a16="http://schemas.microsoft.com/office/drawing/2014/main" id="{61A4A1BA-81E2-36BA-7A88-0AD26DFC7667}"/>
              </a:ext>
            </a:extLst>
          </p:cNvPr>
          <p:cNvPicPr>
            <a:picLocks noRot="1" noChangeAspect="1"/>
          </p:cNvPicPr>
          <p:nvPr>
            <a:videoFile r:link="rId1"/>
          </p:nvPr>
        </p:nvPicPr>
        <p:blipFill>
          <a:blip r:embed="rId3"/>
          <a:stretch>
            <a:fillRect/>
          </a:stretch>
        </p:blipFill>
        <p:spPr>
          <a:xfrm>
            <a:off x="393390" y="239596"/>
            <a:ext cx="8533779" cy="5886293"/>
          </a:xfrm>
          <a:prstGeom prst="rect">
            <a:avLst/>
          </a:prstGeom>
        </p:spPr>
      </p:pic>
      <p:sp>
        <p:nvSpPr>
          <p:cNvPr id="20" name="TextBox 19">
            <a:extLst>
              <a:ext uri="{FF2B5EF4-FFF2-40B4-BE49-F238E27FC236}">
                <a16:creationId xmlns:a16="http://schemas.microsoft.com/office/drawing/2014/main" id="{5E938ADA-4FFC-B6C8-344A-942C5F0B51D5}"/>
              </a:ext>
            </a:extLst>
          </p:cNvPr>
          <p:cNvSpPr txBox="1"/>
          <p:nvPr/>
        </p:nvSpPr>
        <p:spPr>
          <a:xfrm>
            <a:off x="9240643" y="672791"/>
            <a:ext cx="2947639"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dirty="0">
                <a:solidFill>
                  <a:srgbClr val="FF0000"/>
                </a:solidFill>
                <a:cs typeface="Calibri"/>
              </a:rPr>
              <a:t>Tom Sherrington – Why retrieval practice is important.</a:t>
            </a:r>
            <a:endParaRPr lang="en-GB" sz="2800" dirty="0">
              <a:cs typeface="Calibri"/>
            </a:endParaRPr>
          </a:p>
        </p:txBody>
      </p:sp>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4"/>
          <a:stretch>
            <a:fillRect/>
          </a:stretch>
        </p:blipFill>
        <p:spPr>
          <a:xfrm>
            <a:off x="9207060" y="3011174"/>
            <a:ext cx="2520804" cy="2479586"/>
          </a:xfrm>
          <a:prstGeom prst="rect">
            <a:avLst/>
          </a:prstGeom>
        </p:spPr>
      </p:pic>
    </p:spTree>
    <p:extLst>
      <p:ext uri="{BB962C8B-B14F-4D97-AF65-F5344CB8AC3E}">
        <p14:creationId xmlns:p14="http://schemas.microsoft.com/office/powerpoint/2010/main" val="727120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200" dirty="0"/>
          </a:p>
        </p:txBody>
      </p:sp>
      <p:sp>
        <p:nvSpPr>
          <p:cNvPr id="9" name="TextBox 8">
            <a:extLst>
              <a:ext uri="{FF2B5EF4-FFF2-40B4-BE49-F238E27FC236}">
                <a16:creationId xmlns:a16="http://schemas.microsoft.com/office/drawing/2014/main" id="{37BCAB59-F44A-0908-3CC5-B3FFF272B3BD}"/>
              </a:ext>
            </a:extLst>
          </p:cNvPr>
          <p:cNvSpPr txBox="1"/>
          <p:nvPr/>
        </p:nvSpPr>
        <p:spPr>
          <a:xfrm>
            <a:off x="8915400" y="579863"/>
            <a:ext cx="2994102" cy="310854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dirty="0">
                <a:cs typeface="Calibri"/>
              </a:rPr>
              <a:t>Think about what we have learnt so far – What does this graph highlight? </a:t>
            </a:r>
          </a:p>
          <a:p>
            <a:endParaRPr lang="en-GB" sz="2800" b="1" dirty="0">
              <a:cs typeface="Calibri"/>
            </a:endParaRPr>
          </a:p>
          <a:p>
            <a:endParaRPr lang="en-GB" sz="2800" b="1" dirty="0">
              <a:cs typeface="Calibri"/>
            </a:endParaRPr>
          </a:p>
        </p:txBody>
      </p:sp>
      <p:pic>
        <p:nvPicPr>
          <p:cNvPr id="4" name="Picture 8" descr="Chart, diagram&#10;&#10;Description automatically generated">
            <a:extLst>
              <a:ext uri="{FF2B5EF4-FFF2-40B4-BE49-F238E27FC236}">
                <a16:creationId xmlns:a16="http://schemas.microsoft.com/office/drawing/2014/main" id="{6EC6783F-EC4E-83E9-5FCB-209160031B2A}"/>
              </a:ext>
            </a:extLst>
          </p:cNvPr>
          <p:cNvPicPr>
            <a:picLocks noChangeAspect="1"/>
          </p:cNvPicPr>
          <p:nvPr/>
        </p:nvPicPr>
        <p:blipFill>
          <a:blip r:embed="rId2"/>
          <a:stretch>
            <a:fillRect/>
          </a:stretch>
        </p:blipFill>
        <p:spPr>
          <a:xfrm>
            <a:off x="1156011" y="1058150"/>
            <a:ext cx="7426711" cy="4146971"/>
          </a:xfrm>
          <a:prstGeom prst="rect">
            <a:avLst/>
          </a:prstGeom>
        </p:spPr>
      </p:pic>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3"/>
          <a:stretch>
            <a:fillRect/>
          </a:stretch>
        </p:blipFill>
        <p:spPr>
          <a:xfrm>
            <a:off x="295377" y="149028"/>
            <a:ext cx="1628707" cy="1596782"/>
          </a:xfrm>
          <a:prstGeom prst="rect">
            <a:avLst/>
          </a:prstGeom>
        </p:spPr>
      </p:pic>
      <p:pic>
        <p:nvPicPr>
          <p:cNvPr id="10" name="Picture 11">
            <a:extLst>
              <a:ext uri="{FF2B5EF4-FFF2-40B4-BE49-F238E27FC236}">
                <a16:creationId xmlns:a16="http://schemas.microsoft.com/office/drawing/2014/main" id="{D3E0DEC5-39FC-E0B7-5B7B-1E06E07A151A}"/>
              </a:ext>
            </a:extLst>
          </p:cNvPr>
          <p:cNvPicPr>
            <a:picLocks noChangeAspect="1"/>
          </p:cNvPicPr>
          <p:nvPr/>
        </p:nvPicPr>
        <p:blipFill>
          <a:blip r:embed="rId4"/>
          <a:stretch>
            <a:fillRect/>
          </a:stretch>
        </p:blipFill>
        <p:spPr>
          <a:xfrm>
            <a:off x="8831766" y="4040396"/>
            <a:ext cx="3077735" cy="1918134"/>
          </a:xfrm>
          <a:prstGeom prst="rect">
            <a:avLst/>
          </a:prstGeom>
        </p:spPr>
      </p:pic>
    </p:spTree>
    <p:extLst>
      <p:ext uri="{BB962C8B-B14F-4D97-AF65-F5344CB8AC3E}">
        <p14:creationId xmlns:p14="http://schemas.microsoft.com/office/powerpoint/2010/main" val="37644069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6E58047-648F-469D-B447-3B9F335B834B}"/>
              </a:ext>
            </a:extLst>
          </p:cNvPr>
          <p:cNvPicPr>
            <a:picLocks noChangeAspect="1"/>
          </p:cNvPicPr>
          <p:nvPr/>
        </p:nvPicPr>
        <p:blipFill>
          <a:blip r:embed="rId2"/>
          <a:stretch>
            <a:fillRect/>
          </a:stretch>
        </p:blipFill>
        <p:spPr>
          <a:xfrm>
            <a:off x="25903" y="695093"/>
            <a:ext cx="8048625" cy="742950"/>
          </a:xfrm>
          <a:prstGeom prst="rect">
            <a:avLst/>
          </a:prstGeom>
        </p:spPr>
      </p:pic>
      <p:pic>
        <p:nvPicPr>
          <p:cNvPr id="6" name="Picture 5">
            <a:extLst>
              <a:ext uri="{FF2B5EF4-FFF2-40B4-BE49-F238E27FC236}">
                <a16:creationId xmlns:a16="http://schemas.microsoft.com/office/drawing/2014/main" id="{93D446F7-67FA-4B36-B2EA-211B8E8784F3}"/>
              </a:ext>
            </a:extLst>
          </p:cNvPr>
          <p:cNvPicPr>
            <a:picLocks noChangeAspect="1"/>
          </p:cNvPicPr>
          <p:nvPr/>
        </p:nvPicPr>
        <p:blipFill>
          <a:blip r:embed="rId3"/>
          <a:stretch>
            <a:fillRect/>
          </a:stretch>
        </p:blipFill>
        <p:spPr>
          <a:xfrm>
            <a:off x="64584" y="1431099"/>
            <a:ext cx="8020050" cy="600075"/>
          </a:xfrm>
          <a:prstGeom prst="rect">
            <a:avLst/>
          </a:prstGeom>
        </p:spPr>
      </p:pic>
      <p:pic>
        <p:nvPicPr>
          <p:cNvPr id="7" name="Picture 6">
            <a:extLst>
              <a:ext uri="{FF2B5EF4-FFF2-40B4-BE49-F238E27FC236}">
                <a16:creationId xmlns:a16="http://schemas.microsoft.com/office/drawing/2014/main" id="{694C716A-C408-4CAB-9003-0847B0871DD5}"/>
              </a:ext>
            </a:extLst>
          </p:cNvPr>
          <p:cNvPicPr>
            <a:picLocks noChangeAspect="1"/>
          </p:cNvPicPr>
          <p:nvPr/>
        </p:nvPicPr>
        <p:blipFill>
          <a:blip r:embed="rId4"/>
          <a:stretch>
            <a:fillRect/>
          </a:stretch>
        </p:blipFill>
        <p:spPr>
          <a:xfrm>
            <a:off x="193040" y="2036040"/>
            <a:ext cx="7772400" cy="685800"/>
          </a:xfrm>
          <a:prstGeom prst="rect">
            <a:avLst/>
          </a:prstGeom>
        </p:spPr>
      </p:pic>
      <p:pic>
        <p:nvPicPr>
          <p:cNvPr id="8" name="Picture 7">
            <a:extLst>
              <a:ext uri="{FF2B5EF4-FFF2-40B4-BE49-F238E27FC236}">
                <a16:creationId xmlns:a16="http://schemas.microsoft.com/office/drawing/2014/main" id="{4EB6BD3D-3E3A-4C58-9B0C-5EE537C85F76}"/>
              </a:ext>
            </a:extLst>
          </p:cNvPr>
          <p:cNvPicPr>
            <a:picLocks noChangeAspect="1"/>
          </p:cNvPicPr>
          <p:nvPr/>
        </p:nvPicPr>
        <p:blipFill>
          <a:blip r:embed="rId5"/>
          <a:stretch>
            <a:fillRect/>
          </a:stretch>
        </p:blipFill>
        <p:spPr>
          <a:xfrm>
            <a:off x="193040" y="2705100"/>
            <a:ext cx="7772400" cy="723900"/>
          </a:xfrm>
          <a:prstGeom prst="rect">
            <a:avLst/>
          </a:prstGeom>
        </p:spPr>
      </p:pic>
      <p:pic>
        <p:nvPicPr>
          <p:cNvPr id="9" name="Picture 8">
            <a:extLst>
              <a:ext uri="{FF2B5EF4-FFF2-40B4-BE49-F238E27FC236}">
                <a16:creationId xmlns:a16="http://schemas.microsoft.com/office/drawing/2014/main" id="{4815579B-8FEF-48F6-932B-C100A231E28D}"/>
              </a:ext>
            </a:extLst>
          </p:cNvPr>
          <p:cNvPicPr>
            <a:picLocks noChangeAspect="1"/>
          </p:cNvPicPr>
          <p:nvPr/>
        </p:nvPicPr>
        <p:blipFill>
          <a:blip r:embed="rId6"/>
          <a:stretch>
            <a:fillRect/>
          </a:stretch>
        </p:blipFill>
        <p:spPr>
          <a:xfrm>
            <a:off x="-56802" y="3428071"/>
            <a:ext cx="7953375" cy="695325"/>
          </a:xfrm>
          <a:prstGeom prst="rect">
            <a:avLst/>
          </a:prstGeom>
        </p:spPr>
      </p:pic>
      <p:pic>
        <p:nvPicPr>
          <p:cNvPr id="10" name="Picture 9">
            <a:extLst>
              <a:ext uri="{FF2B5EF4-FFF2-40B4-BE49-F238E27FC236}">
                <a16:creationId xmlns:a16="http://schemas.microsoft.com/office/drawing/2014/main" id="{A032E376-C2A6-424D-B11C-3817CF4F1E9C}"/>
              </a:ext>
            </a:extLst>
          </p:cNvPr>
          <p:cNvPicPr>
            <a:picLocks noChangeAspect="1"/>
          </p:cNvPicPr>
          <p:nvPr/>
        </p:nvPicPr>
        <p:blipFill>
          <a:blip r:embed="rId7"/>
          <a:stretch>
            <a:fillRect/>
          </a:stretch>
        </p:blipFill>
        <p:spPr>
          <a:xfrm>
            <a:off x="25903" y="4095518"/>
            <a:ext cx="7877175" cy="704850"/>
          </a:xfrm>
          <a:prstGeom prst="rect">
            <a:avLst/>
          </a:prstGeom>
        </p:spPr>
      </p:pic>
      <p:pic>
        <p:nvPicPr>
          <p:cNvPr id="11" name="Picture 10">
            <a:extLst>
              <a:ext uri="{FF2B5EF4-FFF2-40B4-BE49-F238E27FC236}">
                <a16:creationId xmlns:a16="http://schemas.microsoft.com/office/drawing/2014/main" id="{A4B71855-7E62-4B7C-8062-1D8FB77E2094}"/>
              </a:ext>
            </a:extLst>
          </p:cNvPr>
          <p:cNvPicPr>
            <a:picLocks noChangeAspect="1"/>
          </p:cNvPicPr>
          <p:nvPr/>
        </p:nvPicPr>
        <p:blipFill>
          <a:blip r:embed="rId8"/>
          <a:stretch>
            <a:fillRect/>
          </a:stretch>
        </p:blipFill>
        <p:spPr>
          <a:xfrm>
            <a:off x="109537" y="4852845"/>
            <a:ext cx="7686675" cy="676275"/>
          </a:xfrm>
          <a:prstGeom prst="rect">
            <a:avLst/>
          </a:prstGeom>
        </p:spPr>
      </p:pic>
      <p:pic>
        <p:nvPicPr>
          <p:cNvPr id="12" name="Picture 11">
            <a:extLst>
              <a:ext uri="{FF2B5EF4-FFF2-40B4-BE49-F238E27FC236}">
                <a16:creationId xmlns:a16="http://schemas.microsoft.com/office/drawing/2014/main" id="{B07E077C-5178-449E-9BFF-7CAC72E74102}"/>
              </a:ext>
            </a:extLst>
          </p:cNvPr>
          <p:cNvPicPr>
            <a:picLocks noChangeAspect="1"/>
          </p:cNvPicPr>
          <p:nvPr/>
        </p:nvPicPr>
        <p:blipFill>
          <a:blip r:embed="rId9"/>
          <a:stretch>
            <a:fillRect/>
          </a:stretch>
        </p:blipFill>
        <p:spPr>
          <a:xfrm>
            <a:off x="105123" y="5588620"/>
            <a:ext cx="8010525" cy="714375"/>
          </a:xfrm>
          <a:prstGeom prst="rect">
            <a:avLst/>
          </a:prstGeom>
        </p:spPr>
      </p:pic>
      <p:sp>
        <p:nvSpPr>
          <p:cNvPr id="13" name="Rectangle: Rounded Corners 12">
            <a:extLst>
              <a:ext uri="{FF2B5EF4-FFF2-40B4-BE49-F238E27FC236}">
                <a16:creationId xmlns:a16="http://schemas.microsoft.com/office/drawing/2014/main" id="{F0B75A77-2981-475F-8106-DAE1013910C0}"/>
              </a:ext>
            </a:extLst>
          </p:cNvPr>
          <p:cNvSpPr/>
          <p:nvPr/>
        </p:nvSpPr>
        <p:spPr>
          <a:xfrm>
            <a:off x="7929082" y="763967"/>
            <a:ext cx="2828925" cy="522878"/>
          </a:xfrm>
          <a:prstGeom prst="roundRect">
            <a:avLst/>
          </a:prstGeom>
          <a:solidFill>
            <a:srgbClr val="0070C0"/>
          </a:solidFill>
        </p:spPr>
        <p:style>
          <a:lnRef idx="3">
            <a:schemeClr val="lt1"/>
          </a:lnRef>
          <a:fillRef idx="1">
            <a:schemeClr val="accent6"/>
          </a:fillRef>
          <a:effectRef idx="1">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Engagement strategies</a:t>
            </a:r>
          </a:p>
        </p:txBody>
      </p:sp>
      <p:sp>
        <p:nvSpPr>
          <p:cNvPr id="14" name="Rectangle: Rounded Corners 13">
            <a:extLst>
              <a:ext uri="{FF2B5EF4-FFF2-40B4-BE49-F238E27FC236}">
                <a16:creationId xmlns:a16="http://schemas.microsoft.com/office/drawing/2014/main" id="{B9467B92-4B0F-4B46-8536-D4C7DE88C899}"/>
              </a:ext>
            </a:extLst>
          </p:cNvPr>
          <p:cNvSpPr/>
          <p:nvPr/>
        </p:nvSpPr>
        <p:spPr>
          <a:xfrm>
            <a:off x="7929911" y="1430530"/>
            <a:ext cx="1676399" cy="51403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mn-cs"/>
              </a:rPr>
              <a:t>AfL</a:t>
            </a:r>
            <a:endParaRPr kumimoji="0" lang="en-GB"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Rounded Corners 14">
            <a:extLst>
              <a:ext uri="{FF2B5EF4-FFF2-40B4-BE49-F238E27FC236}">
                <a16:creationId xmlns:a16="http://schemas.microsoft.com/office/drawing/2014/main" id="{0A696DEC-0C4A-4569-B6EE-6ACBF710E759}"/>
              </a:ext>
            </a:extLst>
          </p:cNvPr>
          <p:cNvSpPr/>
          <p:nvPr/>
        </p:nvSpPr>
        <p:spPr>
          <a:xfrm>
            <a:off x="7934557" y="3506263"/>
            <a:ext cx="1676399" cy="538939"/>
          </a:xfrm>
          <a:prstGeom prst="roundRect">
            <a:avLst/>
          </a:prstGeom>
          <a:solidFill>
            <a:srgbClr val="FF0000"/>
          </a:solid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Metacognition</a:t>
            </a:r>
          </a:p>
        </p:txBody>
      </p:sp>
      <p:sp>
        <p:nvSpPr>
          <p:cNvPr id="16" name="Rectangle: Rounded Corners 15">
            <a:extLst>
              <a:ext uri="{FF2B5EF4-FFF2-40B4-BE49-F238E27FC236}">
                <a16:creationId xmlns:a16="http://schemas.microsoft.com/office/drawing/2014/main" id="{BCCEAC8C-1C86-4AC4-BB2E-A34896644638}"/>
              </a:ext>
            </a:extLst>
          </p:cNvPr>
          <p:cNvSpPr/>
          <p:nvPr/>
        </p:nvSpPr>
        <p:spPr>
          <a:xfrm>
            <a:off x="7936457" y="4268223"/>
            <a:ext cx="3557588" cy="435133"/>
          </a:xfrm>
          <a:prstGeom prst="roundRect">
            <a:avLst/>
          </a:prstGeom>
          <a:solidFill>
            <a:srgbClr val="0070C0"/>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err="1">
                <a:ln>
                  <a:noFill/>
                </a:ln>
                <a:solidFill>
                  <a:prstClr val="white"/>
                </a:solidFill>
                <a:effectLst/>
                <a:uLnTx/>
                <a:uFillTx/>
                <a:latin typeface="Calibri" panose="020F0502020204030204"/>
                <a:ea typeface="+mn-ea"/>
                <a:cs typeface="+mn-cs"/>
              </a:rPr>
              <a:t>Oracy</a:t>
            </a: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 Development of vocabulary</a:t>
            </a:r>
          </a:p>
        </p:txBody>
      </p:sp>
      <p:sp>
        <p:nvSpPr>
          <p:cNvPr id="17" name="Rectangle: Rounded Corners 16">
            <a:extLst>
              <a:ext uri="{FF2B5EF4-FFF2-40B4-BE49-F238E27FC236}">
                <a16:creationId xmlns:a16="http://schemas.microsoft.com/office/drawing/2014/main" id="{6614C311-1845-43BF-B169-5130D20586A1}"/>
              </a:ext>
            </a:extLst>
          </p:cNvPr>
          <p:cNvSpPr/>
          <p:nvPr/>
        </p:nvSpPr>
        <p:spPr>
          <a:xfrm>
            <a:off x="7959457" y="2758190"/>
            <a:ext cx="1676399" cy="538939"/>
          </a:xfrm>
          <a:prstGeom prst="roundRect">
            <a:avLst/>
          </a:prstGeom>
          <a:solidFill>
            <a:srgbClr val="0070C0"/>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Curriculum</a:t>
            </a:r>
          </a:p>
        </p:txBody>
      </p:sp>
      <p:sp>
        <p:nvSpPr>
          <p:cNvPr id="18" name="Rectangle: Rounded Corners 17">
            <a:extLst>
              <a:ext uri="{FF2B5EF4-FFF2-40B4-BE49-F238E27FC236}">
                <a16:creationId xmlns:a16="http://schemas.microsoft.com/office/drawing/2014/main" id="{5105B0A3-DAC9-4828-BBF5-B75CED439A4C}"/>
              </a:ext>
            </a:extLst>
          </p:cNvPr>
          <p:cNvSpPr/>
          <p:nvPr/>
        </p:nvSpPr>
        <p:spPr>
          <a:xfrm>
            <a:off x="7928474" y="5685156"/>
            <a:ext cx="3824446" cy="435133"/>
          </a:xfrm>
          <a:prstGeom prst="roundRect">
            <a:avLst/>
          </a:prstGeom>
          <a:solidFill>
            <a:srgbClr val="FF0000"/>
          </a:solidFill>
        </p:spPr>
        <p:style>
          <a:lnRef idx="3">
            <a:schemeClr val="lt1"/>
          </a:lnRef>
          <a:fillRef idx="1">
            <a:schemeClr val="accent2"/>
          </a:fillRef>
          <a:effectRef idx="1">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prstClr val="white"/>
                </a:solidFill>
                <a:effectLst/>
                <a:uLnTx/>
                <a:uFillTx/>
                <a:latin typeface="Calibri" panose="020F0502020204030204"/>
                <a:ea typeface="+mn-ea"/>
                <a:cs typeface="+mn-cs"/>
              </a:rPr>
              <a:t>Literacy/ Development of vocabulary</a:t>
            </a:r>
          </a:p>
        </p:txBody>
      </p:sp>
      <p:pic>
        <p:nvPicPr>
          <p:cNvPr id="19" name="Picture 18">
            <a:extLst>
              <a:ext uri="{FF2B5EF4-FFF2-40B4-BE49-F238E27FC236}">
                <a16:creationId xmlns:a16="http://schemas.microsoft.com/office/drawing/2014/main" id="{8394307B-F162-42C8-8F0B-01DDE5BA08C3}"/>
              </a:ext>
            </a:extLst>
          </p:cNvPr>
          <p:cNvPicPr>
            <a:picLocks noChangeAspect="1"/>
          </p:cNvPicPr>
          <p:nvPr/>
        </p:nvPicPr>
        <p:blipFill>
          <a:blip r:embed="rId10"/>
          <a:stretch>
            <a:fillRect/>
          </a:stretch>
        </p:blipFill>
        <p:spPr>
          <a:xfrm>
            <a:off x="193040" y="6300329"/>
            <a:ext cx="5219700" cy="538940"/>
          </a:xfrm>
          <a:prstGeom prst="rect">
            <a:avLst/>
          </a:prstGeom>
        </p:spPr>
      </p:pic>
      <p:sp>
        <p:nvSpPr>
          <p:cNvPr id="21" name="Rectangle 20">
            <a:extLst>
              <a:ext uri="{FF2B5EF4-FFF2-40B4-BE49-F238E27FC236}">
                <a16:creationId xmlns:a16="http://schemas.microsoft.com/office/drawing/2014/main" id="{6632A25F-4CD2-57E5-3007-9776A61B4E88}"/>
              </a:ext>
            </a:extLst>
          </p:cNvPr>
          <p:cNvSpPr/>
          <p:nvPr/>
        </p:nvSpPr>
        <p:spPr>
          <a:xfrm>
            <a:off x="2472245" y="-302420"/>
            <a:ext cx="6988580" cy="1107996"/>
          </a:xfrm>
          <a:prstGeom prst="rect">
            <a:avLst/>
          </a:prstGeom>
          <a:noFill/>
        </p:spPr>
        <p:txBody>
          <a:bodyPr wrap="none" lIns="91440" tIns="45720" rIns="91440" bIns="45720" anchor="t">
            <a:spAutoFit/>
          </a:bodyPr>
          <a:lstStyle/>
          <a:p>
            <a:pPr algn="ctr"/>
            <a:r>
              <a:rPr lang="en-US" sz="44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Current situation – rationale</a:t>
            </a: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endParaRPr lang="en-US" sz="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319340787"/>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advTm="96203">
        <p15:prstTrans prst="prestige"/>
      </p:transition>
    </mc:Choice>
    <mc:Fallback>
      <p:transition spd="slow" advTm="96203">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09"/>
            <a:ext cx="12192000" cy="6858000"/>
          </a:xfrm>
          <a:prstGeom prst="rect">
            <a:avLst/>
          </a:prstGeom>
        </p:spPr>
      </p:pic>
      <p:sp>
        <p:nvSpPr>
          <p:cNvPr id="5" name="Rectangle 4"/>
          <p:cNvSpPr/>
          <p:nvPr/>
        </p:nvSpPr>
        <p:spPr>
          <a:xfrm>
            <a:off x="0" y="0"/>
            <a:ext cx="12192000" cy="830997"/>
          </a:xfrm>
          <a:prstGeom prst="rect">
            <a:avLst/>
          </a:prstGeom>
          <a:noFill/>
        </p:spPr>
        <p:txBody>
          <a:bodyPr wrap="square" lIns="91440" tIns="45720" rIns="91440" bIns="45720">
            <a:spAutoFit/>
          </a:body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Back to the mountain…</a:t>
            </a:r>
          </a:p>
        </p:txBody>
      </p:sp>
      <p:sp>
        <p:nvSpPr>
          <p:cNvPr id="3" name="Rectangle 2"/>
          <p:cNvSpPr/>
          <p:nvPr/>
        </p:nvSpPr>
        <p:spPr>
          <a:xfrm>
            <a:off x="1833042" y="5444528"/>
            <a:ext cx="8800102" cy="923330"/>
          </a:xfrm>
          <a:prstGeom prst="rect">
            <a:avLst/>
          </a:prstGeom>
          <a:solidFill>
            <a:schemeClr val="accent1">
              <a:lumMod val="20000"/>
              <a:lumOff val="80000"/>
            </a:schemeClr>
          </a:solidFill>
        </p:spPr>
        <p:txBody>
          <a:bodyPr wrap="none" lIns="91440" tIns="45720" rIns="91440" bIns="45720">
            <a:spAutoFit/>
          </a:bodyPr>
          <a:lstStyle/>
          <a:p>
            <a:pPr algn="ctr"/>
            <a:r>
              <a:rPr lang="en-US" sz="5400" dirty="0">
                <a:ln w="0"/>
                <a:solidFill>
                  <a:srgbClr val="002060"/>
                </a:solidFill>
                <a:effectLst>
                  <a:outerShdw blurRad="38100" dist="19050" dir="2700000" algn="tl" rotWithShape="0">
                    <a:schemeClr val="dk1">
                      <a:alpha val="40000"/>
                    </a:schemeClr>
                  </a:outerShdw>
                </a:effectLst>
              </a:rPr>
              <a:t>How can we break this down…</a:t>
            </a:r>
            <a:endParaRPr lang="en-US" sz="5400" b="0" cap="none" spc="0" dirty="0">
              <a:ln w="0"/>
              <a:solidFill>
                <a:srgbClr val="00206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0535117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dadstalking.com/wp-content/uploads/2012/03/connec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054" y="137611"/>
            <a:ext cx="1179180" cy="7861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50573" y="34974"/>
            <a:ext cx="3528392" cy="646331"/>
          </a:xfrm>
          <a:prstGeom prst="rect">
            <a:avLst/>
          </a:prstGeom>
          <a:noFill/>
        </p:spPr>
        <p:txBody>
          <a:bodyPr wrap="square" rtlCol="0">
            <a:spAutoFit/>
          </a:bodyPr>
          <a:lstStyle/>
          <a:p>
            <a:r>
              <a:rPr lang="en-GB" sz="3600" dirty="0">
                <a:solidFill>
                  <a:srgbClr val="FF0000"/>
                </a:solidFill>
              </a:rPr>
              <a:t>c</a:t>
            </a:r>
            <a:r>
              <a:rPr lang="en-GB" sz="3600" dirty="0">
                <a:solidFill>
                  <a:srgbClr val="00B0F0"/>
                </a:solidFill>
              </a:rPr>
              <a:t>o</a:t>
            </a:r>
            <a:r>
              <a:rPr lang="en-GB" sz="3600" dirty="0">
                <a:solidFill>
                  <a:srgbClr val="00B050"/>
                </a:solidFill>
              </a:rPr>
              <a:t>n</a:t>
            </a:r>
            <a:r>
              <a:rPr lang="en-GB" sz="3600" dirty="0">
                <a:solidFill>
                  <a:srgbClr val="00B0F0"/>
                </a:solidFill>
              </a:rPr>
              <a:t>n</a:t>
            </a:r>
            <a:r>
              <a:rPr lang="en-GB" sz="3600" dirty="0">
                <a:solidFill>
                  <a:srgbClr val="FF0000"/>
                </a:solidFill>
              </a:rPr>
              <a:t>e</a:t>
            </a:r>
            <a:r>
              <a:rPr lang="en-GB" sz="3600" dirty="0">
                <a:solidFill>
                  <a:srgbClr val="00B050"/>
                </a:solidFill>
              </a:rPr>
              <a:t>c</a:t>
            </a:r>
            <a:r>
              <a:rPr lang="en-GB" sz="3600" dirty="0">
                <a:solidFill>
                  <a:srgbClr val="00B0F0"/>
                </a:solidFill>
              </a:rPr>
              <a:t>t</a:t>
            </a:r>
          </a:p>
        </p:txBody>
      </p:sp>
      <p:graphicFrame>
        <p:nvGraphicFramePr>
          <p:cNvPr id="2" name="Table 1">
            <a:extLst>
              <a:ext uri="{FF2B5EF4-FFF2-40B4-BE49-F238E27FC236}">
                <a16:creationId xmlns:a16="http://schemas.microsoft.com/office/drawing/2014/main" id="{99F3D215-563A-4C20-AF29-8BFD641DC9A1}"/>
              </a:ext>
            </a:extLst>
          </p:cNvPr>
          <p:cNvGraphicFramePr>
            <a:graphicFrameLocks noGrp="1"/>
          </p:cNvGraphicFramePr>
          <p:nvPr/>
        </p:nvGraphicFramePr>
        <p:xfrm>
          <a:off x="856860" y="2125957"/>
          <a:ext cx="10909040" cy="4397894"/>
        </p:xfrm>
        <a:graphic>
          <a:graphicData uri="http://schemas.openxmlformats.org/drawingml/2006/table">
            <a:tbl>
              <a:tblPr firstRow="1" bandRow="1">
                <a:tableStyleId>{5C22544A-7EE6-4342-B048-85BDC9FD1C3A}</a:tableStyleId>
              </a:tblPr>
              <a:tblGrid>
                <a:gridCol w="2695376">
                  <a:extLst>
                    <a:ext uri="{9D8B030D-6E8A-4147-A177-3AD203B41FA5}">
                      <a16:colId xmlns:a16="http://schemas.microsoft.com/office/drawing/2014/main" val="19300273"/>
                    </a:ext>
                  </a:extLst>
                </a:gridCol>
                <a:gridCol w="2737888">
                  <a:extLst>
                    <a:ext uri="{9D8B030D-6E8A-4147-A177-3AD203B41FA5}">
                      <a16:colId xmlns:a16="http://schemas.microsoft.com/office/drawing/2014/main" val="260584666"/>
                    </a:ext>
                  </a:extLst>
                </a:gridCol>
                <a:gridCol w="2737888">
                  <a:extLst>
                    <a:ext uri="{9D8B030D-6E8A-4147-A177-3AD203B41FA5}">
                      <a16:colId xmlns:a16="http://schemas.microsoft.com/office/drawing/2014/main" val="2022230668"/>
                    </a:ext>
                  </a:extLst>
                </a:gridCol>
                <a:gridCol w="2737888">
                  <a:extLst>
                    <a:ext uri="{9D8B030D-6E8A-4147-A177-3AD203B41FA5}">
                      <a16:colId xmlns:a16="http://schemas.microsoft.com/office/drawing/2014/main" val="611645362"/>
                    </a:ext>
                  </a:extLst>
                </a:gridCol>
              </a:tblGrid>
              <a:tr h="1819818">
                <a:tc>
                  <a:txBody>
                    <a:bodyPr/>
                    <a:lstStyle/>
                    <a:p>
                      <a:r>
                        <a:rPr lang="en-GB" sz="2400" b="1" dirty="0">
                          <a:solidFill>
                            <a:schemeClr val="tx1"/>
                          </a:solidFill>
                        </a:rPr>
                        <a:t>What was</a:t>
                      </a:r>
                      <a:r>
                        <a:rPr lang="en-GB" sz="2400" b="1" baseline="0" dirty="0">
                          <a:solidFill>
                            <a:schemeClr val="tx1"/>
                          </a:solidFill>
                        </a:rPr>
                        <a:t> a religious reason for the Mughals becoming wealthy?</a:t>
                      </a:r>
                      <a:r>
                        <a:rPr lang="en-GB" sz="2400" b="1" dirty="0">
                          <a:solidFill>
                            <a:schemeClr val="tx1"/>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rPr>
                        <a:t>Name two religions in the Mughal Empire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rPr>
                        <a:t>What</a:t>
                      </a:r>
                      <a:r>
                        <a:rPr lang="en-GB" sz="2400" b="1" baseline="0" dirty="0">
                          <a:solidFill>
                            <a:schemeClr val="tx1"/>
                          </a:solidFill>
                        </a:rPr>
                        <a:t> is an Empire?</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rPr>
                        <a:t>Who won the Battle of Stamford Bridge?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89443424"/>
                  </a:ext>
                </a:extLst>
              </a:tr>
              <a:tr h="1819818">
                <a:tc>
                  <a:txBody>
                    <a:bodyPr/>
                    <a:lstStyle/>
                    <a:p>
                      <a:r>
                        <a:rPr lang="en-GB" sz="2400" b="1" dirty="0"/>
                        <a:t>How did new roads improve</a:t>
                      </a:r>
                      <a:r>
                        <a:rPr lang="en-GB" sz="2400" b="1" baseline="0" dirty="0"/>
                        <a:t> the Mughal economy?</a:t>
                      </a:r>
                      <a:endParaRPr lang="en-GB" sz="24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rPr>
                        <a:t>Who was the first emperor?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rPr>
                        <a:t>List</a:t>
                      </a:r>
                      <a:r>
                        <a:rPr lang="en-GB" sz="2400" b="1" baseline="0" dirty="0">
                          <a:solidFill>
                            <a:schemeClr val="tx1"/>
                          </a:solidFill>
                        </a:rPr>
                        <a:t> 3 countries from today which the Mughal Empire governed?</a:t>
                      </a:r>
                      <a:endParaRPr lang="en-GB" sz="2400"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r>
                        <a:rPr lang="en-GB" sz="2400" b="1" dirty="0">
                          <a:solidFill>
                            <a:schemeClr val="tx1"/>
                          </a:solidFill>
                        </a:rPr>
                        <a:t>What did Medieval people think caused the Black Death?</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573393714"/>
                  </a:ext>
                </a:extLst>
              </a:tr>
              <a:tr h="758258">
                <a:tc>
                  <a:txBody>
                    <a:bodyPr/>
                    <a:lstStyle/>
                    <a:p>
                      <a:pPr algn="ctr"/>
                      <a:r>
                        <a:rPr lang="en-GB" sz="1800" b="1" dirty="0">
                          <a:solidFill>
                            <a:srgbClr val="FF0000"/>
                          </a:solidFill>
                        </a:rPr>
                        <a:t>1 Mark: Last Lesson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rgbClr val="FF0000"/>
                          </a:solidFill>
                        </a:rPr>
                        <a:t>2 Marks:</a:t>
                      </a:r>
                      <a:r>
                        <a:rPr lang="en-GB" sz="1800" b="1" baseline="0" dirty="0">
                          <a:solidFill>
                            <a:srgbClr val="FF0000"/>
                          </a:solidFill>
                        </a:rPr>
                        <a:t> </a:t>
                      </a:r>
                      <a:r>
                        <a:rPr lang="en-GB" sz="1800" b="1" dirty="0">
                          <a:solidFill>
                            <a:srgbClr val="FF0000"/>
                          </a:solidFill>
                        </a:rPr>
                        <a:t>1 Week ago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rgbClr val="FF0000"/>
                          </a:solidFill>
                        </a:rPr>
                        <a:t>3 Marks:</a:t>
                      </a:r>
                      <a:r>
                        <a:rPr lang="en-GB" sz="1800" b="1" baseline="0" dirty="0">
                          <a:solidFill>
                            <a:srgbClr val="FF0000"/>
                          </a:solidFill>
                        </a:rPr>
                        <a:t> </a:t>
                      </a:r>
                      <a:r>
                        <a:rPr lang="en-GB" sz="1800" b="1" dirty="0">
                          <a:solidFill>
                            <a:srgbClr val="FF0000"/>
                          </a:solidFill>
                        </a:rPr>
                        <a:t>2 Weeks</a:t>
                      </a:r>
                      <a:r>
                        <a:rPr lang="en-GB" sz="1800" b="1" baseline="0" dirty="0">
                          <a:solidFill>
                            <a:srgbClr val="FF0000"/>
                          </a:solidFill>
                        </a:rPr>
                        <a:t> ago</a:t>
                      </a:r>
                      <a:endParaRPr lang="en-GB" sz="1800" b="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GB" sz="1800" b="1" dirty="0">
                          <a:solidFill>
                            <a:srgbClr val="FF0000"/>
                          </a:solidFill>
                        </a:rPr>
                        <a:t>4 Marks: Way Back</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01973777"/>
                  </a:ext>
                </a:extLst>
              </a:tr>
            </a:tbl>
          </a:graphicData>
        </a:graphic>
      </p:graphicFrame>
      <p:sp>
        <p:nvSpPr>
          <p:cNvPr id="6" name="Rectangle 5">
            <a:extLst>
              <a:ext uri="{FF2B5EF4-FFF2-40B4-BE49-F238E27FC236}">
                <a16:creationId xmlns:a16="http://schemas.microsoft.com/office/drawing/2014/main" id="{0AE5D5E0-9384-429C-A9FA-4959FEE58376}"/>
              </a:ext>
            </a:extLst>
          </p:cNvPr>
          <p:cNvSpPr/>
          <p:nvPr/>
        </p:nvSpPr>
        <p:spPr>
          <a:xfrm>
            <a:off x="6003634" y="590734"/>
            <a:ext cx="184731" cy="1107996"/>
          </a:xfrm>
          <a:prstGeom prst="rect">
            <a:avLst/>
          </a:prstGeom>
          <a:noFill/>
        </p:spPr>
        <p:txBody>
          <a:bodyPr wrap="none" lIns="91440" tIns="45720" rIns="91440" bIns="45720" anchor="t">
            <a:spAutoFit/>
          </a:bodyPr>
          <a:lstStyle/>
          <a:p>
            <a:pPr algn="ctr"/>
            <a:endParaRPr lang="en-US" sz="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7" name="Picture 6">
            <a:extLst>
              <a:ext uri="{FF2B5EF4-FFF2-40B4-BE49-F238E27FC236}">
                <a16:creationId xmlns:a16="http://schemas.microsoft.com/office/drawing/2014/main" id="{403D90F3-C0A7-4B2B-986E-543FA90FE323}"/>
              </a:ext>
            </a:extLst>
          </p:cNvPr>
          <p:cNvPicPr>
            <a:picLocks noChangeAspect="1"/>
          </p:cNvPicPr>
          <p:nvPr/>
        </p:nvPicPr>
        <p:blipFill>
          <a:blip r:embed="rId3"/>
          <a:stretch>
            <a:fillRect/>
          </a:stretch>
        </p:blipFill>
        <p:spPr>
          <a:xfrm>
            <a:off x="9708865" y="167615"/>
            <a:ext cx="1851731" cy="1819805"/>
          </a:xfrm>
          <a:prstGeom prst="rect">
            <a:avLst/>
          </a:prstGeom>
        </p:spPr>
      </p:pic>
      <p:sp>
        <p:nvSpPr>
          <p:cNvPr id="8" name="Rectangle 7">
            <a:extLst>
              <a:ext uri="{FF2B5EF4-FFF2-40B4-BE49-F238E27FC236}">
                <a16:creationId xmlns:a16="http://schemas.microsoft.com/office/drawing/2014/main" id="{AF7D6D3A-8DAA-B092-D6CE-540C40911E0A}"/>
              </a:ext>
            </a:extLst>
          </p:cNvPr>
          <p:cNvSpPr/>
          <p:nvPr/>
        </p:nvSpPr>
        <p:spPr>
          <a:xfrm>
            <a:off x="1933836" y="478166"/>
            <a:ext cx="7545014" cy="1107996"/>
          </a:xfrm>
          <a:prstGeom prst="rect">
            <a:avLst/>
          </a:prstGeom>
          <a:noFill/>
        </p:spPr>
        <p:txBody>
          <a:bodyPr wrap="none" lIns="91440" tIns="45720" rIns="91440" bIns="45720" anchor="t">
            <a:spAutoFit/>
          </a:bodyPr>
          <a:lstStyle/>
          <a:p>
            <a:pPr algn="ct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Interleaving practice </a:t>
            </a:r>
            <a:endParaRPr lang="en-US" sz="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2448730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2"/>
          <a:stretch>
            <a:fillRect/>
          </a:stretch>
        </p:blipFill>
        <p:spPr>
          <a:xfrm>
            <a:off x="10357241" y="114392"/>
            <a:ext cx="1628707" cy="1596782"/>
          </a:xfrm>
          <a:prstGeom prst="rect">
            <a:avLst/>
          </a:prstGeom>
        </p:spPr>
      </p:pic>
      <p:sp>
        <p:nvSpPr>
          <p:cNvPr id="10" name="Rectangle 9">
            <a:extLst>
              <a:ext uri="{FF2B5EF4-FFF2-40B4-BE49-F238E27FC236}">
                <a16:creationId xmlns:a16="http://schemas.microsoft.com/office/drawing/2014/main" id="{EC4F8BC4-7679-8581-8951-DAA548BE2FA7}"/>
              </a:ext>
            </a:extLst>
          </p:cNvPr>
          <p:cNvSpPr/>
          <p:nvPr/>
        </p:nvSpPr>
        <p:spPr>
          <a:xfrm>
            <a:off x="3824593" y="183756"/>
            <a:ext cx="4646721" cy="707886"/>
          </a:xfrm>
          <a:prstGeom prst="rect">
            <a:avLst/>
          </a:prstGeom>
          <a:noFill/>
        </p:spPr>
        <p:txBody>
          <a:bodyPr wrap="none" lIns="91440" tIns="45720" rIns="91440" bIns="45720" anchor="t">
            <a:spAutoFit/>
          </a:bodyPr>
          <a:lstStyle/>
          <a:p>
            <a:pPr algn="ct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Interleaving practice </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
        <p:nvSpPr>
          <p:cNvPr id="4" name="TextBox 3">
            <a:extLst>
              <a:ext uri="{FF2B5EF4-FFF2-40B4-BE49-F238E27FC236}">
                <a16:creationId xmlns:a16="http://schemas.microsoft.com/office/drawing/2014/main" id="{1F990E1B-8E5C-4370-DB1D-997104222F34}"/>
              </a:ext>
            </a:extLst>
          </p:cNvPr>
          <p:cNvSpPr txBox="1"/>
          <p:nvPr/>
        </p:nvSpPr>
        <p:spPr>
          <a:xfrm>
            <a:off x="663498" y="979449"/>
            <a:ext cx="9498980" cy="489364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FF0000"/>
                </a:solidFill>
                <a:cs typeface="Segoe UI"/>
              </a:rPr>
              <a:t>What is it?</a:t>
            </a:r>
            <a:r>
              <a:rPr lang="en-US" sz="2400" dirty="0">
                <a:cs typeface="Segoe UI"/>
              </a:rPr>
              <a:t>​</a:t>
            </a:r>
          </a:p>
          <a:p>
            <a:r>
              <a:rPr lang="en-US" sz="2400" b="1" dirty="0">
                <a:cs typeface="Segoe UI"/>
              </a:rPr>
              <a:t>Interleaving learning is the principle that information is more easily learnt when it is split into short time frames and repeated multiple times, with time passing between repetitions. For example, if you have 30 minutes to spend studying one topic, it is better to split the time into three 10-minute study sessions than to lump it into one 30-minute session, and repeat again the next day.</a:t>
            </a:r>
            <a:r>
              <a:rPr lang="en-US" sz="2400" dirty="0">
                <a:cs typeface="Segoe UI"/>
              </a:rPr>
              <a:t>​</a:t>
            </a:r>
          </a:p>
          <a:p>
            <a:r>
              <a:rPr lang="en-US" sz="2400" b="1" dirty="0">
                <a:solidFill>
                  <a:srgbClr val="FF0000"/>
                </a:solidFill>
                <a:cs typeface="Segoe UI"/>
              </a:rPr>
              <a:t>Why does it matter?</a:t>
            </a:r>
            <a:r>
              <a:rPr lang="en-US" sz="2400" dirty="0">
                <a:cs typeface="Segoe UI"/>
              </a:rPr>
              <a:t>​</a:t>
            </a:r>
          </a:p>
          <a:p>
            <a:r>
              <a:rPr lang="en-US" sz="2400" b="1" dirty="0">
                <a:cs typeface="Segoe UI"/>
              </a:rPr>
              <a:t>Karpicke’s research (2012) identified that memory degrades quickly if information is not reviewed. New research builds on the suggestion that spaced learning, where a topic is studied in short bursts and then reviewed at a later date, may be a more effective way of learning and retaining information.</a:t>
            </a:r>
            <a:r>
              <a:rPr lang="en-GB" sz="2400" dirty="0">
                <a:cs typeface="Segoe UI"/>
              </a:rPr>
              <a:t>​</a:t>
            </a:r>
          </a:p>
        </p:txBody>
      </p:sp>
    </p:spTree>
    <p:extLst>
      <p:ext uri="{BB962C8B-B14F-4D97-AF65-F5344CB8AC3E}">
        <p14:creationId xmlns:p14="http://schemas.microsoft.com/office/powerpoint/2010/main" val="3739665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309"/>
            <a:ext cx="12192000" cy="6858000"/>
          </a:xfrm>
          <a:prstGeom prst="rect">
            <a:avLst/>
          </a:prstGeom>
        </p:spPr>
      </p:pic>
      <p:sp>
        <p:nvSpPr>
          <p:cNvPr id="5" name="Rectangle 4"/>
          <p:cNvSpPr/>
          <p:nvPr/>
        </p:nvSpPr>
        <p:spPr>
          <a:xfrm>
            <a:off x="0" y="0"/>
            <a:ext cx="12192000" cy="2308324"/>
          </a:xfrm>
          <a:prstGeom prst="rect">
            <a:avLst/>
          </a:prstGeom>
          <a:noFill/>
        </p:spPr>
        <p:txBody>
          <a:bodyPr wrap="square" lIns="91440" tIns="45720" rIns="91440" bIns="45720" anchor="t">
            <a:spAutoFit/>
          </a:bodyPr>
          <a:lstStyle/>
          <a:p>
            <a:pPr algn="ctr"/>
            <a:r>
              <a:rPr lang="en-US" sz="4800" b="1" dirty="0">
                <a:ln w="12700">
                  <a:solidFill>
                    <a:schemeClr val="accent5"/>
                  </a:solidFill>
                  <a:prstDash val="solid"/>
                </a:ln>
                <a:pattFill prst="ltDnDiag">
                  <a:fgClr>
                    <a:schemeClr val="accent5">
                      <a:lumMod val="60000"/>
                      <a:lumOff val="40000"/>
                    </a:schemeClr>
                  </a:fgClr>
                  <a:bgClr>
                    <a:schemeClr val="bg1"/>
                  </a:bgClr>
                </a:pattFill>
              </a:rPr>
              <a:t>Getting students to retain knowledge</a:t>
            </a: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 may feel like preparing to climb Everest…for students and </a:t>
            </a:r>
            <a:r>
              <a:rPr lang="en-US" sz="4800" b="1" dirty="0">
                <a:ln w="12700">
                  <a:solidFill>
                    <a:schemeClr val="accent5"/>
                  </a:solidFill>
                  <a:prstDash val="solid"/>
                </a:ln>
                <a:pattFill prst="ltDnDiag">
                  <a:fgClr>
                    <a:schemeClr val="accent5">
                      <a:lumMod val="60000"/>
                      <a:lumOff val="40000"/>
                    </a:schemeClr>
                  </a:fgClr>
                  <a:bgClr>
                    <a:schemeClr val="bg1"/>
                  </a:bgClr>
                </a:pattFill>
              </a:rPr>
              <a:t>teachers</a:t>
            </a: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a:t>
            </a:r>
            <a:r>
              <a:rPr lang="en-US" sz="4800" b="1" dirty="0">
                <a:ln w="12700">
                  <a:solidFill>
                    <a:schemeClr val="accent5"/>
                  </a:solidFill>
                  <a:prstDash val="solid"/>
                </a:ln>
                <a:pattFill prst="ltDnDiag">
                  <a:fgClr>
                    <a:schemeClr val="accent5">
                      <a:lumMod val="60000"/>
                      <a:lumOff val="40000"/>
                    </a:schemeClr>
                  </a:fgClr>
                  <a:bgClr>
                    <a:schemeClr val="bg1"/>
                  </a:bgClr>
                </a:pattFill>
              </a:rPr>
              <a:t> </a:t>
            </a:r>
            <a:endPar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endParaRPr>
          </a:p>
        </p:txBody>
      </p:sp>
      <p:sp>
        <p:nvSpPr>
          <p:cNvPr id="3" name="Rectangle 2"/>
          <p:cNvSpPr/>
          <p:nvPr/>
        </p:nvSpPr>
        <p:spPr>
          <a:xfrm>
            <a:off x="734332" y="5444528"/>
            <a:ext cx="10922863" cy="923330"/>
          </a:xfrm>
          <a:prstGeom prst="rect">
            <a:avLst/>
          </a:prstGeom>
          <a:solidFill>
            <a:schemeClr val="accent1">
              <a:lumMod val="20000"/>
              <a:lumOff val="80000"/>
            </a:schemeClr>
          </a:solidFill>
        </p:spPr>
        <p:txBody>
          <a:bodyPr wrap="none" lIns="91440" tIns="45720" rIns="91440" bIns="45720">
            <a:spAutoFit/>
          </a:bodyPr>
          <a:lstStyle/>
          <a:p>
            <a:pPr algn="ctr"/>
            <a:r>
              <a:rPr lang="en-US" sz="5400" dirty="0">
                <a:ln w="0"/>
                <a:solidFill>
                  <a:srgbClr val="002060"/>
                </a:solidFill>
                <a:effectLst>
                  <a:outerShdw blurRad="38100" dist="19050" dir="2700000" algn="tl" rotWithShape="0">
                    <a:schemeClr val="dk1">
                      <a:alpha val="40000"/>
                    </a:schemeClr>
                  </a:outerShdw>
                </a:effectLst>
              </a:rPr>
              <a:t>Like climbing Everest, i</a:t>
            </a:r>
            <a:r>
              <a:rPr lang="en-US" sz="5400" b="0" cap="none" spc="0" dirty="0">
                <a:ln w="0"/>
                <a:solidFill>
                  <a:srgbClr val="002060"/>
                </a:solidFill>
                <a:effectLst>
                  <a:outerShdw blurRad="38100" dist="19050" dir="2700000" algn="tl" rotWithShape="0">
                    <a:schemeClr val="dk1">
                      <a:alpha val="40000"/>
                    </a:schemeClr>
                  </a:outerShdw>
                </a:effectLst>
              </a:rPr>
              <a:t>t </a:t>
            </a:r>
            <a:r>
              <a:rPr lang="en-US" sz="5400" b="1" i="1" cap="none" spc="0" dirty="0">
                <a:ln w="0"/>
                <a:solidFill>
                  <a:srgbClr val="002060"/>
                </a:solidFill>
                <a:effectLst>
                  <a:outerShdw blurRad="38100" dist="19050" dir="2700000" algn="tl" rotWithShape="0">
                    <a:schemeClr val="dk1">
                      <a:alpha val="40000"/>
                    </a:schemeClr>
                  </a:outerShdw>
                </a:effectLst>
              </a:rPr>
              <a:t>IS</a:t>
            </a:r>
            <a:r>
              <a:rPr lang="en-US" sz="5400" b="0" cap="none" spc="0" dirty="0">
                <a:ln w="0"/>
                <a:solidFill>
                  <a:srgbClr val="002060"/>
                </a:solidFill>
                <a:effectLst>
                  <a:outerShdw blurRad="38100" dist="19050" dir="2700000" algn="tl" rotWithShape="0">
                    <a:schemeClr val="dk1">
                      <a:alpha val="40000"/>
                    </a:schemeClr>
                  </a:outerShdw>
                </a:effectLst>
              </a:rPr>
              <a:t> achievable! </a:t>
            </a:r>
          </a:p>
        </p:txBody>
      </p:sp>
    </p:spTree>
    <p:extLst>
      <p:ext uri="{BB962C8B-B14F-4D97-AF65-F5344CB8AC3E}">
        <p14:creationId xmlns:p14="http://schemas.microsoft.com/office/powerpoint/2010/main" val="206607711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dadstalking.com/wp-content/uploads/2012/03/connec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4460" y="77811"/>
            <a:ext cx="769385" cy="512923"/>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30159" y="-55597"/>
            <a:ext cx="3528392" cy="646331"/>
          </a:xfrm>
          <a:prstGeom prst="rect">
            <a:avLst/>
          </a:prstGeom>
          <a:noFill/>
        </p:spPr>
        <p:txBody>
          <a:bodyPr wrap="square" rtlCol="0">
            <a:spAutoFit/>
          </a:bodyPr>
          <a:lstStyle/>
          <a:p>
            <a:r>
              <a:rPr lang="en-GB" sz="3600" dirty="0">
                <a:solidFill>
                  <a:srgbClr val="FF0000"/>
                </a:solidFill>
              </a:rPr>
              <a:t>c</a:t>
            </a:r>
            <a:r>
              <a:rPr lang="en-GB" sz="3600" dirty="0">
                <a:solidFill>
                  <a:srgbClr val="00B0F0"/>
                </a:solidFill>
              </a:rPr>
              <a:t>o</a:t>
            </a:r>
            <a:r>
              <a:rPr lang="en-GB" sz="3600" dirty="0">
                <a:solidFill>
                  <a:srgbClr val="00B050"/>
                </a:solidFill>
              </a:rPr>
              <a:t>n</a:t>
            </a:r>
            <a:r>
              <a:rPr lang="en-GB" sz="3600" dirty="0">
                <a:solidFill>
                  <a:srgbClr val="00B0F0"/>
                </a:solidFill>
              </a:rPr>
              <a:t>n</a:t>
            </a:r>
            <a:r>
              <a:rPr lang="en-GB" sz="3600" dirty="0">
                <a:solidFill>
                  <a:srgbClr val="FF0000"/>
                </a:solidFill>
              </a:rPr>
              <a:t>e</a:t>
            </a:r>
            <a:r>
              <a:rPr lang="en-GB" sz="3600" dirty="0">
                <a:solidFill>
                  <a:srgbClr val="00B050"/>
                </a:solidFill>
              </a:rPr>
              <a:t>c</a:t>
            </a:r>
            <a:r>
              <a:rPr lang="en-GB" sz="3600" dirty="0">
                <a:solidFill>
                  <a:srgbClr val="00B0F0"/>
                </a:solidFill>
              </a:rPr>
              <a:t>t</a:t>
            </a:r>
          </a:p>
        </p:txBody>
      </p:sp>
      <p:sp>
        <p:nvSpPr>
          <p:cNvPr id="6" name="Rectangle 5">
            <a:extLst>
              <a:ext uri="{FF2B5EF4-FFF2-40B4-BE49-F238E27FC236}">
                <a16:creationId xmlns:a16="http://schemas.microsoft.com/office/drawing/2014/main" id="{0AE5D5E0-9384-429C-A9FA-4959FEE58376}"/>
              </a:ext>
            </a:extLst>
          </p:cNvPr>
          <p:cNvSpPr/>
          <p:nvPr/>
        </p:nvSpPr>
        <p:spPr>
          <a:xfrm>
            <a:off x="3051836" y="703302"/>
            <a:ext cx="6088333" cy="707886"/>
          </a:xfrm>
          <a:prstGeom prst="rect">
            <a:avLst/>
          </a:prstGeom>
          <a:noFill/>
        </p:spPr>
        <p:txBody>
          <a:bodyPr wrap="none" lIns="91440" tIns="45720" rIns="91440" bIns="45720" anchor="t">
            <a:spAutoFit/>
          </a:bodyPr>
          <a:lstStyle/>
          <a:p>
            <a:pPr algn="ctr"/>
            <a:r>
              <a:rPr lang="en-US" sz="40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Retrieval practice placemat</a:t>
            </a: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 </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7" name="Picture 6">
            <a:extLst>
              <a:ext uri="{FF2B5EF4-FFF2-40B4-BE49-F238E27FC236}">
                <a16:creationId xmlns:a16="http://schemas.microsoft.com/office/drawing/2014/main" id="{403D90F3-C0A7-4B2B-986E-543FA90FE323}"/>
              </a:ext>
            </a:extLst>
          </p:cNvPr>
          <p:cNvPicPr>
            <a:picLocks noChangeAspect="1"/>
          </p:cNvPicPr>
          <p:nvPr/>
        </p:nvPicPr>
        <p:blipFill>
          <a:blip r:embed="rId3"/>
          <a:stretch>
            <a:fillRect/>
          </a:stretch>
        </p:blipFill>
        <p:spPr>
          <a:xfrm>
            <a:off x="9532883" y="102594"/>
            <a:ext cx="1398518" cy="1374406"/>
          </a:xfrm>
          <a:prstGeom prst="rect">
            <a:avLst/>
          </a:prstGeom>
        </p:spPr>
      </p:pic>
      <p:sp>
        <p:nvSpPr>
          <p:cNvPr id="3" name="Speech Bubble: Oval 2">
            <a:extLst>
              <a:ext uri="{FF2B5EF4-FFF2-40B4-BE49-F238E27FC236}">
                <a16:creationId xmlns:a16="http://schemas.microsoft.com/office/drawing/2014/main" id="{0D8EA2F9-5634-444C-89FF-68FD3963935B}"/>
              </a:ext>
            </a:extLst>
          </p:cNvPr>
          <p:cNvSpPr/>
          <p:nvPr/>
        </p:nvSpPr>
        <p:spPr>
          <a:xfrm>
            <a:off x="709449" y="1477000"/>
            <a:ext cx="3074276" cy="2086303"/>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What key words did you use or learn last lesson? </a:t>
            </a:r>
          </a:p>
        </p:txBody>
      </p:sp>
      <p:sp>
        <p:nvSpPr>
          <p:cNvPr id="8" name="Speech Bubble: Oval 7">
            <a:extLst>
              <a:ext uri="{FF2B5EF4-FFF2-40B4-BE49-F238E27FC236}">
                <a16:creationId xmlns:a16="http://schemas.microsoft.com/office/drawing/2014/main" id="{E01DB7BC-6686-4157-8A43-325770A9D310}"/>
              </a:ext>
            </a:extLst>
          </p:cNvPr>
          <p:cNvSpPr/>
          <p:nvPr/>
        </p:nvSpPr>
        <p:spPr>
          <a:xfrm>
            <a:off x="590066" y="4149431"/>
            <a:ext cx="3678622" cy="2086303"/>
          </a:xfrm>
          <a:prstGeom prst="wedgeEllipseCallout">
            <a:avLst>
              <a:gd name="adj1" fmla="val -60598"/>
              <a:gd name="adj2" fmla="val 53936"/>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Ask your partner 3 questions based on the content covered this  term.</a:t>
            </a:r>
          </a:p>
        </p:txBody>
      </p:sp>
      <p:sp>
        <p:nvSpPr>
          <p:cNvPr id="9" name="Speech Bubble: Oval 8">
            <a:extLst>
              <a:ext uri="{FF2B5EF4-FFF2-40B4-BE49-F238E27FC236}">
                <a16:creationId xmlns:a16="http://schemas.microsoft.com/office/drawing/2014/main" id="{CF2337EE-5D86-4244-9B41-AFE5E3B81B39}"/>
              </a:ext>
            </a:extLst>
          </p:cNvPr>
          <p:cNvSpPr/>
          <p:nvPr/>
        </p:nvSpPr>
        <p:spPr>
          <a:xfrm>
            <a:off x="4135822" y="2333594"/>
            <a:ext cx="3515710" cy="2229457"/>
          </a:xfrm>
          <a:prstGeom prst="wedgeEllipseCallout">
            <a:avLst>
              <a:gd name="adj1" fmla="val 22435"/>
              <a:gd name="adj2" fmla="val -79438"/>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400" b="1" dirty="0"/>
              <a:t>State 3 facts from last lesson.</a:t>
            </a:r>
          </a:p>
        </p:txBody>
      </p:sp>
      <p:sp>
        <p:nvSpPr>
          <p:cNvPr id="10" name="Speech Bubble: Rectangle 9">
            <a:extLst>
              <a:ext uri="{FF2B5EF4-FFF2-40B4-BE49-F238E27FC236}">
                <a16:creationId xmlns:a16="http://schemas.microsoft.com/office/drawing/2014/main" id="{29A93F61-7675-4572-9DD5-9BF3EE53538F}"/>
              </a:ext>
            </a:extLst>
          </p:cNvPr>
          <p:cNvSpPr/>
          <p:nvPr/>
        </p:nvSpPr>
        <p:spPr>
          <a:xfrm>
            <a:off x="5050221" y="5270938"/>
            <a:ext cx="2527738" cy="893676"/>
          </a:xfrm>
          <a:prstGeom prst="wedgeRectCallout">
            <a:avLst/>
          </a:prstGeom>
          <a:solidFill>
            <a:srgbClr val="C4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No notes allowed!</a:t>
            </a:r>
          </a:p>
        </p:txBody>
      </p:sp>
      <p:sp>
        <p:nvSpPr>
          <p:cNvPr id="11" name="Speech Bubble: Oval 10">
            <a:extLst>
              <a:ext uri="{FF2B5EF4-FFF2-40B4-BE49-F238E27FC236}">
                <a16:creationId xmlns:a16="http://schemas.microsoft.com/office/drawing/2014/main" id="{8F8CC1DE-1360-4C40-9FA1-8846FE87EDB9}"/>
              </a:ext>
            </a:extLst>
          </p:cNvPr>
          <p:cNvSpPr/>
          <p:nvPr/>
        </p:nvSpPr>
        <p:spPr>
          <a:xfrm>
            <a:off x="8056180" y="1886608"/>
            <a:ext cx="3074276" cy="2086303"/>
          </a:xfrm>
          <a:prstGeom prst="wedgeEllipseCallout">
            <a:avLst>
              <a:gd name="adj1" fmla="val 72158"/>
              <a:gd name="adj2" fmla="val -90145"/>
            </a:avLst>
          </a:prstGeom>
          <a:solidFill>
            <a:srgbClr val="A2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Explain a key concept or idea from last week in your own words. </a:t>
            </a:r>
          </a:p>
        </p:txBody>
      </p:sp>
      <p:sp>
        <p:nvSpPr>
          <p:cNvPr id="12" name="Speech Bubble: Oval 11">
            <a:extLst>
              <a:ext uri="{FF2B5EF4-FFF2-40B4-BE49-F238E27FC236}">
                <a16:creationId xmlns:a16="http://schemas.microsoft.com/office/drawing/2014/main" id="{566A2080-371A-482B-ABAB-28BAFAD2CF5F}"/>
              </a:ext>
            </a:extLst>
          </p:cNvPr>
          <p:cNvSpPr/>
          <p:nvPr/>
        </p:nvSpPr>
        <p:spPr>
          <a:xfrm>
            <a:off x="8056180" y="4227786"/>
            <a:ext cx="3074276" cy="2086303"/>
          </a:xfrm>
          <a:prstGeom prst="wedgeEllipseCallout">
            <a:avLst>
              <a:gd name="adj1" fmla="val 58654"/>
              <a:gd name="adj2" fmla="val 50913"/>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Discuss with a partner what we were studying in class last week. </a:t>
            </a:r>
          </a:p>
        </p:txBody>
      </p:sp>
      <p:sp>
        <p:nvSpPr>
          <p:cNvPr id="2" name="Rectangle 1">
            <a:extLst>
              <a:ext uri="{FF2B5EF4-FFF2-40B4-BE49-F238E27FC236}">
                <a16:creationId xmlns:a16="http://schemas.microsoft.com/office/drawing/2014/main" id="{1B0C2485-8C70-C879-199D-293CDB54AB2F}"/>
              </a:ext>
            </a:extLst>
          </p:cNvPr>
          <p:cNvSpPr/>
          <p:nvPr/>
        </p:nvSpPr>
        <p:spPr>
          <a:xfrm>
            <a:off x="3408357" y="183756"/>
            <a:ext cx="5479192" cy="707886"/>
          </a:xfrm>
          <a:prstGeom prst="rect">
            <a:avLst/>
          </a:prstGeom>
          <a:noFill/>
        </p:spPr>
        <p:txBody>
          <a:bodyPr wrap="none" lIns="91440" tIns="45720" rIns="91440" bIns="45720" anchor="t">
            <a:spAutoFit/>
          </a:bodyPr>
          <a:lstStyle/>
          <a:p>
            <a:pPr algn="ct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Peer supported retrieval </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1210278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934494" y="827559"/>
            <a:ext cx="9784703" cy="5755422"/>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ea typeface="Calibri"/>
                <a:cs typeface="Calibri"/>
              </a:rPr>
              <a:t>1. Teach students how to ask each other questions by modelling them explicitly – providing question and answer prompts to help</a:t>
            </a:r>
          </a:p>
          <a:p>
            <a:pPr algn="ctr"/>
            <a:endParaRPr lang="en-GB" sz="2800" b="1" dirty="0">
              <a:ea typeface="Calibri"/>
              <a:cs typeface="Calibri"/>
            </a:endParaRPr>
          </a:p>
          <a:p>
            <a:pPr algn="ctr"/>
            <a:r>
              <a:rPr lang="en-GB" sz="2800" b="1" dirty="0">
                <a:ea typeface="Calibri"/>
                <a:cs typeface="Calibri"/>
              </a:rPr>
              <a:t>2. Allocate checking partners – ensure everyone has a clear role and learning goal</a:t>
            </a:r>
            <a:endParaRPr lang="en-GB" sz="2800">
              <a:ea typeface="+mn-lt"/>
              <a:cs typeface="+mn-lt"/>
            </a:endParaRPr>
          </a:p>
          <a:p>
            <a:pPr algn="ctr"/>
            <a:endParaRPr lang="en-GB" sz="2800" b="1" dirty="0">
              <a:ea typeface="Calibri"/>
              <a:cs typeface="Calibri"/>
            </a:endParaRPr>
          </a:p>
          <a:p>
            <a:pPr algn="ctr"/>
            <a:r>
              <a:rPr lang="en-GB" sz="2800" b="1" dirty="0">
                <a:ea typeface="Calibri"/>
                <a:cs typeface="Calibri"/>
              </a:rPr>
              <a:t>3. Student 1 assesses student 2</a:t>
            </a:r>
            <a:endParaRPr lang="en-GB" sz="2800" b="1" dirty="0">
              <a:ea typeface="+mn-lt"/>
              <a:cs typeface="+mn-lt"/>
            </a:endParaRPr>
          </a:p>
          <a:p>
            <a:pPr algn="ctr"/>
            <a:endParaRPr lang="en-GB" sz="2800" b="1" dirty="0">
              <a:ea typeface="Calibri"/>
              <a:cs typeface="Calibri"/>
            </a:endParaRPr>
          </a:p>
          <a:p>
            <a:pPr algn="ctr"/>
            <a:r>
              <a:rPr lang="en-GB" sz="2800" b="1" dirty="0">
                <a:ea typeface="Calibri"/>
                <a:cs typeface="Calibri"/>
              </a:rPr>
              <a:t>4. Student 2 assesses student 1</a:t>
            </a:r>
            <a:endParaRPr lang="en-GB" sz="2800">
              <a:ea typeface="+mn-lt"/>
              <a:cs typeface="+mn-lt"/>
            </a:endParaRPr>
          </a:p>
          <a:p>
            <a:pPr algn="ctr"/>
            <a:endParaRPr lang="en-GB" sz="2800" b="1" dirty="0">
              <a:ea typeface="Calibri"/>
              <a:cs typeface="Calibri"/>
            </a:endParaRPr>
          </a:p>
          <a:p>
            <a:pPr algn="ctr"/>
            <a:r>
              <a:rPr lang="en-GB" sz="2800" b="1" dirty="0">
                <a:ea typeface="Calibri"/>
                <a:cs typeface="Calibri"/>
              </a:rPr>
              <a:t>5. Discuss common errors, difficulties in recall, gaps in knowledge and misconceptions.</a:t>
            </a:r>
            <a:endParaRPr lang="en-GB" sz="2800" dirty="0">
              <a:cs typeface="Calibri"/>
            </a:endParaRPr>
          </a:p>
          <a:p>
            <a:pPr algn="ctr"/>
            <a:endParaRPr lang="en-GB" sz="3200" b="1" dirty="0">
              <a:ea typeface="Calibri"/>
              <a:cs typeface="Calibri"/>
            </a:endParaRPr>
          </a:p>
        </p:txBody>
      </p:sp>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2"/>
          <a:stretch>
            <a:fillRect/>
          </a:stretch>
        </p:blipFill>
        <p:spPr>
          <a:xfrm>
            <a:off x="10357241" y="114392"/>
            <a:ext cx="1628707" cy="1596782"/>
          </a:xfrm>
          <a:prstGeom prst="rect">
            <a:avLst/>
          </a:prstGeom>
        </p:spPr>
      </p:pic>
      <p:sp>
        <p:nvSpPr>
          <p:cNvPr id="10" name="Rectangle 9">
            <a:extLst>
              <a:ext uri="{FF2B5EF4-FFF2-40B4-BE49-F238E27FC236}">
                <a16:creationId xmlns:a16="http://schemas.microsoft.com/office/drawing/2014/main" id="{EC4F8BC4-7679-8581-8951-DAA548BE2FA7}"/>
              </a:ext>
            </a:extLst>
          </p:cNvPr>
          <p:cNvSpPr/>
          <p:nvPr/>
        </p:nvSpPr>
        <p:spPr>
          <a:xfrm>
            <a:off x="3408357" y="183756"/>
            <a:ext cx="5479192" cy="707886"/>
          </a:xfrm>
          <a:prstGeom prst="rect">
            <a:avLst/>
          </a:prstGeom>
          <a:noFill/>
        </p:spPr>
        <p:txBody>
          <a:bodyPr wrap="none" lIns="91440" tIns="45720" rIns="91440" bIns="45720" anchor="t">
            <a:spAutoFit/>
          </a:bodyPr>
          <a:lstStyle/>
          <a:p>
            <a:pPr algn="ctr"/>
            <a:r>
              <a:rPr lang="en-US"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Peer supported retrieval </a:t>
            </a:r>
            <a:endParaRPr lang="en-US" sz="40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spTree>
    <p:extLst>
      <p:ext uri="{BB962C8B-B14F-4D97-AF65-F5344CB8AC3E}">
        <p14:creationId xmlns:p14="http://schemas.microsoft.com/office/powerpoint/2010/main" val="971679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200" dirty="0"/>
          </a:p>
        </p:txBody>
      </p:sp>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2"/>
          <a:stretch>
            <a:fillRect/>
          </a:stretch>
        </p:blipFill>
        <p:spPr>
          <a:xfrm>
            <a:off x="295377" y="149028"/>
            <a:ext cx="1628707" cy="1596782"/>
          </a:xfrm>
          <a:prstGeom prst="rect">
            <a:avLst/>
          </a:prstGeom>
        </p:spPr>
      </p:pic>
      <p:pic>
        <p:nvPicPr>
          <p:cNvPr id="4" name="Picture 8" descr="Text, letter&#10;&#10;Description automatically generated">
            <a:extLst>
              <a:ext uri="{FF2B5EF4-FFF2-40B4-BE49-F238E27FC236}">
                <a16:creationId xmlns:a16="http://schemas.microsoft.com/office/drawing/2014/main" id="{03BBAEAC-B6D6-579F-6A86-1B59585E9908}"/>
              </a:ext>
            </a:extLst>
          </p:cNvPr>
          <p:cNvPicPr>
            <a:picLocks noChangeAspect="1"/>
          </p:cNvPicPr>
          <p:nvPr/>
        </p:nvPicPr>
        <p:blipFill>
          <a:blip r:embed="rId3"/>
          <a:stretch>
            <a:fillRect/>
          </a:stretch>
        </p:blipFill>
        <p:spPr>
          <a:xfrm>
            <a:off x="2280425" y="220741"/>
            <a:ext cx="8792736" cy="5979762"/>
          </a:xfrm>
          <a:prstGeom prst="rect">
            <a:avLst/>
          </a:prstGeom>
        </p:spPr>
      </p:pic>
    </p:spTree>
    <p:extLst>
      <p:ext uri="{BB962C8B-B14F-4D97-AF65-F5344CB8AC3E}">
        <p14:creationId xmlns:p14="http://schemas.microsoft.com/office/powerpoint/2010/main" val="278656627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200" dirty="0"/>
          </a:p>
        </p:txBody>
      </p:sp>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2"/>
          <a:stretch>
            <a:fillRect/>
          </a:stretch>
        </p:blipFill>
        <p:spPr>
          <a:xfrm>
            <a:off x="295377" y="149028"/>
            <a:ext cx="1628707" cy="1596782"/>
          </a:xfrm>
          <a:prstGeom prst="rect">
            <a:avLst/>
          </a:prstGeom>
        </p:spPr>
      </p:pic>
      <p:pic>
        <p:nvPicPr>
          <p:cNvPr id="9" name="Picture 9">
            <a:extLst>
              <a:ext uri="{FF2B5EF4-FFF2-40B4-BE49-F238E27FC236}">
                <a16:creationId xmlns:a16="http://schemas.microsoft.com/office/drawing/2014/main" id="{21335CA9-2001-C866-15CA-DE464313A94A}"/>
              </a:ext>
            </a:extLst>
          </p:cNvPr>
          <p:cNvPicPr>
            <a:picLocks noChangeAspect="1"/>
          </p:cNvPicPr>
          <p:nvPr/>
        </p:nvPicPr>
        <p:blipFill>
          <a:blip r:embed="rId3"/>
          <a:stretch>
            <a:fillRect/>
          </a:stretch>
        </p:blipFill>
        <p:spPr>
          <a:xfrm>
            <a:off x="2640632" y="766646"/>
            <a:ext cx="1301970" cy="949967"/>
          </a:xfrm>
          <a:prstGeom prst="rect">
            <a:avLst/>
          </a:prstGeom>
        </p:spPr>
      </p:pic>
      <p:pic>
        <p:nvPicPr>
          <p:cNvPr id="10" name="Picture 11">
            <a:extLst>
              <a:ext uri="{FF2B5EF4-FFF2-40B4-BE49-F238E27FC236}">
                <a16:creationId xmlns:a16="http://schemas.microsoft.com/office/drawing/2014/main" id="{C7F06D00-4792-D736-0A04-4FD801E70105}"/>
              </a:ext>
            </a:extLst>
          </p:cNvPr>
          <p:cNvPicPr>
            <a:picLocks noChangeAspect="1"/>
          </p:cNvPicPr>
          <p:nvPr/>
        </p:nvPicPr>
        <p:blipFill>
          <a:blip r:embed="rId4"/>
          <a:stretch>
            <a:fillRect/>
          </a:stretch>
        </p:blipFill>
        <p:spPr>
          <a:xfrm>
            <a:off x="5149962" y="462646"/>
            <a:ext cx="1470103" cy="1557123"/>
          </a:xfrm>
          <a:prstGeom prst="rect">
            <a:avLst/>
          </a:prstGeom>
        </p:spPr>
      </p:pic>
      <p:pic>
        <p:nvPicPr>
          <p:cNvPr id="12" name="Picture 13" descr="A picture containing grass, outdoor, garden, lush&#10;&#10;Description automatically generated">
            <a:extLst>
              <a:ext uri="{FF2B5EF4-FFF2-40B4-BE49-F238E27FC236}">
                <a16:creationId xmlns:a16="http://schemas.microsoft.com/office/drawing/2014/main" id="{90FE52FD-AEC7-EF0E-C2AA-2A005BBABE50}"/>
              </a:ext>
            </a:extLst>
          </p:cNvPr>
          <p:cNvPicPr>
            <a:picLocks noChangeAspect="1"/>
          </p:cNvPicPr>
          <p:nvPr/>
        </p:nvPicPr>
        <p:blipFill>
          <a:blip r:embed="rId5"/>
          <a:stretch>
            <a:fillRect/>
          </a:stretch>
        </p:blipFill>
        <p:spPr>
          <a:xfrm>
            <a:off x="7277987" y="629031"/>
            <a:ext cx="1851103" cy="1234069"/>
          </a:xfrm>
          <a:prstGeom prst="rect">
            <a:avLst/>
          </a:prstGeom>
        </p:spPr>
      </p:pic>
      <p:pic>
        <p:nvPicPr>
          <p:cNvPr id="14" name="Picture 15" descr="A picture containing water, sky, outdoor, building&#10;&#10;Description automatically generated">
            <a:extLst>
              <a:ext uri="{FF2B5EF4-FFF2-40B4-BE49-F238E27FC236}">
                <a16:creationId xmlns:a16="http://schemas.microsoft.com/office/drawing/2014/main" id="{5DA68EA0-8284-563F-1417-2AC1775DA766}"/>
              </a:ext>
            </a:extLst>
          </p:cNvPr>
          <p:cNvPicPr>
            <a:picLocks noChangeAspect="1"/>
          </p:cNvPicPr>
          <p:nvPr/>
        </p:nvPicPr>
        <p:blipFill>
          <a:blip r:embed="rId6"/>
          <a:stretch>
            <a:fillRect/>
          </a:stretch>
        </p:blipFill>
        <p:spPr>
          <a:xfrm>
            <a:off x="9664939" y="589343"/>
            <a:ext cx="1693127" cy="1122945"/>
          </a:xfrm>
          <a:prstGeom prst="rect">
            <a:avLst/>
          </a:prstGeom>
        </p:spPr>
      </p:pic>
      <p:sp>
        <p:nvSpPr>
          <p:cNvPr id="16" name="TextBox 15">
            <a:extLst>
              <a:ext uri="{FF2B5EF4-FFF2-40B4-BE49-F238E27FC236}">
                <a16:creationId xmlns:a16="http://schemas.microsoft.com/office/drawing/2014/main" id="{09ADC115-D8C9-B170-4BA0-FC59D69A9D84}"/>
              </a:ext>
            </a:extLst>
          </p:cNvPr>
          <p:cNvSpPr txBox="1"/>
          <p:nvPr/>
        </p:nvSpPr>
        <p:spPr>
          <a:xfrm>
            <a:off x="1895412" y="1149674"/>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1. </a:t>
            </a:r>
          </a:p>
        </p:txBody>
      </p:sp>
      <p:pic>
        <p:nvPicPr>
          <p:cNvPr id="17" name="Picture 17">
            <a:extLst>
              <a:ext uri="{FF2B5EF4-FFF2-40B4-BE49-F238E27FC236}">
                <a16:creationId xmlns:a16="http://schemas.microsoft.com/office/drawing/2014/main" id="{0CE0E953-DE67-FF37-2D0A-9B4D7CAA48EB}"/>
              </a:ext>
            </a:extLst>
          </p:cNvPr>
          <p:cNvPicPr>
            <a:picLocks noChangeAspect="1"/>
          </p:cNvPicPr>
          <p:nvPr/>
        </p:nvPicPr>
        <p:blipFill>
          <a:blip r:embed="rId7"/>
          <a:stretch>
            <a:fillRect/>
          </a:stretch>
        </p:blipFill>
        <p:spPr>
          <a:xfrm>
            <a:off x="2569130" y="2253349"/>
            <a:ext cx="1497981" cy="1001752"/>
          </a:xfrm>
          <a:prstGeom prst="rect">
            <a:avLst/>
          </a:prstGeom>
        </p:spPr>
      </p:pic>
      <p:sp>
        <p:nvSpPr>
          <p:cNvPr id="18" name="TextBox 17">
            <a:extLst>
              <a:ext uri="{FF2B5EF4-FFF2-40B4-BE49-F238E27FC236}">
                <a16:creationId xmlns:a16="http://schemas.microsoft.com/office/drawing/2014/main" id="{B74D76EA-5191-A099-0E6D-55E58DD32020}"/>
              </a:ext>
            </a:extLst>
          </p:cNvPr>
          <p:cNvSpPr txBox="1"/>
          <p:nvPr/>
        </p:nvSpPr>
        <p:spPr>
          <a:xfrm>
            <a:off x="1869645" y="2480851"/>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2. </a:t>
            </a:r>
          </a:p>
        </p:txBody>
      </p:sp>
      <p:pic>
        <p:nvPicPr>
          <p:cNvPr id="19" name="Picture 19" descr="A picture containing vegetable, cabbage, plant, green&#10;&#10;Description automatically generated">
            <a:extLst>
              <a:ext uri="{FF2B5EF4-FFF2-40B4-BE49-F238E27FC236}">
                <a16:creationId xmlns:a16="http://schemas.microsoft.com/office/drawing/2014/main" id="{A0957752-DEF7-C361-0453-D35D3D22D5AB}"/>
              </a:ext>
            </a:extLst>
          </p:cNvPr>
          <p:cNvPicPr>
            <a:picLocks noChangeAspect="1"/>
          </p:cNvPicPr>
          <p:nvPr/>
        </p:nvPicPr>
        <p:blipFill>
          <a:blip r:embed="rId8"/>
          <a:stretch>
            <a:fillRect/>
          </a:stretch>
        </p:blipFill>
        <p:spPr>
          <a:xfrm>
            <a:off x="4854497" y="2364269"/>
            <a:ext cx="977591" cy="959006"/>
          </a:xfrm>
          <a:prstGeom prst="rect">
            <a:avLst/>
          </a:prstGeom>
        </p:spPr>
      </p:pic>
      <p:pic>
        <p:nvPicPr>
          <p:cNvPr id="20" name="Picture 20" descr="A picture containing vegetable, wooden, turnip, wood&#10;&#10;Description automatically generated">
            <a:extLst>
              <a:ext uri="{FF2B5EF4-FFF2-40B4-BE49-F238E27FC236}">
                <a16:creationId xmlns:a16="http://schemas.microsoft.com/office/drawing/2014/main" id="{F6D101CD-C9A0-924C-27A4-66159B24D4CD}"/>
              </a:ext>
            </a:extLst>
          </p:cNvPr>
          <p:cNvPicPr>
            <a:picLocks noChangeAspect="1"/>
          </p:cNvPicPr>
          <p:nvPr/>
        </p:nvPicPr>
        <p:blipFill>
          <a:blip r:embed="rId9"/>
          <a:stretch>
            <a:fillRect/>
          </a:stretch>
        </p:blipFill>
        <p:spPr>
          <a:xfrm>
            <a:off x="5808233" y="2412761"/>
            <a:ext cx="1082830" cy="863290"/>
          </a:xfrm>
          <a:prstGeom prst="rect">
            <a:avLst/>
          </a:prstGeom>
        </p:spPr>
      </p:pic>
      <p:pic>
        <p:nvPicPr>
          <p:cNvPr id="21" name="Picture 21" descr="A picture containing background pattern&#10;&#10;Description automatically generated">
            <a:extLst>
              <a:ext uri="{FF2B5EF4-FFF2-40B4-BE49-F238E27FC236}">
                <a16:creationId xmlns:a16="http://schemas.microsoft.com/office/drawing/2014/main" id="{06266AA3-9B16-A80D-CBBC-A8B0ADA322D2}"/>
              </a:ext>
            </a:extLst>
          </p:cNvPr>
          <p:cNvPicPr>
            <a:picLocks noChangeAspect="1"/>
          </p:cNvPicPr>
          <p:nvPr/>
        </p:nvPicPr>
        <p:blipFill>
          <a:blip r:embed="rId10"/>
          <a:stretch>
            <a:fillRect/>
          </a:stretch>
        </p:blipFill>
        <p:spPr>
          <a:xfrm>
            <a:off x="7080518" y="2078668"/>
            <a:ext cx="2743200" cy="1460090"/>
          </a:xfrm>
          <a:prstGeom prst="rect">
            <a:avLst/>
          </a:prstGeom>
        </p:spPr>
      </p:pic>
      <p:pic>
        <p:nvPicPr>
          <p:cNvPr id="22" name="Picture 22">
            <a:extLst>
              <a:ext uri="{FF2B5EF4-FFF2-40B4-BE49-F238E27FC236}">
                <a16:creationId xmlns:a16="http://schemas.microsoft.com/office/drawing/2014/main" id="{AD8C1CC0-BF95-DDBB-C07B-B726C7914300}"/>
              </a:ext>
            </a:extLst>
          </p:cNvPr>
          <p:cNvPicPr>
            <a:picLocks noChangeAspect="1"/>
          </p:cNvPicPr>
          <p:nvPr/>
        </p:nvPicPr>
        <p:blipFill>
          <a:blip r:embed="rId11"/>
          <a:stretch>
            <a:fillRect/>
          </a:stretch>
        </p:blipFill>
        <p:spPr>
          <a:xfrm>
            <a:off x="10405090" y="2317975"/>
            <a:ext cx="647469" cy="1085386"/>
          </a:xfrm>
          <a:prstGeom prst="rect">
            <a:avLst/>
          </a:prstGeom>
        </p:spPr>
      </p:pic>
      <p:pic>
        <p:nvPicPr>
          <p:cNvPr id="23" name="Picture 23" descr="A picture containing text&#10;&#10;Description automatically generated">
            <a:extLst>
              <a:ext uri="{FF2B5EF4-FFF2-40B4-BE49-F238E27FC236}">
                <a16:creationId xmlns:a16="http://schemas.microsoft.com/office/drawing/2014/main" id="{4C7F7C23-568E-FFA6-6C12-7037E6864544}"/>
              </a:ext>
            </a:extLst>
          </p:cNvPr>
          <p:cNvPicPr>
            <a:picLocks noChangeAspect="1"/>
          </p:cNvPicPr>
          <p:nvPr/>
        </p:nvPicPr>
        <p:blipFill>
          <a:blip r:embed="rId12"/>
          <a:stretch>
            <a:fillRect/>
          </a:stretch>
        </p:blipFill>
        <p:spPr>
          <a:xfrm>
            <a:off x="2567863" y="3859126"/>
            <a:ext cx="1222791" cy="1031442"/>
          </a:xfrm>
          <a:prstGeom prst="rect">
            <a:avLst/>
          </a:prstGeom>
        </p:spPr>
      </p:pic>
      <p:sp>
        <p:nvSpPr>
          <p:cNvPr id="24" name="TextBox 23">
            <a:extLst>
              <a:ext uri="{FF2B5EF4-FFF2-40B4-BE49-F238E27FC236}">
                <a16:creationId xmlns:a16="http://schemas.microsoft.com/office/drawing/2014/main" id="{25C96E0C-7AC0-EC19-8B03-7F9F7F9B99FE}"/>
              </a:ext>
            </a:extLst>
          </p:cNvPr>
          <p:cNvSpPr txBox="1"/>
          <p:nvPr/>
        </p:nvSpPr>
        <p:spPr>
          <a:xfrm>
            <a:off x="1871546" y="4056383"/>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3. </a:t>
            </a:r>
          </a:p>
        </p:txBody>
      </p:sp>
      <p:pic>
        <p:nvPicPr>
          <p:cNvPr id="25" name="Picture 22" descr="A picture containing text, clipart&#10;&#10;Description automatically generated">
            <a:extLst>
              <a:ext uri="{FF2B5EF4-FFF2-40B4-BE49-F238E27FC236}">
                <a16:creationId xmlns:a16="http://schemas.microsoft.com/office/drawing/2014/main" id="{2798C1E0-90ED-82D2-74C6-2C944023EA48}"/>
              </a:ext>
            </a:extLst>
          </p:cNvPr>
          <p:cNvPicPr>
            <a:picLocks noChangeAspect="1"/>
          </p:cNvPicPr>
          <p:nvPr/>
        </p:nvPicPr>
        <p:blipFill>
          <a:blip r:embed="rId11"/>
          <a:stretch>
            <a:fillRect/>
          </a:stretch>
        </p:blipFill>
        <p:spPr>
          <a:xfrm>
            <a:off x="4573509" y="3831837"/>
            <a:ext cx="647469" cy="1085386"/>
          </a:xfrm>
          <a:prstGeom prst="rect">
            <a:avLst/>
          </a:prstGeom>
        </p:spPr>
      </p:pic>
      <p:pic>
        <p:nvPicPr>
          <p:cNvPr id="26" name="Picture 26" descr="A picture containing grass, sky, outdoor, building&#10;&#10;Description automatically generated">
            <a:extLst>
              <a:ext uri="{FF2B5EF4-FFF2-40B4-BE49-F238E27FC236}">
                <a16:creationId xmlns:a16="http://schemas.microsoft.com/office/drawing/2014/main" id="{5C7F7532-CD73-48A7-FCCD-1A8CB2828C0B}"/>
              </a:ext>
            </a:extLst>
          </p:cNvPr>
          <p:cNvPicPr>
            <a:picLocks noChangeAspect="1"/>
          </p:cNvPicPr>
          <p:nvPr/>
        </p:nvPicPr>
        <p:blipFill>
          <a:blip r:embed="rId13"/>
          <a:stretch>
            <a:fillRect/>
          </a:stretch>
        </p:blipFill>
        <p:spPr>
          <a:xfrm>
            <a:off x="9239630" y="3859357"/>
            <a:ext cx="1562100" cy="1009650"/>
          </a:xfrm>
          <a:prstGeom prst="rect">
            <a:avLst/>
          </a:prstGeom>
        </p:spPr>
      </p:pic>
      <p:pic>
        <p:nvPicPr>
          <p:cNvPr id="27" name="Picture 27" descr="Icon&#10;&#10;Description automatically generated">
            <a:extLst>
              <a:ext uri="{FF2B5EF4-FFF2-40B4-BE49-F238E27FC236}">
                <a16:creationId xmlns:a16="http://schemas.microsoft.com/office/drawing/2014/main" id="{506BDD8B-2818-1BD1-D373-FB6B8999E3D4}"/>
              </a:ext>
            </a:extLst>
          </p:cNvPr>
          <p:cNvPicPr>
            <a:picLocks noChangeAspect="1"/>
          </p:cNvPicPr>
          <p:nvPr/>
        </p:nvPicPr>
        <p:blipFill>
          <a:blip r:embed="rId14"/>
          <a:stretch>
            <a:fillRect/>
          </a:stretch>
        </p:blipFill>
        <p:spPr>
          <a:xfrm>
            <a:off x="6446503" y="3887213"/>
            <a:ext cx="1051932" cy="1033347"/>
          </a:xfrm>
          <a:prstGeom prst="rect">
            <a:avLst/>
          </a:prstGeom>
        </p:spPr>
      </p:pic>
      <p:sp>
        <p:nvSpPr>
          <p:cNvPr id="28" name="TextBox 27">
            <a:extLst>
              <a:ext uri="{FF2B5EF4-FFF2-40B4-BE49-F238E27FC236}">
                <a16:creationId xmlns:a16="http://schemas.microsoft.com/office/drawing/2014/main" id="{63233868-B0B8-03DF-C6F9-53BF17DD0138}"/>
              </a:ext>
            </a:extLst>
          </p:cNvPr>
          <p:cNvSpPr txBox="1"/>
          <p:nvPr/>
        </p:nvSpPr>
        <p:spPr>
          <a:xfrm>
            <a:off x="1871545" y="5441837"/>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4. </a:t>
            </a:r>
          </a:p>
        </p:txBody>
      </p:sp>
      <p:pic>
        <p:nvPicPr>
          <p:cNvPr id="30" name="Picture 30" descr="A picture containing toy, doll, bedroom, vector graphics&#10;&#10;Description automatically generated">
            <a:extLst>
              <a:ext uri="{FF2B5EF4-FFF2-40B4-BE49-F238E27FC236}">
                <a16:creationId xmlns:a16="http://schemas.microsoft.com/office/drawing/2014/main" id="{B9F4A2FF-3C1F-0C30-BA30-6A389BEA2C39}"/>
              </a:ext>
            </a:extLst>
          </p:cNvPr>
          <p:cNvPicPr>
            <a:picLocks noChangeAspect="1"/>
          </p:cNvPicPr>
          <p:nvPr/>
        </p:nvPicPr>
        <p:blipFill>
          <a:blip r:embed="rId15"/>
          <a:stretch>
            <a:fillRect/>
          </a:stretch>
        </p:blipFill>
        <p:spPr>
          <a:xfrm>
            <a:off x="2767445" y="5064794"/>
            <a:ext cx="1028701" cy="1135888"/>
          </a:xfrm>
          <a:prstGeom prst="rect">
            <a:avLst/>
          </a:prstGeom>
        </p:spPr>
      </p:pic>
      <p:pic>
        <p:nvPicPr>
          <p:cNvPr id="31" name="Picture 31" descr="A picture containing bird, chicken, gallinaceous bird&#10;&#10;Description automatically generated">
            <a:extLst>
              <a:ext uri="{FF2B5EF4-FFF2-40B4-BE49-F238E27FC236}">
                <a16:creationId xmlns:a16="http://schemas.microsoft.com/office/drawing/2014/main" id="{9111F87F-DE74-50A5-995C-F2081953DBE3}"/>
              </a:ext>
            </a:extLst>
          </p:cNvPr>
          <p:cNvPicPr>
            <a:picLocks noChangeAspect="1"/>
          </p:cNvPicPr>
          <p:nvPr/>
        </p:nvPicPr>
        <p:blipFill>
          <a:blip r:embed="rId16"/>
          <a:stretch>
            <a:fillRect/>
          </a:stretch>
        </p:blipFill>
        <p:spPr>
          <a:xfrm>
            <a:off x="4827876" y="5270788"/>
            <a:ext cx="1133475" cy="741219"/>
          </a:xfrm>
          <a:prstGeom prst="rect">
            <a:avLst/>
          </a:prstGeom>
        </p:spPr>
      </p:pic>
      <p:pic>
        <p:nvPicPr>
          <p:cNvPr id="32" name="Picture 32" descr="A picture containing duck, bird, outdoor, aquatic bird&#10;&#10;Description automatically generated">
            <a:extLst>
              <a:ext uri="{FF2B5EF4-FFF2-40B4-BE49-F238E27FC236}">
                <a16:creationId xmlns:a16="http://schemas.microsoft.com/office/drawing/2014/main" id="{FA26E727-B936-FD0B-210C-B93DFF908A90}"/>
              </a:ext>
            </a:extLst>
          </p:cNvPr>
          <p:cNvPicPr>
            <a:picLocks noChangeAspect="1"/>
          </p:cNvPicPr>
          <p:nvPr/>
        </p:nvPicPr>
        <p:blipFill>
          <a:blip r:embed="rId17"/>
          <a:stretch>
            <a:fillRect/>
          </a:stretch>
        </p:blipFill>
        <p:spPr>
          <a:xfrm>
            <a:off x="5953990" y="5333748"/>
            <a:ext cx="942110" cy="615298"/>
          </a:xfrm>
          <a:prstGeom prst="rect">
            <a:avLst/>
          </a:prstGeom>
        </p:spPr>
      </p:pic>
      <p:pic>
        <p:nvPicPr>
          <p:cNvPr id="33" name="Picture 33" descr="A picture containing wooden, table, wood, vegetable&#10;&#10;Description automatically generated">
            <a:extLst>
              <a:ext uri="{FF2B5EF4-FFF2-40B4-BE49-F238E27FC236}">
                <a16:creationId xmlns:a16="http://schemas.microsoft.com/office/drawing/2014/main" id="{F673C26A-6489-02D6-98D7-1A3C6A62056E}"/>
              </a:ext>
            </a:extLst>
          </p:cNvPr>
          <p:cNvPicPr>
            <a:picLocks noChangeAspect="1"/>
          </p:cNvPicPr>
          <p:nvPr/>
        </p:nvPicPr>
        <p:blipFill>
          <a:blip r:embed="rId18"/>
          <a:stretch>
            <a:fillRect/>
          </a:stretch>
        </p:blipFill>
        <p:spPr>
          <a:xfrm>
            <a:off x="7971559" y="5112327"/>
            <a:ext cx="1539587" cy="1023505"/>
          </a:xfrm>
          <a:prstGeom prst="rect">
            <a:avLst/>
          </a:prstGeom>
        </p:spPr>
      </p:pic>
    </p:spTree>
    <p:extLst>
      <p:ext uri="{BB962C8B-B14F-4D97-AF65-F5344CB8AC3E}">
        <p14:creationId xmlns:p14="http://schemas.microsoft.com/office/powerpoint/2010/main" val="9951992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200" dirty="0"/>
          </a:p>
        </p:txBody>
      </p:sp>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2"/>
          <a:stretch>
            <a:fillRect/>
          </a:stretch>
        </p:blipFill>
        <p:spPr>
          <a:xfrm>
            <a:off x="295377" y="149028"/>
            <a:ext cx="1628707" cy="1596782"/>
          </a:xfrm>
          <a:prstGeom prst="rect">
            <a:avLst/>
          </a:prstGeom>
        </p:spPr>
      </p:pic>
      <p:pic>
        <p:nvPicPr>
          <p:cNvPr id="9" name="Picture 9">
            <a:extLst>
              <a:ext uri="{FF2B5EF4-FFF2-40B4-BE49-F238E27FC236}">
                <a16:creationId xmlns:a16="http://schemas.microsoft.com/office/drawing/2014/main" id="{21335CA9-2001-C866-15CA-DE464313A94A}"/>
              </a:ext>
            </a:extLst>
          </p:cNvPr>
          <p:cNvPicPr>
            <a:picLocks noChangeAspect="1"/>
          </p:cNvPicPr>
          <p:nvPr/>
        </p:nvPicPr>
        <p:blipFill>
          <a:blip r:embed="rId3"/>
          <a:stretch>
            <a:fillRect/>
          </a:stretch>
        </p:blipFill>
        <p:spPr>
          <a:xfrm>
            <a:off x="2640632" y="766646"/>
            <a:ext cx="1301970" cy="949967"/>
          </a:xfrm>
          <a:prstGeom prst="rect">
            <a:avLst/>
          </a:prstGeom>
        </p:spPr>
      </p:pic>
      <p:pic>
        <p:nvPicPr>
          <p:cNvPr id="10" name="Picture 11">
            <a:extLst>
              <a:ext uri="{FF2B5EF4-FFF2-40B4-BE49-F238E27FC236}">
                <a16:creationId xmlns:a16="http://schemas.microsoft.com/office/drawing/2014/main" id="{C7F06D00-4792-D736-0A04-4FD801E70105}"/>
              </a:ext>
            </a:extLst>
          </p:cNvPr>
          <p:cNvPicPr>
            <a:picLocks noChangeAspect="1"/>
          </p:cNvPicPr>
          <p:nvPr/>
        </p:nvPicPr>
        <p:blipFill>
          <a:blip r:embed="rId4"/>
          <a:stretch>
            <a:fillRect/>
          </a:stretch>
        </p:blipFill>
        <p:spPr>
          <a:xfrm>
            <a:off x="5149962" y="462646"/>
            <a:ext cx="1201672" cy="1288692"/>
          </a:xfrm>
          <a:prstGeom prst="rect">
            <a:avLst/>
          </a:prstGeom>
        </p:spPr>
      </p:pic>
      <p:pic>
        <p:nvPicPr>
          <p:cNvPr id="12" name="Picture 13" descr="A picture containing grass, outdoor, garden, lush&#10;&#10;Description automatically generated">
            <a:extLst>
              <a:ext uri="{FF2B5EF4-FFF2-40B4-BE49-F238E27FC236}">
                <a16:creationId xmlns:a16="http://schemas.microsoft.com/office/drawing/2014/main" id="{90FE52FD-AEC7-EF0E-C2AA-2A005BBABE50}"/>
              </a:ext>
            </a:extLst>
          </p:cNvPr>
          <p:cNvPicPr>
            <a:picLocks noChangeAspect="1"/>
          </p:cNvPicPr>
          <p:nvPr/>
        </p:nvPicPr>
        <p:blipFill>
          <a:blip r:embed="rId5"/>
          <a:stretch>
            <a:fillRect/>
          </a:stretch>
        </p:blipFill>
        <p:spPr>
          <a:xfrm>
            <a:off x="7269328" y="481826"/>
            <a:ext cx="1851103" cy="1234069"/>
          </a:xfrm>
          <a:prstGeom prst="rect">
            <a:avLst/>
          </a:prstGeom>
        </p:spPr>
      </p:pic>
      <p:pic>
        <p:nvPicPr>
          <p:cNvPr id="14" name="Picture 15" descr="A picture containing water, sky, outdoor, building&#10;&#10;Description automatically generated">
            <a:extLst>
              <a:ext uri="{FF2B5EF4-FFF2-40B4-BE49-F238E27FC236}">
                <a16:creationId xmlns:a16="http://schemas.microsoft.com/office/drawing/2014/main" id="{5DA68EA0-8284-563F-1417-2AC1775DA766}"/>
              </a:ext>
            </a:extLst>
          </p:cNvPr>
          <p:cNvPicPr>
            <a:picLocks noChangeAspect="1"/>
          </p:cNvPicPr>
          <p:nvPr/>
        </p:nvPicPr>
        <p:blipFill>
          <a:blip r:embed="rId6"/>
          <a:stretch>
            <a:fillRect/>
          </a:stretch>
        </p:blipFill>
        <p:spPr>
          <a:xfrm>
            <a:off x="9664939" y="589343"/>
            <a:ext cx="1693127" cy="1122945"/>
          </a:xfrm>
          <a:prstGeom prst="rect">
            <a:avLst/>
          </a:prstGeom>
        </p:spPr>
      </p:pic>
      <p:sp>
        <p:nvSpPr>
          <p:cNvPr id="16" name="TextBox 15">
            <a:extLst>
              <a:ext uri="{FF2B5EF4-FFF2-40B4-BE49-F238E27FC236}">
                <a16:creationId xmlns:a16="http://schemas.microsoft.com/office/drawing/2014/main" id="{09ADC115-D8C9-B170-4BA0-FC59D69A9D84}"/>
              </a:ext>
            </a:extLst>
          </p:cNvPr>
          <p:cNvSpPr txBox="1"/>
          <p:nvPr/>
        </p:nvSpPr>
        <p:spPr>
          <a:xfrm>
            <a:off x="1895412" y="1149674"/>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1. </a:t>
            </a:r>
          </a:p>
        </p:txBody>
      </p:sp>
      <p:pic>
        <p:nvPicPr>
          <p:cNvPr id="17" name="Picture 17">
            <a:extLst>
              <a:ext uri="{FF2B5EF4-FFF2-40B4-BE49-F238E27FC236}">
                <a16:creationId xmlns:a16="http://schemas.microsoft.com/office/drawing/2014/main" id="{0CE0E953-DE67-FF37-2D0A-9B4D7CAA48EB}"/>
              </a:ext>
            </a:extLst>
          </p:cNvPr>
          <p:cNvPicPr>
            <a:picLocks noChangeAspect="1"/>
          </p:cNvPicPr>
          <p:nvPr/>
        </p:nvPicPr>
        <p:blipFill>
          <a:blip r:embed="rId7"/>
          <a:stretch>
            <a:fillRect/>
          </a:stretch>
        </p:blipFill>
        <p:spPr>
          <a:xfrm>
            <a:off x="2569130" y="2253349"/>
            <a:ext cx="1497981" cy="1001752"/>
          </a:xfrm>
          <a:prstGeom prst="rect">
            <a:avLst/>
          </a:prstGeom>
        </p:spPr>
      </p:pic>
      <p:sp>
        <p:nvSpPr>
          <p:cNvPr id="18" name="TextBox 17">
            <a:extLst>
              <a:ext uri="{FF2B5EF4-FFF2-40B4-BE49-F238E27FC236}">
                <a16:creationId xmlns:a16="http://schemas.microsoft.com/office/drawing/2014/main" id="{B74D76EA-5191-A099-0E6D-55E58DD32020}"/>
              </a:ext>
            </a:extLst>
          </p:cNvPr>
          <p:cNvSpPr txBox="1"/>
          <p:nvPr/>
        </p:nvSpPr>
        <p:spPr>
          <a:xfrm>
            <a:off x="1869645" y="2480851"/>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2. </a:t>
            </a:r>
          </a:p>
        </p:txBody>
      </p:sp>
      <p:pic>
        <p:nvPicPr>
          <p:cNvPr id="19" name="Picture 19" descr="A picture containing vegetable, cabbage, plant, green&#10;&#10;Description automatically generated">
            <a:extLst>
              <a:ext uri="{FF2B5EF4-FFF2-40B4-BE49-F238E27FC236}">
                <a16:creationId xmlns:a16="http://schemas.microsoft.com/office/drawing/2014/main" id="{A0957752-DEF7-C361-0453-D35D3D22D5AB}"/>
              </a:ext>
            </a:extLst>
          </p:cNvPr>
          <p:cNvPicPr>
            <a:picLocks noChangeAspect="1"/>
          </p:cNvPicPr>
          <p:nvPr/>
        </p:nvPicPr>
        <p:blipFill>
          <a:blip r:embed="rId8"/>
          <a:stretch>
            <a:fillRect/>
          </a:stretch>
        </p:blipFill>
        <p:spPr>
          <a:xfrm>
            <a:off x="4854497" y="2364269"/>
            <a:ext cx="977591" cy="959006"/>
          </a:xfrm>
          <a:prstGeom prst="rect">
            <a:avLst/>
          </a:prstGeom>
        </p:spPr>
      </p:pic>
      <p:pic>
        <p:nvPicPr>
          <p:cNvPr id="20" name="Picture 20" descr="A picture containing vegetable, wooden, turnip, wood&#10;&#10;Description automatically generated">
            <a:extLst>
              <a:ext uri="{FF2B5EF4-FFF2-40B4-BE49-F238E27FC236}">
                <a16:creationId xmlns:a16="http://schemas.microsoft.com/office/drawing/2014/main" id="{F6D101CD-C9A0-924C-27A4-66159B24D4CD}"/>
              </a:ext>
            </a:extLst>
          </p:cNvPr>
          <p:cNvPicPr>
            <a:picLocks noChangeAspect="1"/>
          </p:cNvPicPr>
          <p:nvPr/>
        </p:nvPicPr>
        <p:blipFill>
          <a:blip r:embed="rId9"/>
          <a:stretch>
            <a:fillRect/>
          </a:stretch>
        </p:blipFill>
        <p:spPr>
          <a:xfrm>
            <a:off x="5808233" y="2412761"/>
            <a:ext cx="1082830" cy="863290"/>
          </a:xfrm>
          <a:prstGeom prst="rect">
            <a:avLst/>
          </a:prstGeom>
        </p:spPr>
      </p:pic>
      <p:pic>
        <p:nvPicPr>
          <p:cNvPr id="21" name="Picture 21" descr="A picture containing background pattern&#10;&#10;Description automatically generated">
            <a:extLst>
              <a:ext uri="{FF2B5EF4-FFF2-40B4-BE49-F238E27FC236}">
                <a16:creationId xmlns:a16="http://schemas.microsoft.com/office/drawing/2014/main" id="{06266AA3-9B16-A80D-CBBC-A8B0ADA322D2}"/>
              </a:ext>
            </a:extLst>
          </p:cNvPr>
          <p:cNvPicPr>
            <a:picLocks noChangeAspect="1"/>
          </p:cNvPicPr>
          <p:nvPr/>
        </p:nvPicPr>
        <p:blipFill>
          <a:blip r:embed="rId10"/>
          <a:stretch>
            <a:fillRect/>
          </a:stretch>
        </p:blipFill>
        <p:spPr>
          <a:xfrm>
            <a:off x="7660677" y="2251849"/>
            <a:ext cx="1963883" cy="1044455"/>
          </a:xfrm>
          <a:prstGeom prst="rect">
            <a:avLst/>
          </a:prstGeom>
        </p:spPr>
      </p:pic>
      <p:pic>
        <p:nvPicPr>
          <p:cNvPr id="22" name="Picture 22">
            <a:extLst>
              <a:ext uri="{FF2B5EF4-FFF2-40B4-BE49-F238E27FC236}">
                <a16:creationId xmlns:a16="http://schemas.microsoft.com/office/drawing/2014/main" id="{AD8C1CC0-BF95-DDBB-C07B-B726C7914300}"/>
              </a:ext>
            </a:extLst>
          </p:cNvPr>
          <p:cNvPicPr>
            <a:picLocks noChangeAspect="1"/>
          </p:cNvPicPr>
          <p:nvPr/>
        </p:nvPicPr>
        <p:blipFill>
          <a:blip r:embed="rId11"/>
          <a:stretch>
            <a:fillRect/>
          </a:stretch>
        </p:blipFill>
        <p:spPr>
          <a:xfrm>
            <a:off x="10405090" y="2317975"/>
            <a:ext cx="647469" cy="1085386"/>
          </a:xfrm>
          <a:prstGeom prst="rect">
            <a:avLst/>
          </a:prstGeom>
        </p:spPr>
      </p:pic>
      <p:pic>
        <p:nvPicPr>
          <p:cNvPr id="23" name="Picture 23" descr="A picture containing text&#10;&#10;Description automatically generated">
            <a:extLst>
              <a:ext uri="{FF2B5EF4-FFF2-40B4-BE49-F238E27FC236}">
                <a16:creationId xmlns:a16="http://schemas.microsoft.com/office/drawing/2014/main" id="{4C7F7C23-568E-FFA6-6C12-7037E6864544}"/>
              </a:ext>
            </a:extLst>
          </p:cNvPr>
          <p:cNvPicPr>
            <a:picLocks noChangeAspect="1"/>
          </p:cNvPicPr>
          <p:nvPr/>
        </p:nvPicPr>
        <p:blipFill>
          <a:blip r:embed="rId12"/>
          <a:stretch>
            <a:fillRect/>
          </a:stretch>
        </p:blipFill>
        <p:spPr>
          <a:xfrm>
            <a:off x="2637136" y="3729240"/>
            <a:ext cx="1222791" cy="1031442"/>
          </a:xfrm>
          <a:prstGeom prst="rect">
            <a:avLst/>
          </a:prstGeom>
        </p:spPr>
      </p:pic>
      <p:sp>
        <p:nvSpPr>
          <p:cNvPr id="24" name="TextBox 23">
            <a:extLst>
              <a:ext uri="{FF2B5EF4-FFF2-40B4-BE49-F238E27FC236}">
                <a16:creationId xmlns:a16="http://schemas.microsoft.com/office/drawing/2014/main" id="{25C96E0C-7AC0-EC19-8B03-7F9F7F9B99FE}"/>
              </a:ext>
            </a:extLst>
          </p:cNvPr>
          <p:cNvSpPr txBox="1"/>
          <p:nvPr/>
        </p:nvSpPr>
        <p:spPr>
          <a:xfrm>
            <a:off x="1871546" y="4056383"/>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3. </a:t>
            </a:r>
          </a:p>
        </p:txBody>
      </p:sp>
      <p:pic>
        <p:nvPicPr>
          <p:cNvPr id="25" name="Picture 22" descr="A picture containing text, clipart&#10;&#10;Description automatically generated">
            <a:extLst>
              <a:ext uri="{FF2B5EF4-FFF2-40B4-BE49-F238E27FC236}">
                <a16:creationId xmlns:a16="http://schemas.microsoft.com/office/drawing/2014/main" id="{2798C1E0-90ED-82D2-74C6-2C944023EA48}"/>
              </a:ext>
            </a:extLst>
          </p:cNvPr>
          <p:cNvPicPr>
            <a:picLocks noChangeAspect="1"/>
          </p:cNvPicPr>
          <p:nvPr/>
        </p:nvPicPr>
        <p:blipFill>
          <a:blip r:embed="rId11"/>
          <a:stretch>
            <a:fillRect/>
          </a:stretch>
        </p:blipFill>
        <p:spPr>
          <a:xfrm>
            <a:off x="4893895" y="3797201"/>
            <a:ext cx="647469" cy="1085386"/>
          </a:xfrm>
          <a:prstGeom prst="rect">
            <a:avLst/>
          </a:prstGeom>
        </p:spPr>
      </p:pic>
      <p:pic>
        <p:nvPicPr>
          <p:cNvPr id="26" name="Picture 26" descr="A picture containing grass, sky, outdoor, building&#10;&#10;Description automatically generated">
            <a:extLst>
              <a:ext uri="{FF2B5EF4-FFF2-40B4-BE49-F238E27FC236}">
                <a16:creationId xmlns:a16="http://schemas.microsoft.com/office/drawing/2014/main" id="{5C7F7532-CD73-48A7-FCCD-1A8CB2828C0B}"/>
              </a:ext>
            </a:extLst>
          </p:cNvPr>
          <p:cNvPicPr>
            <a:picLocks noChangeAspect="1"/>
          </p:cNvPicPr>
          <p:nvPr/>
        </p:nvPicPr>
        <p:blipFill>
          <a:blip r:embed="rId13"/>
          <a:stretch>
            <a:fillRect/>
          </a:stretch>
        </p:blipFill>
        <p:spPr>
          <a:xfrm>
            <a:off x="9222312" y="3798744"/>
            <a:ext cx="1562100" cy="1009650"/>
          </a:xfrm>
          <a:prstGeom prst="rect">
            <a:avLst/>
          </a:prstGeom>
        </p:spPr>
      </p:pic>
      <p:pic>
        <p:nvPicPr>
          <p:cNvPr id="27" name="Picture 27" descr="Icon&#10;&#10;Description automatically generated">
            <a:extLst>
              <a:ext uri="{FF2B5EF4-FFF2-40B4-BE49-F238E27FC236}">
                <a16:creationId xmlns:a16="http://schemas.microsoft.com/office/drawing/2014/main" id="{506BDD8B-2818-1BD1-D373-FB6B8999E3D4}"/>
              </a:ext>
            </a:extLst>
          </p:cNvPr>
          <p:cNvPicPr>
            <a:picLocks noChangeAspect="1"/>
          </p:cNvPicPr>
          <p:nvPr/>
        </p:nvPicPr>
        <p:blipFill>
          <a:blip r:embed="rId14"/>
          <a:stretch>
            <a:fillRect/>
          </a:stretch>
        </p:blipFill>
        <p:spPr>
          <a:xfrm>
            <a:off x="6827504" y="3800623"/>
            <a:ext cx="1051932" cy="1033347"/>
          </a:xfrm>
          <a:prstGeom prst="rect">
            <a:avLst/>
          </a:prstGeom>
        </p:spPr>
      </p:pic>
      <p:sp>
        <p:nvSpPr>
          <p:cNvPr id="28" name="TextBox 27">
            <a:extLst>
              <a:ext uri="{FF2B5EF4-FFF2-40B4-BE49-F238E27FC236}">
                <a16:creationId xmlns:a16="http://schemas.microsoft.com/office/drawing/2014/main" id="{63233868-B0B8-03DF-C6F9-53BF17DD0138}"/>
              </a:ext>
            </a:extLst>
          </p:cNvPr>
          <p:cNvSpPr txBox="1"/>
          <p:nvPr/>
        </p:nvSpPr>
        <p:spPr>
          <a:xfrm>
            <a:off x="1871545" y="5441837"/>
            <a:ext cx="4386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4. </a:t>
            </a:r>
          </a:p>
        </p:txBody>
      </p:sp>
      <p:pic>
        <p:nvPicPr>
          <p:cNvPr id="30" name="Picture 30" descr="A picture containing toy, doll, bedroom, vector graphics&#10;&#10;Description automatically generated">
            <a:extLst>
              <a:ext uri="{FF2B5EF4-FFF2-40B4-BE49-F238E27FC236}">
                <a16:creationId xmlns:a16="http://schemas.microsoft.com/office/drawing/2014/main" id="{B9F4A2FF-3C1F-0C30-BA30-6A389BEA2C39}"/>
              </a:ext>
            </a:extLst>
          </p:cNvPr>
          <p:cNvPicPr>
            <a:picLocks noChangeAspect="1"/>
          </p:cNvPicPr>
          <p:nvPr/>
        </p:nvPicPr>
        <p:blipFill>
          <a:blip r:embed="rId15"/>
          <a:stretch>
            <a:fillRect/>
          </a:stretch>
        </p:blipFill>
        <p:spPr>
          <a:xfrm>
            <a:off x="2767445" y="5064794"/>
            <a:ext cx="1028701" cy="1135888"/>
          </a:xfrm>
          <a:prstGeom prst="rect">
            <a:avLst/>
          </a:prstGeom>
        </p:spPr>
      </p:pic>
      <p:pic>
        <p:nvPicPr>
          <p:cNvPr id="31" name="Picture 31" descr="A picture containing bird, chicken, gallinaceous bird&#10;&#10;Description automatically generated">
            <a:extLst>
              <a:ext uri="{FF2B5EF4-FFF2-40B4-BE49-F238E27FC236}">
                <a16:creationId xmlns:a16="http://schemas.microsoft.com/office/drawing/2014/main" id="{9111F87F-DE74-50A5-995C-F2081953DBE3}"/>
              </a:ext>
            </a:extLst>
          </p:cNvPr>
          <p:cNvPicPr>
            <a:picLocks noChangeAspect="1"/>
          </p:cNvPicPr>
          <p:nvPr/>
        </p:nvPicPr>
        <p:blipFill>
          <a:blip r:embed="rId16"/>
          <a:stretch>
            <a:fillRect/>
          </a:stretch>
        </p:blipFill>
        <p:spPr>
          <a:xfrm>
            <a:off x="4827876" y="5270788"/>
            <a:ext cx="1133475" cy="741219"/>
          </a:xfrm>
          <a:prstGeom prst="rect">
            <a:avLst/>
          </a:prstGeom>
        </p:spPr>
      </p:pic>
      <p:pic>
        <p:nvPicPr>
          <p:cNvPr id="32" name="Picture 32" descr="A picture containing duck, bird, outdoor, aquatic bird&#10;&#10;Description automatically generated">
            <a:extLst>
              <a:ext uri="{FF2B5EF4-FFF2-40B4-BE49-F238E27FC236}">
                <a16:creationId xmlns:a16="http://schemas.microsoft.com/office/drawing/2014/main" id="{FA26E727-B936-FD0B-210C-B93DFF908A90}"/>
              </a:ext>
            </a:extLst>
          </p:cNvPr>
          <p:cNvPicPr>
            <a:picLocks noChangeAspect="1"/>
          </p:cNvPicPr>
          <p:nvPr/>
        </p:nvPicPr>
        <p:blipFill>
          <a:blip r:embed="rId17"/>
          <a:stretch>
            <a:fillRect/>
          </a:stretch>
        </p:blipFill>
        <p:spPr>
          <a:xfrm>
            <a:off x="5953990" y="5333748"/>
            <a:ext cx="942110" cy="615298"/>
          </a:xfrm>
          <a:prstGeom prst="rect">
            <a:avLst/>
          </a:prstGeom>
        </p:spPr>
      </p:pic>
      <p:pic>
        <p:nvPicPr>
          <p:cNvPr id="33" name="Picture 33" descr="A picture containing wooden, table, wood, vegetable&#10;&#10;Description automatically generated">
            <a:extLst>
              <a:ext uri="{FF2B5EF4-FFF2-40B4-BE49-F238E27FC236}">
                <a16:creationId xmlns:a16="http://schemas.microsoft.com/office/drawing/2014/main" id="{F673C26A-6489-02D6-98D7-1A3C6A62056E}"/>
              </a:ext>
            </a:extLst>
          </p:cNvPr>
          <p:cNvPicPr>
            <a:picLocks noChangeAspect="1"/>
          </p:cNvPicPr>
          <p:nvPr/>
        </p:nvPicPr>
        <p:blipFill>
          <a:blip r:embed="rId18"/>
          <a:stretch>
            <a:fillRect/>
          </a:stretch>
        </p:blipFill>
        <p:spPr>
          <a:xfrm>
            <a:off x="7971559" y="5112327"/>
            <a:ext cx="1539587" cy="1023505"/>
          </a:xfrm>
          <a:prstGeom prst="rect">
            <a:avLst/>
          </a:prstGeom>
        </p:spPr>
      </p:pic>
      <p:sp>
        <p:nvSpPr>
          <p:cNvPr id="4" name="TextBox 3">
            <a:extLst>
              <a:ext uri="{FF2B5EF4-FFF2-40B4-BE49-F238E27FC236}">
                <a16:creationId xmlns:a16="http://schemas.microsoft.com/office/drawing/2014/main" id="{42ABF652-852F-5C5F-A05C-7B94CA3A2710}"/>
              </a:ext>
            </a:extLst>
          </p:cNvPr>
          <p:cNvSpPr txBox="1"/>
          <p:nvPr/>
        </p:nvSpPr>
        <p:spPr>
          <a:xfrm>
            <a:off x="2637559" y="1711036"/>
            <a:ext cx="76892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Bell </a:t>
            </a:r>
          </a:p>
        </p:txBody>
      </p:sp>
      <p:sp>
        <p:nvSpPr>
          <p:cNvPr id="29" name="TextBox 28">
            <a:extLst>
              <a:ext uri="{FF2B5EF4-FFF2-40B4-BE49-F238E27FC236}">
                <a16:creationId xmlns:a16="http://schemas.microsoft.com/office/drawing/2014/main" id="{31520B26-2D76-EB10-384B-1BFE559E9134}"/>
              </a:ext>
            </a:extLst>
          </p:cNvPr>
          <p:cNvSpPr txBox="1"/>
          <p:nvPr/>
        </p:nvSpPr>
        <p:spPr>
          <a:xfrm>
            <a:off x="5295899" y="1685058"/>
            <a:ext cx="121053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Sunlight</a:t>
            </a:r>
          </a:p>
        </p:txBody>
      </p:sp>
      <p:sp>
        <p:nvSpPr>
          <p:cNvPr id="34" name="TextBox 33">
            <a:extLst>
              <a:ext uri="{FF2B5EF4-FFF2-40B4-BE49-F238E27FC236}">
                <a16:creationId xmlns:a16="http://schemas.microsoft.com/office/drawing/2014/main" id="{2D5DED31-CC26-B9F1-1D90-703C1FAE89B6}"/>
              </a:ext>
            </a:extLst>
          </p:cNvPr>
          <p:cNvSpPr txBox="1"/>
          <p:nvPr/>
        </p:nvSpPr>
        <p:spPr>
          <a:xfrm>
            <a:off x="7382741" y="1702376"/>
            <a:ext cx="18946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Vegetable garden </a:t>
            </a:r>
          </a:p>
        </p:txBody>
      </p:sp>
      <p:sp>
        <p:nvSpPr>
          <p:cNvPr id="35" name="TextBox 34">
            <a:extLst>
              <a:ext uri="{FF2B5EF4-FFF2-40B4-BE49-F238E27FC236}">
                <a16:creationId xmlns:a16="http://schemas.microsoft.com/office/drawing/2014/main" id="{14E67C87-29E4-0108-CE09-F1F228F5CDB0}"/>
              </a:ext>
            </a:extLst>
          </p:cNvPr>
          <p:cNvSpPr txBox="1"/>
          <p:nvPr/>
        </p:nvSpPr>
        <p:spPr>
          <a:xfrm>
            <a:off x="10101695" y="1685057"/>
            <a:ext cx="189460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Castle </a:t>
            </a:r>
          </a:p>
        </p:txBody>
      </p:sp>
      <p:sp>
        <p:nvSpPr>
          <p:cNvPr id="36" name="TextBox 35">
            <a:extLst>
              <a:ext uri="{FF2B5EF4-FFF2-40B4-BE49-F238E27FC236}">
                <a16:creationId xmlns:a16="http://schemas.microsoft.com/office/drawing/2014/main" id="{257904F8-7066-B73B-0DB3-FCFE3A0C177F}"/>
              </a:ext>
            </a:extLst>
          </p:cNvPr>
          <p:cNvSpPr txBox="1"/>
          <p:nvPr/>
        </p:nvSpPr>
        <p:spPr>
          <a:xfrm>
            <a:off x="2317172" y="3217717"/>
            <a:ext cx="1885948"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Brother and sister</a:t>
            </a:r>
          </a:p>
        </p:txBody>
      </p:sp>
      <p:sp>
        <p:nvSpPr>
          <p:cNvPr id="37" name="TextBox 36">
            <a:extLst>
              <a:ext uri="{FF2B5EF4-FFF2-40B4-BE49-F238E27FC236}">
                <a16:creationId xmlns:a16="http://schemas.microsoft.com/office/drawing/2014/main" id="{9C94458B-6E24-C1B5-45A9-606797A44BCA}"/>
              </a:ext>
            </a:extLst>
          </p:cNvPr>
          <p:cNvSpPr txBox="1"/>
          <p:nvPr/>
        </p:nvSpPr>
        <p:spPr>
          <a:xfrm>
            <a:off x="4897581" y="3243694"/>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Cabbage and turnips</a:t>
            </a:r>
          </a:p>
        </p:txBody>
      </p:sp>
      <p:sp>
        <p:nvSpPr>
          <p:cNvPr id="38" name="TextBox 37">
            <a:extLst>
              <a:ext uri="{FF2B5EF4-FFF2-40B4-BE49-F238E27FC236}">
                <a16:creationId xmlns:a16="http://schemas.microsoft.com/office/drawing/2014/main" id="{65B2E761-23AC-78CF-056C-2E45C8681430}"/>
              </a:ext>
            </a:extLst>
          </p:cNvPr>
          <p:cNvSpPr txBox="1"/>
          <p:nvPr/>
        </p:nvSpPr>
        <p:spPr>
          <a:xfrm>
            <a:off x="8291943" y="3243693"/>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All year </a:t>
            </a:r>
          </a:p>
        </p:txBody>
      </p:sp>
      <p:sp>
        <p:nvSpPr>
          <p:cNvPr id="39" name="TextBox 38">
            <a:extLst>
              <a:ext uri="{FF2B5EF4-FFF2-40B4-BE49-F238E27FC236}">
                <a16:creationId xmlns:a16="http://schemas.microsoft.com/office/drawing/2014/main" id="{A7E246C7-1C61-D4CC-A050-48ABE8CD5528}"/>
              </a:ext>
            </a:extLst>
          </p:cNvPr>
          <p:cNvSpPr txBox="1"/>
          <p:nvPr/>
        </p:nvSpPr>
        <p:spPr>
          <a:xfrm>
            <a:off x="10448056" y="3261011"/>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Father </a:t>
            </a:r>
          </a:p>
        </p:txBody>
      </p:sp>
      <p:sp>
        <p:nvSpPr>
          <p:cNvPr id="40" name="TextBox 39">
            <a:extLst>
              <a:ext uri="{FF2B5EF4-FFF2-40B4-BE49-F238E27FC236}">
                <a16:creationId xmlns:a16="http://schemas.microsoft.com/office/drawing/2014/main" id="{07A3B99E-C7CD-4667-17B2-DF693291F78F}"/>
              </a:ext>
            </a:extLst>
          </p:cNvPr>
          <p:cNvSpPr txBox="1"/>
          <p:nvPr/>
        </p:nvSpPr>
        <p:spPr>
          <a:xfrm>
            <a:off x="2395101" y="4698420"/>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Lord of the manor </a:t>
            </a:r>
          </a:p>
        </p:txBody>
      </p:sp>
      <p:sp>
        <p:nvSpPr>
          <p:cNvPr id="41" name="TextBox 40">
            <a:extLst>
              <a:ext uri="{FF2B5EF4-FFF2-40B4-BE49-F238E27FC236}">
                <a16:creationId xmlns:a16="http://schemas.microsoft.com/office/drawing/2014/main" id="{55F4F5E3-B9F0-0ADA-4F84-D930D3C2B5A3}"/>
              </a:ext>
            </a:extLst>
          </p:cNvPr>
          <p:cNvSpPr txBox="1"/>
          <p:nvPr/>
        </p:nvSpPr>
        <p:spPr>
          <a:xfrm>
            <a:off x="5036123" y="4733056"/>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Father </a:t>
            </a:r>
          </a:p>
        </p:txBody>
      </p:sp>
      <p:sp>
        <p:nvSpPr>
          <p:cNvPr id="42" name="TextBox 41">
            <a:extLst>
              <a:ext uri="{FF2B5EF4-FFF2-40B4-BE49-F238E27FC236}">
                <a16:creationId xmlns:a16="http://schemas.microsoft.com/office/drawing/2014/main" id="{EA813E4F-1DBD-ADB9-B409-FF483CC4F165}"/>
              </a:ext>
            </a:extLst>
          </p:cNvPr>
          <p:cNvSpPr txBox="1"/>
          <p:nvPr/>
        </p:nvSpPr>
        <p:spPr>
          <a:xfrm>
            <a:off x="9460918" y="4733056"/>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Stone walls</a:t>
            </a:r>
          </a:p>
        </p:txBody>
      </p:sp>
      <p:sp>
        <p:nvSpPr>
          <p:cNvPr id="43" name="TextBox 42">
            <a:extLst>
              <a:ext uri="{FF2B5EF4-FFF2-40B4-BE49-F238E27FC236}">
                <a16:creationId xmlns:a16="http://schemas.microsoft.com/office/drawing/2014/main" id="{EB6E6702-6A0F-D088-9068-0416408A85A6}"/>
              </a:ext>
            </a:extLst>
          </p:cNvPr>
          <p:cNvSpPr txBox="1"/>
          <p:nvPr/>
        </p:nvSpPr>
        <p:spPr>
          <a:xfrm>
            <a:off x="7001737" y="4733056"/>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Brave </a:t>
            </a:r>
          </a:p>
        </p:txBody>
      </p:sp>
      <p:sp>
        <p:nvSpPr>
          <p:cNvPr id="44" name="TextBox 43">
            <a:extLst>
              <a:ext uri="{FF2B5EF4-FFF2-40B4-BE49-F238E27FC236}">
                <a16:creationId xmlns:a16="http://schemas.microsoft.com/office/drawing/2014/main" id="{94C6E010-802C-5769-7653-89CA799D80F2}"/>
              </a:ext>
            </a:extLst>
          </p:cNvPr>
          <p:cNvSpPr txBox="1"/>
          <p:nvPr/>
        </p:nvSpPr>
        <p:spPr>
          <a:xfrm>
            <a:off x="2689509" y="6040578"/>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ate quietly </a:t>
            </a:r>
          </a:p>
        </p:txBody>
      </p:sp>
      <p:sp>
        <p:nvSpPr>
          <p:cNvPr id="45" name="TextBox 44">
            <a:extLst>
              <a:ext uri="{FF2B5EF4-FFF2-40B4-BE49-F238E27FC236}">
                <a16:creationId xmlns:a16="http://schemas.microsoft.com/office/drawing/2014/main" id="{77B0D966-D37C-AB6C-049B-2ED0BE1F748D}"/>
              </a:ext>
            </a:extLst>
          </p:cNvPr>
          <p:cNvSpPr txBox="1"/>
          <p:nvPr/>
        </p:nvSpPr>
        <p:spPr>
          <a:xfrm>
            <a:off x="5036122" y="6005941"/>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chickens and ducks </a:t>
            </a:r>
          </a:p>
        </p:txBody>
      </p:sp>
      <p:sp>
        <p:nvSpPr>
          <p:cNvPr id="46" name="TextBox 45">
            <a:extLst>
              <a:ext uri="{FF2B5EF4-FFF2-40B4-BE49-F238E27FC236}">
                <a16:creationId xmlns:a16="http://schemas.microsoft.com/office/drawing/2014/main" id="{A7B54222-B371-F3DF-8FBF-E9FB0D42F56F}"/>
              </a:ext>
            </a:extLst>
          </p:cNvPr>
          <p:cNvSpPr txBox="1"/>
          <p:nvPr/>
        </p:nvSpPr>
        <p:spPr>
          <a:xfrm>
            <a:off x="8482439" y="6040577"/>
            <a:ext cx="21197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cs typeface="Calibri"/>
              </a:rPr>
              <a:t>meat</a:t>
            </a:r>
          </a:p>
        </p:txBody>
      </p:sp>
    </p:spTree>
    <p:extLst>
      <p:ext uri="{BB962C8B-B14F-4D97-AF65-F5344CB8AC3E}">
        <p14:creationId xmlns:p14="http://schemas.microsoft.com/office/powerpoint/2010/main" val="3422721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dadstalking.com/wp-content/uploads/2012/03/connec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9054" y="137611"/>
            <a:ext cx="1179180" cy="78611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1250573" y="34974"/>
            <a:ext cx="3528392" cy="646331"/>
          </a:xfrm>
          <a:prstGeom prst="rect">
            <a:avLst/>
          </a:prstGeom>
          <a:noFill/>
        </p:spPr>
        <p:txBody>
          <a:bodyPr wrap="square" rtlCol="0">
            <a:spAutoFit/>
          </a:bodyPr>
          <a:lstStyle/>
          <a:p>
            <a:r>
              <a:rPr lang="en-GB" sz="3600" dirty="0">
                <a:solidFill>
                  <a:srgbClr val="FF0000"/>
                </a:solidFill>
              </a:rPr>
              <a:t>c</a:t>
            </a:r>
            <a:r>
              <a:rPr lang="en-GB" sz="3600" dirty="0">
                <a:solidFill>
                  <a:srgbClr val="00B0F0"/>
                </a:solidFill>
              </a:rPr>
              <a:t>o</a:t>
            </a:r>
            <a:r>
              <a:rPr lang="en-GB" sz="3600" dirty="0">
                <a:solidFill>
                  <a:srgbClr val="00B050"/>
                </a:solidFill>
              </a:rPr>
              <a:t>n</a:t>
            </a:r>
            <a:r>
              <a:rPr lang="en-GB" sz="3600" dirty="0">
                <a:solidFill>
                  <a:srgbClr val="00B0F0"/>
                </a:solidFill>
              </a:rPr>
              <a:t>n</a:t>
            </a:r>
            <a:r>
              <a:rPr lang="en-GB" sz="3600" dirty="0">
                <a:solidFill>
                  <a:srgbClr val="FF0000"/>
                </a:solidFill>
              </a:rPr>
              <a:t>e</a:t>
            </a:r>
            <a:r>
              <a:rPr lang="en-GB" sz="3600" dirty="0">
                <a:solidFill>
                  <a:srgbClr val="00B050"/>
                </a:solidFill>
              </a:rPr>
              <a:t>c</a:t>
            </a:r>
            <a:r>
              <a:rPr lang="en-GB" sz="3600" dirty="0">
                <a:solidFill>
                  <a:srgbClr val="00B0F0"/>
                </a:solidFill>
              </a:rPr>
              <a:t>t</a:t>
            </a:r>
          </a:p>
        </p:txBody>
      </p:sp>
      <p:sp>
        <p:nvSpPr>
          <p:cNvPr id="6" name="Rectangle 5">
            <a:extLst>
              <a:ext uri="{FF2B5EF4-FFF2-40B4-BE49-F238E27FC236}">
                <a16:creationId xmlns:a16="http://schemas.microsoft.com/office/drawing/2014/main" id="{0AE5D5E0-9384-429C-A9FA-4959FEE58376}"/>
              </a:ext>
            </a:extLst>
          </p:cNvPr>
          <p:cNvSpPr/>
          <p:nvPr/>
        </p:nvSpPr>
        <p:spPr>
          <a:xfrm>
            <a:off x="3732303" y="287666"/>
            <a:ext cx="4502259" cy="1107996"/>
          </a:xfrm>
          <a:prstGeom prst="rect">
            <a:avLst/>
          </a:prstGeom>
          <a:noFill/>
        </p:spPr>
        <p:txBody>
          <a:bodyPr wrap="none" lIns="91440" tIns="45720" rIns="91440" bIns="45720" anchor="t">
            <a:spAutoFit/>
          </a:bodyPr>
          <a:lstStyle/>
          <a:p>
            <a:pPr algn="ctr"/>
            <a:r>
              <a:rPr lang="en-US" sz="66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Dual coding </a:t>
            </a:r>
            <a:endParaRPr lang="en-US" sz="66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endParaRPr>
          </a:p>
        </p:txBody>
      </p:sp>
      <p:pic>
        <p:nvPicPr>
          <p:cNvPr id="7" name="Picture 6">
            <a:extLst>
              <a:ext uri="{FF2B5EF4-FFF2-40B4-BE49-F238E27FC236}">
                <a16:creationId xmlns:a16="http://schemas.microsoft.com/office/drawing/2014/main" id="{403D90F3-C0A7-4B2B-986E-543FA90FE323}"/>
              </a:ext>
            </a:extLst>
          </p:cNvPr>
          <p:cNvPicPr>
            <a:picLocks noChangeAspect="1"/>
          </p:cNvPicPr>
          <p:nvPr/>
        </p:nvPicPr>
        <p:blipFill>
          <a:blip r:embed="rId3"/>
          <a:stretch>
            <a:fillRect/>
          </a:stretch>
        </p:blipFill>
        <p:spPr>
          <a:xfrm>
            <a:off x="9708865" y="167615"/>
            <a:ext cx="1851731" cy="1819805"/>
          </a:xfrm>
          <a:prstGeom prst="rect">
            <a:avLst/>
          </a:prstGeom>
        </p:spPr>
      </p:pic>
      <p:sp>
        <p:nvSpPr>
          <p:cNvPr id="2" name="TextBox 1">
            <a:extLst>
              <a:ext uri="{FF2B5EF4-FFF2-40B4-BE49-F238E27FC236}">
                <a16:creationId xmlns:a16="http://schemas.microsoft.com/office/drawing/2014/main" id="{C8C0FA73-9FB0-BBF7-87AD-241E7883F9BF}"/>
              </a:ext>
            </a:extLst>
          </p:cNvPr>
          <p:cNvSpPr txBox="1"/>
          <p:nvPr/>
        </p:nvSpPr>
        <p:spPr>
          <a:xfrm>
            <a:off x="576696" y="1555173"/>
            <a:ext cx="11194472"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FF0000"/>
                </a:solidFill>
                <a:cs typeface="Segoe UI"/>
              </a:rPr>
              <a:t>What is it?</a:t>
            </a:r>
            <a:r>
              <a:rPr lang="en-US" sz="2400" dirty="0">
                <a:cs typeface="Segoe UI"/>
              </a:rPr>
              <a:t>​</a:t>
            </a:r>
          </a:p>
          <a:p>
            <a:r>
              <a:rPr lang="en-US" sz="2400" b="1" dirty="0">
                <a:solidFill>
                  <a:srgbClr val="403635"/>
                </a:solidFill>
                <a:cs typeface="Segoe UI"/>
              </a:rPr>
              <a:t>Dual coding is combining words and visuals such as pictures, diagrams, graphic organizers, and so on. The idea is to provide two different representations of the information, both visual and verbal, to help students understand the information better.</a:t>
            </a:r>
          </a:p>
        </p:txBody>
      </p:sp>
      <p:sp>
        <p:nvSpPr>
          <p:cNvPr id="3" name="TextBox 2">
            <a:extLst>
              <a:ext uri="{FF2B5EF4-FFF2-40B4-BE49-F238E27FC236}">
                <a16:creationId xmlns:a16="http://schemas.microsoft.com/office/drawing/2014/main" id="{F5B400AA-0D39-E01A-863A-8010969B1B23}"/>
              </a:ext>
            </a:extLst>
          </p:cNvPr>
          <p:cNvSpPr txBox="1"/>
          <p:nvPr/>
        </p:nvSpPr>
        <p:spPr>
          <a:xfrm>
            <a:off x="524741" y="3650673"/>
            <a:ext cx="11307040"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solidFill>
                  <a:srgbClr val="FF0000"/>
                </a:solidFill>
                <a:cs typeface="Segoe UI"/>
              </a:rPr>
              <a:t>Why does it matter?</a:t>
            </a:r>
            <a:r>
              <a:rPr lang="en-US" sz="2400" dirty="0">
                <a:cs typeface="Segoe UI"/>
              </a:rPr>
              <a:t>​</a:t>
            </a:r>
          </a:p>
          <a:p>
            <a:r>
              <a:rPr lang="en-US" sz="2400" b="1" dirty="0">
                <a:solidFill>
                  <a:srgbClr val="403635"/>
                </a:solidFill>
                <a:cs typeface="Segoe UI"/>
              </a:rPr>
              <a:t>Adding visuals to a verbal description can make the presented ideas more concrete, and provides two ways of understanding the presented ideas. Dual coding is about more than just adding pictures. Instead, the visuals should be meaningful, and students should have enough time to integrate the two representations (otherwise, cognitive overload could occur, see this blog). There is scientific evidence backing dual coding, showing that when we combine representations it is easier for students to learn and understand the material.</a:t>
            </a:r>
            <a:r>
              <a:rPr lang="en-GB" sz="2400" dirty="0">
                <a:cs typeface="Segoe UI"/>
              </a:rPr>
              <a:t>​</a:t>
            </a:r>
          </a:p>
        </p:txBody>
      </p:sp>
    </p:spTree>
    <p:extLst>
      <p:ext uri="{BB962C8B-B14F-4D97-AF65-F5344CB8AC3E}">
        <p14:creationId xmlns:p14="http://schemas.microsoft.com/office/powerpoint/2010/main" val="19134748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http://dadstalking.com/wp-content/uploads/2012/03/connec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553" y="47845"/>
            <a:ext cx="827584" cy="551722"/>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862176" y="2865"/>
            <a:ext cx="3528392" cy="523220"/>
          </a:xfrm>
          <a:prstGeom prst="rect">
            <a:avLst/>
          </a:prstGeom>
          <a:noFill/>
        </p:spPr>
        <p:txBody>
          <a:bodyPr wrap="square" rtlCol="0">
            <a:spAutoFit/>
          </a:bodyPr>
          <a:lstStyle/>
          <a:p>
            <a:r>
              <a:rPr lang="en-GB" sz="2800" dirty="0">
                <a:solidFill>
                  <a:srgbClr val="FF0000"/>
                </a:solidFill>
              </a:rPr>
              <a:t>c</a:t>
            </a:r>
            <a:r>
              <a:rPr lang="en-GB" sz="2800" dirty="0">
                <a:solidFill>
                  <a:srgbClr val="00B0F0"/>
                </a:solidFill>
              </a:rPr>
              <a:t>o</a:t>
            </a:r>
            <a:r>
              <a:rPr lang="en-GB" sz="2800" dirty="0">
                <a:solidFill>
                  <a:srgbClr val="00B050"/>
                </a:solidFill>
              </a:rPr>
              <a:t>n</a:t>
            </a:r>
            <a:r>
              <a:rPr lang="en-GB" sz="2800" dirty="0">
                <a:solidFill>
                  <a:srgbClr val="00B0F0"/>
                </a:solidFill>
              </a:rPr>
              <a:t>n</a:t>
            </a:r>
            <a:r>
              <a:rPr lang="en-GB" sz="2800" dirty="0">
                <a:solidFill>
                  <a:srgbClr val="FF0000"/>
                </a:solidFill>
              </a:rPr>
              <a:t>e</a:t>
            </a:r>
            <a:r>
              <a:rPr lang="en-GB" sz="2800" dirty="0">
                <a:solidFill>
                  <a:srgbClr val="00B050"/>
                </a:solidFill>
              </a:rPr>
              <a:t>c</a:t>
            </a:r>
            <a:r>
              <a:rPr lang="en-GB" sz="2800" dirty="0">
                <a:solidFill>
                  <a:srgbClr val="00B0F0"/>
                </a:solidFill>
              </a:rPr>
              <a:t>t</a:t>
            </a:r>
          </a:p>
        </p:txBody>
      </p:sp>
      <p:sp>
        <p:nvSpPr>
          <p:cNvPr id="2" name="Rounded Rectangle 1"/>
          <p:cNvSpPr/>
          <p:nvPr/>
        </p:nvSpPr>
        <p:spPr>
          <a:xfrm>
            <a:off x="1847528" y="5229200"/>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ounded Rectangle 9"/>
          <p:cNvSpPr/>
          <p:nvPr/>
        </p:nvSpPr>
        <p:spPr>
          <a:xfrm>
            <a:off x="4022966" y="5229200"/>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ounded Rectangle 12"/>
          <p:cNvSpPr/>
          <p:nvPr/>
        </p:nvSpPr>
        <p:spPr>
          <a:xfrm>
            <a:off x="6198404" y="5229200"/>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ounded Rectangle 13"/>
          <p:cNvSpPr/>
          <p:nvPr/>
        </p:nvSpPr>
        <p:spPr>
          <a:xfrm>
            <a:off x="8373842" y="5229200"/>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ounded Rectangle 14"/>
          <p:cNvSpPr/>
          <p:nvPr/>
        </p:nvSpPr>
        <p:spPr>
          <a:xfrm>
            <a:off x="2950445" y="4072798"/>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ounded Rectangle 16"/>
          <p:cNvSpPr/>
          <p:nvPr/>
        </p:nvSpPr>
        <p:spPr>
          <a:xfrm>
            <a:off x="5103086" y="4077072"/>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ounded Rectangle 17"/>
          <p:cNvSpPr/>
          <p:nvPr/>
        </p:nvSpPr>
        <p:spPr>
          <a:xfrm>
            <a:off x="7278524" y="4077072"/>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ounded Rectangle 18"/>
          <p:cNvSpPr/>
          <p:nvPr/>
        </p:nvSpPr>
        <p:spPr>
          <a:xfrm>
            <a:off x="6223049" y="2924944"/>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ounded Rectangle 19"/>
          <p:cNvSpPr/>
          <p:nvPr/>
        </p:nvSpPr>
        <p:spPr>
          <a:xfrm>
            <a:off x="4047611" y="2924944"/>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ounded Rectangle 20"/>
          <p:cNvSpPr/>
          <p:nvPr/>
        </p:nvSpPr>
        <p:spPr>
          <a:xfrm>
            <a:off x="5135330" y="1770679"/>
            <a:ext cx="2160240" cy="1152128"/>
          </a:xfrm>
          <a:prstGeom prst="round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p:cNvSpPr/>
          <p:nvPr/>
        </p:nvSpPr>
        <p:spPr>
          <a:xfrm>
            <a:off x="-133721" y="1129985"/>
            <a:ext cx="3636027" cy="2800767"/>
          </a:xfrm>
          <a:prstGeom prst="rect">
            <a:avLst/>
          </a:prstGeom>
          <a:noFill/>
        </p:spPr>
        <p:txBody>
          <a:bodyPr wrap="square" lIns="91440" tIns="45720" rIns="91440" bIns="45720" anchor="t">
            <a:spAutoFit/>
          </a:bodyPr>
          <a:lstStyle/>
          <a:p>
            <a:pPr algn="ctr"/>
            <a:r>
              <a:rPr lang="en-US" sz="4400" b="1" dirty="0">
                <a:ln w="22225">
                  <a:solidFill>
                    <a:schemeClr val="accent2"/>
                  </a:solidFill>
                  <a:prstDash val="solid"/>
                </a:ln>
                <a:solidFill>
                  <a:srgbClr val="FF0000"/>
                </a:solidFill>
              </a:rPr>
              <a:t> </a:t>
            </a:r>
            <a:r>
              <a:rPr lang="en-US" sz="44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Retrieval practic</a:t>
            </a:r>
            <a:r>
              <a:rPr lang="en-US" sz="4400" b="1"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rPr>
              <a:t>e pyramid</a:t>
            </a:r>
            <a:endParaRPr lang="en-US" sz="4400" b="1" cap="none" spc="0" dirty="0">
              <a:ln w="12700">
                <a:solidFill>
                  <a:schemeClr val="tx2">
                    <a:lumMod val="75000"/>
                  </a:schemeClr>
                </a:solidFill>
                <a:prstDash val="solid"/>
              </a:ln>
              <a:solidFill>
                <a:srgbClr val="FF0000"/>
              </a:solidFill>
              <a:effectLst>
                <a:outerShdw dist="38100" dir="2640000" algn="bl" rotWithShape="0">
                  <a:schemeClr val="tx2">
                    <a:lumMod val="75000"/>
                  </a:schemeClr>
                </a:outerShdw>
              </a:effectLst>
            </a:endParaRPr>
          </a:p>
          <a:p>
            <a:pPr algn="ctr"/>
            <a:endParaRPr lang="en-US" sz="4400" b="1" dirty="0">
              <a:ln w="22225">
                <a:solidFill>
                  <a:schemeClr val="accent2"/>
                </a:solidFill>
                <a:prstDash val="solid"/>
              </a:ln>
              <a:solidFill>
                <a:srgbClr val="FF0000"/>
              </a:solidFill>
            </a:endParaRPr>
          </a:p>
        </p:txBody>
      </p:sp>
      <p:sp>
        <p:nvSpPr>
          <p:cNvPr id="6" name="TextBox 5"/>
          <p:cNvSpPr txBox="1"/>
          <p:nvPr/>
        </p:nvSpPr>
        <p:spPr>
          <a:xfrm>
            <a:off x="1924803" y="5510273"/>
            <a:ext cx="2008625" cy="523220"/>
          </a:xfrm>
          <a:prstGeom prst="rect">
            <a:avLst/>
          </a:prstGeom>
          <a:noFill/>
        </p:spPr>
        <p:txBody>
          <a:bodyPr wrap="square" lIns="91440" tIns="45720" rIns="91440" bIns="45720" rtlCol="0" anchor="t">
            <a:spAutoFit/>
          </a:bodyPr>
          <a:lstStyle/>
          <a:p>
            <a:r>
              <a:rPr lang="en-GB" sz="1400" b="1" dirty="0">
                <a:cs typeface="Calibri"/>
              </a:rPr>
              <a:t>How do you get healthy synaptic transmissions? </a:t>
            </a:r>
            <a:endParaRPr lang="en-GB" sz="1400" b="1" dirty="0"/>
          </a:p>
        </p:txBody>
      </p:sp>
      <p:sp>
        <p:nvSpPr>
          <p:cNvPr id="25" name="TextBox 24"/>
          <p:cNvSpPr txBox="1"/>
          <p:nvPr/>
        </p:nvSpPr>
        <p:spPr>
          <a:xfrm>
            <a:off x="6373236" y="3137132"/>
            <a:ext cx="2008625" cy="738664"/>
          </a:xfrm>
          <a:prstGeom prst="rect">
            <a:avLst/>
          </a:prstGeom>
          <a:noFill/>
        </p:spPr>
        <p:txBody>
          <a:bodyPr wrap="square" lIns="91440" tIns="45720" rIns="91440" bIns="45720" rtlCol="0" anchor="t">
            <a:spAutoFit/>
          </a:bodyPr>
          <a:lstStyle/>
          <a:p>
            <a:r>
              <a:rPr lang="en-US" sz="1400" b="1" dirty="0">
                <a:cs typeface="Calibri"/>
              </a:rPr>
              <a:t>Explain the long-term impact of retrieval practice</a:t>
            </a:r>
          </a:p>
        </p:txBody>
      </p:sp>
      <p:pic>
        <p:nvPicPr>
          <p:cNvPr id="27" name="Picture 26"/>
          <p:cNvPicPr>
            <a:picLocks noChangeAspect="1"/>
          </p:cNvPicPr>
          <p:nvPr/>
        </p:nvPicPr>
        <p:blipFill>
          <a:blip r:embed="rId3"/>
          <a:stretch>
            <a:fillRect/>
          </a:stretch>
        </p:blipFill>
        <p:spPr>
          <a:xfrm rot="468562">
            <a:off x="9888882" y="1243329"/>
            <a:ext cx="1808065" cy="1756860"/>
          </a:xfrm>
          <a:prstGeom prst="rect">
            <a:avLst/>
          </a:prstGeom>
        </p:spPr>
      </p:pic>
      <p:sp>
        <p:nvSpPr>
          <p:cNvPr id="29" name="TextBox 28"/>
          <p:cNvSpPr txBox="1"/>
          <p:nvPr/>
        </p:nvSpPr>
        <p:spPr>
          <a:xfrm>
            <a:off x="5292618" y="1803668"/>
            <a:ext cx="1970709" cy="954107"/>
          </a:xfrm>
          <a:prstGeom prst="rect">
            <a:avLst/>
          </a:prstGeom>
          <a:noFill/>
        </p:spPr>
        <p:txBody>
          <a:bodyPr wrap="square" rtlCol="0">
            <a:spAutoFit/>
          </a:bodyPr>
          <a:lstStyle/>
          <a:p>
            <a:r>
              <a:rPr lang="en-US" sz="1400" b="1" dirty="0"/>
              <a:t>To what extent do you think retrieval practice is an effective tool in the classroom?  </a:t>
            </a:r>
            <a:endParaRPr lang="en-GB" sz="1400" b="1" dirty="0"/>
          </a:p>
        </p:txBody>
      </p:sp>
      <p:sp>
        <p:nvSpPr>
          <p:cNvPr id="30" name="TextBox 29"/>
          <p:cNvSpPr txBox="1"/>
          <p:nvPr/>
        </p:nvSpPr>
        <p:spPr>
          <a:xfrm>
            <a:off x="4216118" y="3184881"/>
            <a:ext cx="2008625" cy="523220"/>
          </a:xfrm>
          <a:prstGeom prst="rect">
            <a:avLst/>
          </a:prstGeom>
          <a:noFill/>
        </p:spPr>
        <p:txBody>
          <a:bodyPr wrap="square" lIns="91440" tIns="45720" rIns="91440" bIns="45720" rtlCol="0" anchor="t">
            <a:spAutoFit/>
          </a:bodyPr>
          <a:lstStyle/>
          <a:p>
            <a:r>
              <a:rPr lang="en-US" sz="1400" b="1" dirty="0"/>
              <a:t>Explain the benefits of retrieval practice </a:t>
            </a:r>
            <a:endParaRPr lang="en-US" sz="1400" b="1" dirty="0">
              <a:cs typeface="Calibri"/>
            </a:endParaRPr>
          </a:p>
        </p:txBody>
      </p:sp>
      <p:sp>
        <p:nvSpPr>
          <p:cNvPr id="32" name="TextBox 31"/>
          <p:cNvSpPr txBox="1"/>
          <p:nvPr/>
        </p:nvSpPr>
        <p:spPr>
          <a:xfrm>
            <a:off x="5273659" y="4309114"/>
            <a:ext cx="2008625" cy="738664"/>
          </a:xfrm>
          <a:prstGeom prst="rect">
            <a:avLst/>
          </a:prstGeom>
          <a:noFill/>
        </p:spPr>
        <p:txBody>
          <a:bodyPr wrap="square" rtlCol="0">
            <a:spAutoFit/>
          </a:bodyPr>
          <a:lstStyle/>
          <a:p>
            <a:r>
              <a:rPr lang="en-US" sz="1400" b="1" dirty="0"/>
              <a:t>Name two classes you could use these strategies with  </a:t>
            </a:r>
            <a:endParaRPr lang="en-GB" sz="1400" b="1" dirty="0"/>
          </a:p>
        </p:txBody>
      </p:sp>
      <p:sp>
        <p:nvSpPr>
          <p:cNvPr id="33" name="TextBox 32"/>
          <p:cNvSpPr txBox="1"/>
          <p:nvPr/>
        </p:nvSpPr>
        <p:spPr>
          <a:xfrm>
            <a:off x="4474722" y="5583063"/>
            <a:ext cx="2008625" cy="307777"/>
          </a:xfrm>
          <a:prstGeom prst="rect">
            <a:avLst/>
          </a:prstGeom>
          <a:noFill/>
        </p:spPr>
        <p:txBody>
          <a:bodyPr wrap="square" rtlCol="0">
            <a:spAutoFit/>
          </a:bodyPr>
          <a:lstStyle/>
          <a:p>
            <a:r>
              <a:rPr lang="en-US" sz="1400" b="1" dirty="0"/>
              <a:t>What is recall?  </a:t>
            </a:r>
            <a:endParaRPr lang="en-GB" sz="1400" b="1" dirty="0"/>
          </a:p>
        </p:txBody>
      </p:sp>
      <p:sp>
        <p:nvSpPr>
          <p:cNvPr id="7" name="TextBox 6">
            <a:extLst>
              <a:ext uri="{FF2B5EF4-FFF2-40B4-BE49-F238E27FC236}">
                <a16:creationId xmlns:a16="http://schemas.microsoft.com/office/drawing/2014/main" id="{4CA9B6CE-46D1-4FE3-1B16-5F3CB35CD08A}"/>
              </a:ext>
            </a:extLst>
          </p:cNvPr>
          <p:cNvSpPr txBox="1"/>
          <p:nvPr/>
        </p:nvSpPr>
        <p:spPr>
          <a:xfrm>
            <a:off x="6283070" y="5435932"/>
            <a:ext cx="2008625" cy="738664"/>
          </a:xfrm>
          <a:prstGeom prst="rect">
            <a:avLst/>
          </a:prstGeom>
          <a:noFill/>
        </p:spPr>
        <p:txBody>
          <a:bodyPr wrap="square" lIns="91440" tIns="45720" rIns="91440" bIns="45720" rtlCol="0" anchor="t">
            <a:spAutoFit/>
          </a:bodyPr>
          <a:lstStyle/>
          <a:p>
            <a:r>
              <a:rPr lang="en-GB" sz="1400" b="1" dirty="0">
                <a:cs typeface="Calibri"/>
              </a:rPr>
              <a:t>Who spoke on the video about retrieval practice? </a:t>
            </a:r>
          </a:p>
        </p:txBody>
      </p:sp>
      <p:sp>
        <p:nvSpPr>
          <p:cNvPr id="8" name="TextBox 7">
            <a:extLst>
              <a:ext uri="{FF2B5EF4-FFF2-40B4-BE49-F238E27FC236}">
                <a16:creationId xmlns:a16="http://schemas.microsoft.com/office/drawing/2014/main" id="{5BDA3143-0774-B150-AE76-D00D0EFE3BC6}"/>
              </a:ext>
            </a:extLst>
          </p:cNvPr>
          <p:cNvSpPr txBox="1"/>
          <p:nvPr/>
        </p:nvSpPr>
        <p:spPr>
          <a:xfrm>
            <a:off x="7435362" y="4367273"/>
            <a:ext cx="2008625" cy="523220"/>
          </a:xfrm>
          <a:prstGeom prst="rect">
            <a:avLst/>
          </a:prstGeom>
          <a:noFill/>
        </p:spPr>
        <p:txBody>
          <a:bodyPr wrap="square" lIns="91440" tIns="45720" rIns="91440" bIns="45720" rtlCol="0" anchor="t">
            <a:spAutoFit/>
          </a:bodyPr>
          <a:lstStyle/>
          <a:p>
            <a:r>
              <a:rPr lang="en-GB" sz="1400" b="1" dirty="0">
                <a:cs typeface="Calibri"/>
              </a:rPr>
              <a:t>Why do you need brain exercise? </a:t>
            </a:r>
          </a:p>
        </p:txBody>
      </p:sp>
      <p:sp>
        <p:nvSpPr>
          <p:cNvPr id="9" name="TextBox 8">
            <a:extLst>
              <a:ext uri="{FF2B5EF4-FFF2-40B4-BE49-F238E27FC236}">
                <a16:creationId xmlns:a16="http://schemas.microsoft.com/office/drawing/2014/main" id="{36EB3D65-8262-F9DF-1685-573361F29F19}"/>
              </a:ext>
            </a:extLst>
          </p:cNvPr>
          <p:cNvSpPr txBox="1"/>
          <p:nvPr/>
        </p:nvSpPr>
        <p:spPr>
          <a:xfrm>
            <a:off x="3900167" y="3110540"/>
            <a:ext cx="2008625" cy="307777"/>
          </a:xfrm>
          <a:prstGeom prst="rect">
            <a:avLst/>
          </a:prstGeom>
          <a:noFill/>
        </p:spPr>
        <p:txBody>
          <a:bodyPr wrap="square" lIns="91440" tIns="45720" rIns="91440" bIns="45720" rtlCol="0" anchor="t">
            <a:spAutoFit/>
          </a:bodyPr>
          <a:lstStyle/>
          <a:p>
            <a:endParaRPr lang="en-US" sz="1400" b="1" dirty="0">
              <a:cs typeface="Calibri"/>
            </a:endParaRPr>
          </a:p>
        </p:txBody>
      </p:sp>
      <p:sp>
        <p:nvSpPr>
          <p:cNvPr id="11" name="TextBox 10">
            <a:extLst>
              <a:ext uri="{FF2B5EF4-FFF2-40B4-BE49-F238E27FC236}">
                <a16:creationId xmlns:a16="http://schemas.microsoft.com/office/drawing/2014/main" id="{8AD68E2F-E6BB-3D91-26BE-88DC8D631FDC}"/>
              </a:ext>
            </a:extLst>
          </p:cNvPr>
          <p:cNvSpPr txBox="1"/>
          <p:nvPr/>
        </p:nvSpPr>
        <p:spPr>
          <a:xfrm>
            <a:off x="8680581" y="5510273"/>
            <a:ext cx="2008625" cy="523220"/>
          </a:xfrm>
          <a:prstGeom prst="rect">
            <a:avLst/>
          </a:prstGeom>
          <a:noFill/>
        </p:spPr>
        <p:txBody>
          <a:bodyPr wrap="square" lIns="91440" tIns="45720" rIns="91440" bIns="45720" rtlCol="0" anchor="t">
            <a:spAutoFit/>
          </a:bodyPr>
          <a:lstStyle/>
          <a:p>
            <a:r>
              <a:rPr lang="en-GB" sz="1400" b="1" dirty="0">
                <a:cs typeface="Calibri"/>
              </a:rPr>
              <a:t>Name a retrieval practice activity? </a:t>
            </a:r>
          </a:p>
        </p:txBody>
      </p:sp>
      <p:sp>
        <p:nvSpPr>
          <p:cNvPr id="12" name="TextBox 11">
            <a:extLst>
              <a:ext uri="{FF2B5EF4-FFF2-40B4-BE49-F238E27FC236}">
                <a16:creationId xmlns:a16="http://schemas.microsoft.com/office/drawing/2014/main" id="{AD5BBD35-BBA4-B2B2-D340-C596CE990A88}"/>
              </a:ext>
            </a:extLst>
          </p:cNvPr>
          <p:cNvSpPr txBox="1"/>
          <p:nvPr/>
        </p:nvSpPr>
        <p:spPr>
          <a:xfrm>
            <a:off x="4273089" y="3137132"/>
            <a:ext cx="2008625" cy="307777"/>
          </a:xfrm>
          <a:prstGeom prst="rect">
            <a:avLst/>
          </a:prstGeom>
          <a:noFill/>
        </p:spPr>
        <p:txBody>
          <a:bodyPr wrap="square" lIns="91440" tIns="45720" rIns="91440" bIns="45720" rtlCol="0" anchor="t">
            <a:spAutoFit/>
          </a:bodyPr>
          <a:lstStyle/>
          <a:p>
            <a:endParaRPr lang="en-US" sz="1400" b="1" dirty="0">
              <a:cs typeface="Calibri"/>
            </a:endParaRPr>
          </a:p>
        </p:txBody>
      </p:sp>
      <p:sp>
        <p:nvSpPr>
          <p:cNvPr id="16" name="TextBox 15">
            <a:extLst>
              <a:ext uri="{FF2B5EF4-FFF2-40B4-BE49-F238E27FC236}">
                <a16:creationId xmlns:a16="http://schemas.microsoft.com/office/drawing/2014/main" id="{4A2DCC4E-C445-F60B-1EC4-019817E47562}"/>
              </a:ext>
            </a:extLst>
          </p:cNvPr>
          <p:cNvSpPr txBox="1"/>
          <p:nvPr/>
        </p:nvSpPr>
        <p:spPr>
          <a:xfrm>
            <a:off x="3099171" y="4309114"/>
            <a:ext cx="2008625" cy="738664"/>
          </a:xfrm>
          <a:prstGeom prst="rect">
            <a:avLst/>
          </a:prstGeom>
          <a:noFill/>
        </p:spPr>
        <p:txBody>
          <a:bodyPr wrap="square" lIns="91440" tIns="45720" rIns="91440" bIns="45720" rtlCol="0" anchor="t">
            <a:spAutoFit/>
          </a:bodyPr>
          <a:lstStyle/>
          <a:p>
            <a:r>
              <a:rPr lang="en-US" sz="1400" b="1" dirty="0">
                <a:cs typeface="Calibri"/>
              </a:rPr>
              <a:t>Where could you use retrieval practice in your curriculum? </a:t>
            </a:r>
          </a:p>
        </p:txBody>
      </p:sp>
      <p:sp>
        <p:nvSpPr>
          <p:cNvPr id="22" name="Rectangle 21">
            <a:extLst>
              <a:ext uri="{FF2B5EF4-FFF2-40B4-BE49-F238E27FC236}">
                <a16:creationId xmlns:a16="http://schemas.microsoft.com/office/drawing/2014/main" id="{6D8D0087-4A3E-53E6-D69C-B83577EAA1BB}"/>
              </a:ext>
            </a:extLst>
          </p:cNvPr>
          <p:cNvSpPr/>
          <p:nvPr/>
        </p:nvSpPr>
        <p:spPr>
          <a:xfrm>
            <a:off x="2905619" y="186144"/>
            <a:ext cx="5783481" cy="1446550"/>
          </a:xfrm>
          <a:prstGeom prst="rect">
            <a:avLst/>
          </a:prstGeom>
          <a:noFill/>
        </p:spPr>
        <p:txBody>
          <a:bodyPr wrap="square" lIns="91440" tIns="45720" rIns="91440" bIns="45720" anchor="t">
            <a:spAutoFit/>
          </a:bodyPr>
          <a:lstStyle/>
          <a:p>
            <a:pPr algn="ctr"/>
            <a:r>
              <a:rPr lang="en-US" sz="4400" b="1" dirty="0">
                <a:ln w="12700">
                  <a:solidFill>
                    <a:srgbClr val="44546A">
                      <a:lumMod val="75000"/>
                    </a:srgbClr>
                  </a:solidFill>
                  <a:prstDash val="solid"/>
                </a:ln>
                <a:pattFill prst="dkUpDiag">
                  <a:fgClr>
                    <a:schemeClr val="tx2"/>
                  </a:fgClr>
                  <a:bgClr>
                    <a:schemeClr val="tx2">
                      <a:lumMod val="20000"/>
                      <a:lumOff val="80000"/>
                    </a:schemeClr>
                  </a:bgClr>
                </a:pattFill>
                <a:effectLst>
                  <a:outerShdw dist="38100" dir="2640000" algn="bl" rotWithShape="0">
                    <a:srgbClr val="44546A">
                      <a:lumMod val="75000"/>
                    </a:srgbClr>
                  </a:outerShdw>
                </a:effectLst>
                <a:latin typeface="Calibri"/>
                <a:cs typeface="Calibri"/>
              </a:rPr>
              <a:t>Independent practice </a:t>
            </a:r>
            <a:endParaRPr lang="en-US" dirty="0">
              <a:pattFill prst="dkUpDiag">
                <a:fgClr>
                  <a:schemeClr val="tx2"/>
                </a:fgClr>
                <a:bgClr>
                  <a:schemeClr val="tx2">
                    <a:lumMod val="20000"/>
                    <a:lumOff val="80000"/>
                  </a:schemeClr>
                </a:bgClr>
              </a:pattFill>
            </a:endParaRPr>
          </a:p>
          <a:p>
            <a:pPr algn="ctr"/>
            <a:endParaRPr lang="en-US" sz="4400" b="1" dirty="0">
              <a:ln w="22225">
                <a:solidFill>
                  <a:schemeClr val="accent2"/>
                </a:solidFill>
                <a:prstDash val="solid"/>
              </a:ln>
              <a:solidFill>
                <a:srgbClr val="FF0000"/>
              </a:solidFill>
            </a:endParaRPr>
          </a:p>
        </p:txBody>
      </p:sp>
    </p:spTree>
    <p:extLst>
      <p:ext uri="{BB962C8B-B14F-4D97-AF65-F5344CB8AC3E}">
        <p14:creationId xmlns:p14="http://schemas.microsoft.com/office/powerpoint/2010/main" val="18330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5" name="TextBox 1">
            <a:extLst>
              <a:ext uri="{FF2B5EF4-FFF2-40B4-BE49-F238E27FC236}">
                <a16:creationId xmlns:a16="http://schemas.microsoft.com/office/drawing/2014/main" id="{2B039027-F39A-B63F-A73C-141FB92AC3D6}"/>
              </a:ext>
            </a:extLst>
          </p:cNvPr>
          <p:cNvSpPr txBox="1"/>
          <p:nvPr/>
        </p:nvSpPr>
        <p:spPr>
          <a:xfrm>
            <a:off x="1263539" y="1702127"/>
            <a:ext cx="9784703" cy="584775"/>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3200" dirty="0"/>
          </a:p>
        </p:txBody>
      </p:sp>
      <p:pic>
        <p:nvPicPr>
          <p:cNvPr id="7" name="Picture 6">
            <a:extLst>
              <a:ext uri="{FF2B5EF4-FFF2-40B4-BE49-F238E27FC236}">
                <a16:creationId xmlns:a16="http://schemas.microsoft.com/office/drawing/2014/main" id="{6D3D6F77-7999-6F1C-8232-516B7C04EEE3}"/>
              </a:ext>
            </a:extLst>
          </p:cNvPr>
          <p:cNvPicPr>
            <a:picLocks noChangeAspect="1"/>
          </p:cNvPicPr>
          <p:nvPr/>
        </p:nvPicPr>
        <p:blipFill>
          <a:blip r:embed="rId2"/>
          <a:stretch>
            <a:fillRect/>
          </a:stretch>
        </p:blipFill>
        <p:spPr>
          <a:xfrm>
            <a:off x="295377" y="149028"/>
            <a:ext cx="1628707" cy="1596782"/>
          </a:xfrm>
          <a:prstGeom prst="rect">
            <a:avLst/>
          </a:prstGeom>
        </p:spPr>
      </p:pic>
      <p:sp>
        <p:nvSpPr>
          <p:cNvPr id="12" name="TextBox 11">
            <a:extLst>
              <a:ext uri="{FF2B5EF4-FFF2-40B4-BE49-F238E27FC236}">
                <a16:creationId xmlns:a16="http://schemas.microsoft.com/office/drawing/2014/main" id="{E55DADEE-9192-1BEF-4D4D-8D8B745AFD61}"/>
              </a:ext>
            </a:extLst>
          </p:cNvPr>
          <p:cNvSpPr txBox="1"/>
          <p:nvPr/>
        </p:nvSpPr>
        <p:spPr>
          <a:xfrm>
            <a:off x="2438400" y="384717"/>
            <a:ext cx="9396760" cy="569386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b="1" dirty="0">
                <a:solidFill>
                  <a:srgbClr val="FF0000"/>
                </a:solidFill>
              </a:rPr>
              <a:t>Key Reading:</a:t>
            </a:r>
            <a:r>
              <a:rPr lang="en-GB" sz="2800" dirty="0">
                <a:cs typeface="Calibri"/>
              </a:rPr>
              <a:t>​</a:t>
            </a:r>
            <a:br>
              <a:rPr lang="en-GB" sz="2800" dirty="0">
                <a:cs typeface="Calibri"/>
              </a:rPr>
            </a:br>
            <a:r>
              <a:rPr lang="en-GB" sz="2800" b="1" dirty="0"/>
              <a:t>- ‘</a:t>
            </a:r>
            <a:r>
              <a:rPr lang="en-GB" sz="2800" b="1" dirty="0" err="1"/>
              <a:t>Rosenshine’s</a:t>
            </a:r>
            <a:r>
              <a:rPr lang="en-GB" sz="2800" b="1" dirty="0"/>
              <a:t> Principles in Action’ by Tom Sherrington </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3"/>
              </a:rPr>
              <a:t>https://teacherhead.com//?s=rosenshine</a:t>
            </a:r>
            <a:r>
              <a:rPr lang="en-GB" sz="2800" dirty="0">
                <a:cs typeface="Calibri"/>
              </a:rPr>
              <a:t>​</a:t>
            </a:r>
            <a:br>
              <a:rPr lang="en-GB" sz="2800" dirty="0">
                <a:cs typeface="Calibri"/>
              </a:rPr>
            </a:br>
            <a:r>
              <a:rPr lang="en-GB" sz="2800" b="1" dirty="0"/>
              <a:t>- ‘How to Learn’ by Matt Bromley</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4"/>
              </a:rPr>
              <a:t>www.bromleyeducation.co.uk</a:t>
            </a:r>
            <a:r>
              <a:rPr lang="en-GB" sz="2800" dirty="0">
                <a:cs typeface="Calibri"/>
              </a:rPr>
              <a:t>​</a:t>
            </a:r>
            <a:br>
              <a:rPr lang="en-GB" sz="2800" dirty="0">
                <a:cs typeface="Calibri"/>
              </a:rPr>
            </a:br>
            <a:r>
              <a:rPr lang="en-GB" sz="2800" b="1" dirty="0"/>
              <a:t>- ‘Retrieval Practice’ by Kate Jones</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5"/>
              </a:rPr>
              <a:t>www.lovetoteach87.com</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6"/>
              </a:rPr>
              <a:t>www.teachertoolkit.co.uk</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7"/>
              </a:rPr>
              <a:t>www.educationendowmentfoundation.org.uk</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8"/>
              </a:rPr>
              <a:t>www.retrievalpractice.org</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9"/>
              </a:rPr>
              <a:t>www.sec-ed.co.uk</a:t>
            </a:r>
            <a:r>
              <a:rPr lang="en-GB" sz="2800" dirty="0">
                <a:cs typeface="Calibri"/>
              </a:rPr>
              <a:t>​</a:t>
            </a:r>
            <a:br>
              <a:rPr lang="en-GB" sz="2800" dirty="0">
                <a:cs typeface="Calibri"/>
              </a:rPr>
            </a:br>
            <a:r>
              <a:rPr lang="en-GB" sz="2800" b="1" dirty="0"/>
              <a:t>- </a:t>
            </a:r>
            <a:r>
              <a:rPr lang="en-GB" sz="2800" b="1" dirty="0">
                <a:solidFill>
                  <a:srgbClr val="0563C1"/>
                </a:solidFill>
                <a:cs typeface="Segoe UI"/>
                <a:hlinkClick r:id="rId10"/>
              </a:rPr>
              <a:t>https://www.olicav.com</a:t>
            </a:r>
            <a:r>
              <a:rPr lang="en-GB" sz="2800" dirty="0">
                <a:cs typeface="Calibri"/>
              </a:rPr>
              <a:t>​</a:t>
            </a:r>
            <a:br>
              <a:rPr lang="en-GB" sz="2800" dirty="0">
                <a:cs typeface="Calibri"/>
              </a:rPr>
            </a:br>
            <a:r>
              <a:rPr lang="en-GB" sz="2800" b="1" dirty="0"/>
              <a:t>- ‘Teach like a Champion’ – Doug </a:t>
            </a:r>
            <a:r>
              <a:rPr lang="en-GB" sz="2800" b="1" dirty="0" err="1"/>
              <a:t>Lemov</a:t>
            </a:r>
            <a:r>
              <a:rPr lang="en-GB" sz="2800" dirty="0">
                <a:cs typeface="Calibri"/>
              </a:rPr>
              <a:t>​</a:t>
            </a:r>
            <a:endParaRPr lang="en-GB" sz="2800" dirty="0"/>
          </a:p>
        </p:txBody>
      </p:sp>
    </p:spTree>
    <p:extLst>
      <p:ext uri="{BB962C8B-B14F-4D97-AF65-F5344CB8AC3E}">
        <p14:creationId xmlns:p14="http://schemas.microsoft.com/office/powerpoint/2010/main" val="227153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What Happens at The Synapse? | Dana Foundatio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71" y="0"/>
            <a:ext cx="12197271"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0"/>
            <a:ext cx="12192000" cy="830997"/>
          </a:xfrm>
          <a:prstGeom prst="rect">
            <a:avLst/>
          </a:prstGeom>
          <a:noFill/>
        </p:spPr>
        <p:txBody>
          <a:bodyPr wrap="square" lIns="91440" tIns="45720" rIns="91440" bIns="45720">
            <a:spAutoFit/>
          </a:body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(nearly) All you need are these…</a:t>
            </a:r>
          </a:p>
        </p:txBody>
      </p:sp>
      <p:sp>
        <p:nvSpPr>
          <p:cNvPr id="4" name="Rectangle 3"/>
          <p:cNvSpPr/>
          <p:nvPr/>
        </p:nvSpPr>
        <p:spPr>
          <a:xfrm>
            <a:off x="1621857" y="5444528"/>
            <a:ext cx="9147825" cy="923330"/>
          </a:xfrm>
          <a:prstGeom prst="rect">
            <a:avLst/>
          </a:prstGeom>
          <a:solidFill>
            <a:schemeClr val="accent1">
              <a:lumMod val="20000"/>
              <a:lumOff val="80000"/>
            </a:schemeClr>
          </a:solidFill>
        </p:spPr>
        <p:txBody>
          <a:bodyPr wrap="none" lIns="91440" tIns="45720" rIns="91440" bIns="45720">
            <a:spAutoFit/>
          </a:bodyPr>
          <a:lstStyle/>
          <a:p>
            <a:pPr algn="ctr"/>
            <a:r>
              <a:rPr lang="en-US" sz="5400" dirty="0">
                <a:ln w="0"/>
                <a:solidFill>
                  <a:srgbClr val="002060"/>
                </a:solidFill>
                <a:effectLst>
                  <a:outerShdw blurRad="38100" dist="19050" dir="2700000" algn="tl" rotWithShape="0">
                    <a:schemeClr val="dk1">
                      <a:alpha val="40000"/>
                    </a:schemeClr>
                  </a:outerShdw>
                </a:effectLst>
              </a:rPr>
              <a:t>Healthy synaptic transmissions.</a:t>
            </a:r>
            <a:endParaRPr lang="en-US" sz="5400" b="0" cap="none" spc="0" dirty="0">
              <a:ln w="0"/>
              <a:solidFill>
                <a:srgbClr val="00206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3727184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brain-synapse-e1372122088844 - Interalia Magaz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0"/>
            <a:ext cx="12192000" cy="830997"/>
          </a:xfrm>
          <a:prstGeom prst="rect">
            <a:avLst/>
          </a:prstGeom>
          <a:noFill/>
        </p:spPr>
        <p:txBody>
          <a:bodyPr wrap="square" lIns="91440" tIns="45720" rIns="91440" bIns="45720">
            <a:spAutoFit/>
          </a:body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How do you get them? </a:t>
            </a:r>
          </a:p>
        </p:txBody>
      </p:sp>
      <p:sp>
        <p:nvSpPr>
          <p:cNvPr id="4" name="Rectangle 3"/>
          <p:cNvSpPr/>
          <p:nvPr/>
        </p:nvSpPr>
        <p:spPr>
          <a:xfrm>
            <a:off x="3973913" y="5444528"/>
            <a:ext cx="4443717" cy="923330"/>
          </a:xfrm>
          <a:prstGeom prst="rect">
            <a:avLst/>
          </a:prstGeom>
          <a:solidFill>
            <a:schemeClr val="accent1">
              <a:lumMod val="20000"/>
              <a:lumOff val="80000"/>
            </a:schemeClr>
          </a:solidFill>
        </p:spPr>
        <p:txBody>
          <a:bodyPr wrap="none" lIns="91440" tIns="45720" rIns="91440" bIns="45720">
            <a:spAutoFit/>
          </a:bodyPr>
          <a:lstStyle/>
          <a:p>
            <a:pPr algn="ctr"/>
            <a:r>
              <a:rPr lang="en-US" sz="5400" dirty="0">
                <a:ln w="0"/>
                <a:solidFill>
                  <a:srgbClr val="002060"/>
                </a:solidFill>
                <a:effectLst>
                  <a:outerShdw blurRad="38100" dist="19050" dir="2700000" algn="tl" rotWithShape="0">
                    <a:schemeClr val="dk1">
                      <a:alpha val="40000"/>
                    </a:schemeClr>
                  </a:outerShdw>
                </a:effectLst>
              </a:rPr>
              <a:t>Brain exercise! </a:t>
            </a:r>
            <a:endParaRPr lang="en-US" sz="5400" b="0" cap="none" spc="0" dirty="0">
              <a:ln w="0"/>
              <a:solidFill>
                <a:srgbClr val="002060"/>
              </a:solidFill>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6067020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The Colours of Light - Green Is Best for Brain, Eyes &amp; Health - Badre Mune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flipH="1">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0" y="0"/>
            <a:ext cx="12192000" cy="830997"/>
          </a:xfrm>
          <a:prstGeom prst="rect">
            <a:avLst/>
          </a:prstGeom>
          <a:noFill/>
        </p:spPr>
        <p:txBody>
          <a:bodyPr wrap="square" lIns="91440" tIns="45720" rIns="91440" bIns="45720">
            <a:spAutoFit/>
          </a:body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What will they do? </a:t>
            </a:r>
          </a:p>
        </p:txBody>
      </p:sp>
      <p:sp>
        <p:nvSpPr>
          <p:cNvPr id="4" name="Rectangle 3"/>
          <p:cNvSpPr/>
          <p:nvPr/>
        </p:nvSpPr>
        <p:spPr>
          <a:xfrm>
            <a:off x="303152" y="4564417"/>
            <a:ext cx="11579199" cy="1938992"/>
          </a:xfrm>
          <a:prstGeom prst="rect">
            <a:avLst/>
          </a:prstGeom>
          <a:solidFill>
            <a:schemeClr val="accent1">
              <a:lumMod val="20000"/>
              <a:lumOff val="80000"/>
            </a:schemeClr>
          </a:solidFill>
        </p:spPr>
        <p:txBody>
          <a:bodyPr wrap="square" lIns="91440" tIns="45720" rIns="91440" bIns="45720" anchor="t">
            <a:spAutoFit/>
          </a:bodyPr>
          <a:lstStyle/>
          <a:p>
            <a:pPr algn="ctr"/>
            <a:r>
              <a:rPr lang="en-US" sz="4000" dirty="0">
                <a:ln w="0"/>
                <a:solidFill>
                  <a:srgbClr val="002060"/>
                </a:solidFill>
                <a:effectLst>
                  <a:outerShdw blurRad="38100" dist="19050" dir="2700000" algn="tl" rotWithShape="0">
                    <a:schemeClr val="dk1">
                      <a:alpha val="40000"/>
                    </a:schemeClr>
                  </a:outerShdw>
                </a:effectLst>
              </a:rPr>
              <a:t>Help the students to find the knowledge that is needed to be successful in each subject area and excel in exams!</a:t>
            </a:r>
            <a:endParaRPr lang="en-US" sz="4000" b="0" cap="none" spc="0">
              <a:ln w="0"/>
              <a:solidFill>
                <a:srgbClr val="002060"/>
              </a:solidFill>
              <a:effectLst>
                <a:outerShdw blurRad="38100" dist="19050" dir="2700000" algn="tl" rotWithShape="0">
                  <a:prstClr val="black">
                    <a:alpha val="40000"/>
                  </a:prstClr>
                </a:outerShdw>
              </a:effectLst>
              <a:cs typeface="Calibri"/>
            </a:endParaRPr>
          </a:p>
        </p:txBody>
      </p:sp>
    </p:spTree>
    <p:extLst>
      <p:ext uri="{BB962C8B-B14F-4D97-AF65-F5344CB8AC3E}">
        <p14:creationId xmlns:p14="http://schemas.microsoft.com/office/powerpoint/2010/main" val="23813648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2" name="Picture 6" descr="How a key protein boosts memory, learning in the adult bra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solidFill>
            <a:schemeClr val="accent1">
              <a:lumMod val="20000"/>
              <a:lumOff val="80000"/>
            </a:schemeClr>
          </a:solidFill>
        </p:spPr>
      </p:pic>
      <p:sp>
        <p:nvSpPr>
          <p:cNvPr id="4" name="Rectangle 3"/>
          <p:cNvSpPr/>
          <p:nvPr/>
        </p:nvSpPr>
        <p:spPr>
          <a:xfrm>
            <a:off x="0" y="0"/>
            <a:ext cx="12192000" cy="2308324"/>
          </a:xfrm>
          <a:prstGeom prst="rect">
            <a:avLst/>
          </a:prstGeom>
          <a:solidFill>
            <a:schemeClr val="accent1">
              <a:lumMod val="20000"/>
              <a:lumOff val="80000"/>
              <a:alpha val="29000"/>
            </a:schemeClr>
          </a:solidFill>
        </p:spPr>
        <p:txBody>
          <a:bodyPr wrap="square" lIns="91440" tIns="45720" rIns="91440" bIns="45720">
            <a:spAutoFit/>
          </a:body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While your memory might be working ok for you, have you truly tapped into your full potential YET? </a:t>
            </a:r>
          </a:p>
        </p:txBody>
      </p:sp>
    </p:spTree>
    <p:extLst>
      <p:ext uri="{BB962C8B-B14F-4D97-AF65-F5344CB8AC3E}">
        <p14:creationId xmlns:p14="http://schemas.microsoft.com/office/powerpoint/2010/main" val="11383470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4" name="Rectangle 3">
            <a:extLst>
              <a:ext uri="{FF2B5EF4-FFF2-40B4-BE49-F238E27FC236}">
                <a16:creationId xmlns:a16="http://schemas.microsoft.com/office/drawing/2014/main" id="{41A57A73-1FD5-9FB4-3E34-B0EC5EC13CE6}"/>
              </a:ext>
            </a:extLst>
          </p:cNvPr>
          <p:cNvSpPr/>
          <p:nvPr/>
        </p:nvSpPr>
        <p:spPr>
          <a:xfrm>
            <a:off x="0" y="111967"/>
            <a:ext cx="12192000" cy="3046988"/>
          </a:xfrm>
          <a:prstGeom prst="rect">
            <a:avLst/>
          </a:prstGeom>
          <a:noFill/>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First you will need to know where your strengths are.</a:t>
            </a:r>
          </a:p>
          <a:p>
            <a:pPr algn="ctr"/>
            <a:endParaRPr lang="en-US" sz="4800" b="1" dirty="0">
              <a:ln w="12700">
                <a:solidFill>
                  <a:schemeClr val="accent5"/>
                </a:solidFill>
                <a:prstDash val="solid"/>
              </a:ln>
              <a:pattFill prst="ltDnDiag">
                <a:fgClr>
                  <a:schemeClr val="accent5">
                    <a:lumMod val="60000"/>
                    <a:lumOff val="40000"/>
                  </a:schemeClr>
                </a:fgClr>
                <a:bgClr>
                  <a:schemeClr val="bg1"/>
                </a:bgClr>
              </a:pattFill>
            </a:endParaRPr>
          </a:p>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Ready for a little test? </a:t>
            </a:r>
          </a:p>
        </p:txBody>
      </p:sp>
      <p:sp>
        <p:nvSpPr>
          <p:cNvPr id="5" name="TextBox 1">
            <a:extLst>
              <a:ext uri="{FF2B5EF4-FFF2-40B4-BE49-F238E27FC236}">
                <a16:creationId xmlns:a16="http://schemas.microsoft.com/office/drawing/2014/main" id="{7AB6CC04-D7F3-2B8D-7030-3470A933FF7B}"/>
              </a:ext>
            </a:extLst>
          </p:cNvPr>
          <p:cNvSpPr txBox="1"/>
          <p:nvPr/>
        </p:nvSpPr>
        <p:spPr>
          <a:xfrm>
            <a:off x="1576555" y="3594159"/>
            <a:ext cx="9367935" cy="156966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a:t>On the next slide, you will be shown some words. </a:t>
            </a:r>
          </a:p>
          <a:p>
            <a:pPr algn="ctr"/>
            <a:r>
              <a:rPr lang="en-US" sz="3200" dirty="0"/>
              <a:t>You will have 2 minutes to </a:t>
            </a:r>
            <a:r>
              <a:rPr lang="en-US" sz="3200" dirty="0" err="1"/>
              <a:t>memorise</a:t>
            </a:r>
            <a:r>
              <a:rPr lang="en-US" sz="3200" dirty="0"/>
              <a:t> these. </a:t>
            </a:r>
            <a:endParaRPr lang="en-US" sz="3200" dirty="0">
              <a:cs typeface="Calibri"/>
            </a:endParaRPr>
          </a:p>
          <a:p>
            <a:pPr algn="ctr"/>
            <a:r>
              <a:rPr lang="en-US" sz="3200" dirty="0"/>
              <a:t>Then you need to write down as many as you can. </a:t>
            </a:r>
          </a:p>
        </p:txBody>
      </p:sp>
    </p:spTree>
    <p:extLst>
      <p:ext uri="{BB962C8B-B14F-4D97-AF65-F5344CB8AC3E}">
        <p14:creationId xmlns:p14="http://schemas.microsoft.com/office/powerpoint/2010/main" val="33355414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4" name="TextBox 3">
            <a:extLst>
              <a:ext uri="{FF2B5EF4-FFF2-40B4-BE49-F238E27FC236}">
                <a16:creationId xmlns:a16="http://schemas.microsoft.com/office/drawing/2014/main" id="{0CC4A5DD-73E3-E822-BEEF-DC116F7BB5FE}"/>
              </a:ext>
            </a:extLst>
          </p:cNvPr>
          <p:cNvSpPr txBox="1"/>
          <p:nvPr/>
        </p:nvSpPr>
        <p:spPr>
          <a:xfrm>
            <a:off x="256309" y="697923"/>
            <a:ext cx="11757313" cy="470898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6000" dirty="0">
                <a:cs typeface="Segoe UI"/>
              </a:rPr>
              <a:t>Tree   Time   Face   Pipe​</a:t>
            </a:r>
          </a:p>
          <a:p>
            <a:pPr algn="ctr"/>
            <a:r>
              <a:rPr lang="en-US" sz="6000" dirty="0">
                <a:cs typeface="Segoe UI"/>
              </a:rPr>
              <a:t>Clock   Mouse   Engine   Planet Thunder   Necklace Wardrobe   Caterpillar   Garden          Treacle   Picture   Book  </a:t>
            </a:r>
          </a:p>
        </p:txBody>
      </p:sp>
    </p:spTree>
    <p:extLst>
      <p:ext uri="{BB962C8B-B14F-4D97-AF65-F5344CB8AC3E}">
        <p14:creationId xmlns:p14="http://schemas.microsoft.com/office/powerpoint/2010/main" val="36367284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346177D-ADC4-4968-B747-5CFCD390B5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004CAE6-3002-4A30-8590-3D19554BF6BF}"/>
              </a:ext>
            </a:extLst>
          </p:cNvPr>
          <p:cNvSpPr>
            <a:spLocks noGrp="1"/>
          </p:cNvSpPr>
          <p:nvPr>
            <p:ph type="title"/>
          </p:nvPr>
        </p:nvSpPr>
        <p:spPr>
          <a:xfrm>
            <a:off x="4038929" y="-896065"/>
            <a:ext cx="7523274" cy="1667569"/>
          </a:xfrm>
          <a:ln>
            <a:noFill/>
          </a:ln>
        </p:spPr>
        <p:txBody>
          <a:bodyPr anchor="b">
            <a:normAutofit/>
          </a:bodyPr>
          <a:lstStyle/>
          <a:p>
            <a:r>
              <a:rPr lang="en-US" sz="3400" b="1">
                <a:solidFill>
                  <a:srgbClr val="002060"/>
                </a:solidFill>
                <a:latin typeface="Calibri"/>
                <a:ea typeface="Calibri"/>
                <a:cs typeface="Calibri Light"/>
              </a:rPr>
              <a:t>    </a:t>
            </a:r>
          </a:p>
        </p:txBody>
      </p:sp>
      <p:sp>
        <p:nvSpPr>
          <p:cNvPr id="3" name="Content Placeholder 2">
            <a:extLst>
              <a:ext uri="{FF2B5EF4-FFF2-40B4-BE49-F238E27FC236}">
                <a16:creationId xmlns:a16="http://schemas.microsoft.com/office/drawing/2014/main" id="{493F9485-03D7-4B51-9CDD-293692FF8FDF}"/>
              </a:ext>
            </a:extLst>
          </p:cNvPr>
          <p:cNvSpPr>
            <a:spLocks noGrp="1"/>
          </p:cNvSpPr>
          <p:nvPr>
            <p:ph idx="1"/>
          </p:nvPr>
        </p:nvSpPr>
        <p:spPr>
          <a:xfrm>
            <a:off x="347168" y="1686227"/>
            <a:ext cx="8453646" cy="4022964"/>
          </a:xfrm>
        </p:spPr>
        <p:txBody>
          <a:bodyPr vert="horz" lIns="91440" tIns="45720" rIns="91440" bIns="45720" rtlCol="0" anchor="t">
            <a:normAutofit/>
          </a:bodyPr>
          <a:lstStyle/>
          <a:p>
            <a:pPr marL="0" indent="0">
              <a:buNone/>
            </a:pPr>
            <a:endParaRPr lang="en-GB" sz="2400" b="1" dirty="0">
              <a:solidFill>
                <a:srgbClr val="002060"/>
              </a:solidFill>
              <a:ea typeface="+mn-lt"/>
              <a:cs typeface="+mn-lt"/>
            </a:endParaRPr>
          </a:p>
          <a:p>
            <a:pPr marL="0" indent="0">
              <a:buNone/>
            </a:pPr>
            <a:endParaRPr lang="en-GB" sz="2400" b="1" dirty="0">
              <a:ea typeface="+mn-lt"/>
              <a:cs typeface="+mn-lt"/>
            </a:endParaRPr>
          </a:p>
          <a:p>
            <a:pPr marL="0" indent="0">
              <a:buNone/>
            </a:pPr>
            <a:endParaRPr lang="en-GB" sz="1600">
              <a:ea typeface="+mn-lt"/>
              <a:cs typeface="+mn-lt"/>
            </a:endParaRPr>
          </a:p>
          <a:p>
            <a:pPr marL="0" indent="0">
              <a:buNone/>
            </a:pPr>
            <a:endParaRPr lang="en-GB" sz="1600"/>
          </a:p>
        </p:txBody>
      </p:sp>
      <p:sp>
        <p:nvSpPr>
          <p:cNvPr id="13" name="Rectangle 12">
            <a:extLst>
              <a:ext uri="{FF2B5EF4-FFF2-40B4-BE49-F238E27FC236}">
                <a16:creationId xmlns:a16="http://schemas.microsoft.com/office/drawing/2014/main" id="{0844A943-BF79-4FEA-ABB1-3BD54D23660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0">
                <a:schemeClr val="accent1"/>
              </a:gs>
              <a:gs pos="90000">
                <a:srgbClr val="000000"/>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6437CC72-F4A8-4DC3-AFAB-D22C482C81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0">
                <a:srgbClr val="000000">
                  <a:alpha val="50000"/>
                </a:srgbClr>
              </a:gs>
              <a:gs pos="100000">
                <a:schemeClr val="accent1">
                  <a:lumMod val="7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2049817-0A1A-C481-DB40-99169BABC586}"/>
              </a:ext>
            </a:extLst>
          </p:cNvPr>
          <p:cNvSpPr txBox="1"/>
          <p:nvPr/>
        </p:nvSpPr>
        <p:spPr>
          <a:xfrm>
            <a:off x="725146" y="4375773"/>
            <a:ext cx="10970807"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cs typeface="Calibri"/>
            </a:endParaRPr>
          </a:p>
          <a:p>
            <a:endParaRPr lang="en-GB" sz="2400" b="1" u="sng" dirty="0">
              <a:solidFill>
                <a:srgbClr val="002060"/>
              </a:solidFill>
              <a:cs typeface="Calibri" panose="020F0502020204030204"/>
            </a:endParaRPr>
          </a:p>
        </p:txBody>
      </p:sp>
      <p:sp>
        <p:nvSpPr>
          <p:cNvPr id="8" name="TextBox 7">
            <a:extLst>
              <a:ext uri="{FF2B5EF4-FFF2-40B4-BE49-F238E27FC236}">
                <a16:creationId xmlns:a16="http://schemas.microsoft.com/office/drawing/2014/main" id="{B0DD5D80-DFE4-D4EF-01A7-076A670DBA0A}"/>
              </a:ext>
            </a:extLst>
          </p:cNvPr>
          <p:cNvSpPr txBox="1"/>
          <p:nvPr/>
        </p:nvSpPr>
        <p:spPr>
          <a:xfrm>
            <a:off x="725586" y="1703373"/>
            <a:ext cx="461785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GB" sz="2400" b="1" dirty="0">
              <a:solidFill>
                <a:srgbClr val="002060"/>
              </a:solidFill>
              <a:cs typeface="Calibri"/>
            </a:endParaRPr>
          </a:p>
        </p:txBody>
      </p:sp>
      <p:sp>
        <p:nvSpPr>
          <p:cNvPr id="4" name="Rectangle 3">
            <a:extLst>
              <a:ext uri="{FF2B5EF4-FFF2-40B4-BE49-F238E27FC236}">
                <a16:creationId xmlns:a16="http://schemas.microsoft.com/office/drawing/2014/main" id="{6E83C5D3-C250-C0BF-7A94-989DF8115A13}"/>
              </a:ext>
            </a:extLst>
          </p:cNvPr>
          <p:cNvSpPr/>
          <p:nvPr/>
        </p:nvSpPr>
        <p:spPr>
          <a:xfrm>
            <a:off x="-251115" y="538842"/>
            <a:ext cx="12192000" cy="830997"/>
          </a:xfrm>
          <a:prstGeom prst="rect">
            <a:avLst/>
          </a:prstGeom>
          <a:noFill/>
        </p:spPr>
        <p:txBody>
          <a:bodyPr wrap="square" lIns="91440" tIns="45720" rIns="91440" bIns="4572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4800" b="1" cap="none" spc="0" dirty="0">
                <a:ln w="12700">
                  <a:solidFill>
                    <a:schemeClr val="accent5"/>
                  </a:solidFill>
                  <a:prstDash val="solid"/>
                </a:ln>
                <a:pattFill prst="ltDnDiag">
                  <a:fgClr>
                    <a:schemeClr val="accent5">
                      <a:lumMod val="60000"/>
                      <a:lumOff val="40000"/>
                    </a:schemeClr>
                  </a:fgClr>
                  <a:bgClr>
                    <a:schemeClr val="bg1"/>
                  </a:bgClr>
                </a:pattFill>
                <a:effectLst/>
              </a:rPr>
              <a:t>How did you do? </a:t>
            </a:r>
          </a:p>
        </p:txBody>
      </p:sp>
      <p:sp>
        <p:nvSpPr>
          <p:cNvPr id="5" name="TextBox 1">
            <a:extLst>
              <a:ext uri="{FF2B5EF4-FFF2-40B4-BE49-F238E27FC236}">
                <a16:creationId xmlns:a16="http://schemas.microsoft.com/office/drawing/2014/main" id="{2AB62674-7074-5704-72B5-BF4E6CD11B6A}"/>
              </a:ext>
            </a:extLst>
          </p:cNvPr>
          <p:cNvSpPr txBox="1"/>
          <p:nvPr/>
        </p:nvSpPr>
        <p:spPr>
          <a:xfrm>
            <a:off x="1398071" y="2749243"/>
            <a:ext cx="9784703" cy="1569660"/>
          </a:xfrm>
          <a:prstGeom prst="rect">
            <a:avLst/>
          </a:prstGeom>
          <a:noFill/>
        </p:spPr>
        <p:txBody>
          <a:bodyPr wrap="square" lIns="91440" tIns="45720" rIns="91440" bIns="4572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3200" dirty="0"/>
              <a:t>On the next slide, you will be shown some numbers. </a:t>
            </a:r>
          </a:p>
          <a:p>
            <a:pPr algn="ctr"/>
            <a:r>
              <a:rPr lang="en-US" sz="3200" dirty="0"/>
              <a:t>You will have 2 minutes to </a:t>
            </a:r>
            <a:r>
              <a:rPr lang="en-US" sz="3200" dirty="0" err="1"/>
              <a:t>memorise</a:t>
            </a:r>
            <a:r>
              <a:rPr lang="en-US" sz="3200" dirty="0"/>
              <a:t> these. </a:t>
            </a:r>
            <a:endParaRPr lang="en-US" sz="3200" dirty="0">
              <a:cs typeface="Calibri"/>
            </a:endParaRPr>
          </a:p>
          <a:p>
            <a:pPr algn="ctr"/>
            <a:r>
              <a:rPr lang="en-US" sz="3200" dirty="0"/>
              <a:t>Then you need to write them down in the correct order. </a:t>
            </a:r>
          </a:p>
        </p:txBody>
      </p:sp>
    </p:spTree>
    <p:extLst>
      <p:ext uri="{BB962C8B-B14F-4D97-AF65-F5344CB8AC3E}">
        <p14:creationId xmlns:p14="http://schemas.microsoft.com/office/powerpoint/2010/main" val="87994287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7323BD33B81084882C61BA5995A2B0B" ma:contentTypeVersion="14" ma:contentTypeDescription="Create a new document." ma:contentTypeScope="" ma:versionID="16bcb734d0817f75ba01b41e5d61a261">
  <xsd:schema xmlns:xsd="http://www.w3.org/2001/XMLSchema" xmlns:xs="http://www.w3.org/2001/XMLSchema" xmlns:p="http://schemas.microsoft.com/office/2006/metadata/properties" xmlns:ns3="e9c264ed-cf9b-44d3-903c-57d8449deedd" xmlns:ns4="02998ae6-d0b7-4790-8795-a7a88901193c" targetNamespace="http://schemas.microsoft.com/office/2006/metadata/properties" ma:root="true" ma:fieldsID="a1ed13edc9ffa4dc5b096b38e6d7bc3a" ns3:_="" ns4:_="">
    <xsd:import namespace="e9c264ed-cf9b-44d3-903c-57d8449deedd"/>
    <xsd:import namespace="02998ae6-d0b7-4790-8795-a7a88901193c"/>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KeyPoints" minOccurs="0"/>
                <xsd:element ref="ns4:MediaServiceKeyPoints"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Location" minOccurs="0"/>
                <xsd:element ref="ns4: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9c264ed-cf9b-44d3-903c-57d8449deed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2998ae6-d0b7-4790-8795-a7a88901193c"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241FEFF-7D38-4621-BBB5-B679D547D74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9c264ed-cf9b-44d3-903c-57d8449deedd"/>
    <ds:schemaRef ds:uri="02998ae6-d0b7-4790-8795-a7a8890119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F5AAEB2-F260-4F21-AC45-9EFB20047401}">
  <ds:schemaRefs>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http://purl.org/dc/terms/"/>
    <ds:schemaRef ds:uri="02998ae6-d0b7-4790-8795-a7a88901193c"/>
    <ds:schemaRef ds:uri="e9c264ed-cf9b-44d3-903c-57d8449deedd"/>
    <ds:schemaRef ds:uri="http://www.w3.org/XML/1998/namespace"/>
    <ds:schemaRef ds:uri="http://purl.org/dc/dcmitype/"/>
  </ds:schemaRefs>
</ds:datastoreItem>
</file>

<file path=customXml/itemProps3.xml><?xml version="1.0" encoding="utf-8"?>
<ds:datastoreItem xmlns:ds="http://schemas.openxmlformats.org/officeDocument/2006/customXml" ds:itemID="{82CE8F26-3EEB-4ABD-A829-0E330951942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38</TotalTime>
  <Words>244</Words>
  <Application>Microsoft Office PowerPoint</Application>
  <PresentationFormat>Widescreen</PresentationFormat>
  <Paragraphs>43</Paragraphs>
  <Slides>27</Slides>
  <Notes>0</Notes>
  <HiddenSlides>0</HiddenSlides>
  <MMClips>0</MMClips>
  <ScaleCrop>false</ScaleCrop>
  <HeadingPairs>
    <vt:vector size="4" baseType="variant">
      <vt:variant>
        <vt:lpstr>Theme</vt:lpstr>
      </vt:variant>
      <vt:variant>
        <vt:i4>4</vt:i4>
      </vt:variant>
      <vt:variant>
        <vt:lpstr>Slide Titles</vt:lpstr>
      </vt:variant>
      <vt:variant>
        <vt:i4>27</vt:i4>
      </vt:variant>
    </vt:vector>
  </HeadingPairs>
  <TitlesOfParts>
    <vt:vector size="31" baseType="lpstr">
      <vt:lpstr>Office Theme</vt:lpstr>
      <vt:lpstr>Office Theme</vt:lpstr>
      <vt:lpstr>Office Theme</vt:lpstr>
      <vt:lpstr>1_Office Theme</vt:lpstr>
      <vt:lpstr>Practice and retrieval </vt:lpstr>
      <vt:lpstr>PowerPoint Presentation</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PowerPoint Presentation</vt:lpstr>
      <vt:lpstr>PowerPoint Presentation</vt:lpstr>
      <vt:lpstr>PowerPoint Presentation</vt:lpstr>
      <vt:lpstr>    </vt:lpstr>
      <vt:lpstr>PowerPoint Presentation</vt:lpstr>
      <vt:lpstr>    </vt:lpstr>
      <vt:lpstr>    </vt:lpstr>
      <vt:lpstr>    </vt:lpstr>
      <vt:lpstr>    </vt:lpstr>
      <vt:lpstr>PowerPoint Presentation</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Practice and retrieval strategies </dc:title>
  <dc:creator>Mrs Sweetman</dc:creator>
  <cp:lastModifiedBy>Mrs Sweetman</cp:lastModifiedBy>
  <cp:revision>440</cp:revision>
  <dcterms:created xsi:type="dcterms:W3CDTF">2022-07-10T09:46:44Z</dcterms:created>
  <dcterms:modified xsi:type="dcterms:W3CDTF">2022-07-12T11:09:23Z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0x01010087323BD33B81084882C61BA5995A2B0B</vt:lpwstr>
  </property>
</Properties>
</file>