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B3B3"/>
    <a:srgbClr val="FCE4E4"/>
    <a:srgbClr val="FF0000"/>
    <a:srgbClr val="F49090"/>
    <a:srgbClr val="A5141F"/>
    <a:srgbClr val="9F5A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961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294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292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76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883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28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40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61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489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49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10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3A9E5-2D46-4DCF-9B05-85D0A53D9030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15A62-15C2-4788-B1BE-7FFB7C002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98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4914" y="167625"/>
            <a:ext cx="5429948" cy="3160607"/>
          </a:xfrm>
          <a:prstGeom prst="roundRect">
            <a:avLst/>
          </a:prstGeom>
          <a:solidFill>
            <a:srgbClr val="F7B3B3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ounded Rectangle 32"/>
          <p:cNvSpPr/>
          <p:nvPr/>
        </p:nvSpPr>
        <p:spPr>
          <a:xfrm>
            <a:off x="342321" y="143840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44914" y="153977"/>
            <a:ext cx="791571" cy="791571"/>
          </a:xfrm>
          <a:prstGeom prst="rect">
            <a:avLst/>
          </a:prstGeom>
          <a:solidFill>
            <a:srgbClr val="F4909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14" y="207489"/>
            <a:ext cx="773471" cy="657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17942" y="251310"/>
            <a:ext cx="297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Star Jumps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27"/>
          <a:stretch/>
        </p:blipFill>
        <p:spPr>
          <a:xfrm>
            <a:off x="4655479" y="294858"/>
            <a:ext cx="1081703" cy="69648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099" y="2760091"/>
            <a:ext cx="561685" cy="47728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37810" y="1196155"/>
            <a:ext cx="5238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Do ___ star jumps. </a:t>
            </a:r>
          </a:p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Rest for ___ seconds. 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4668" y="2704481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436314" y="191410"/>
            <a:ext cx="5429948" cy="3160607"/>
          </a:xfrm>
          <a:prstGeom prst="roundRect">
            <a:avLst/>
          </a:prstGeom>
          <a:solidFill>
            <a:srgbClr val="F7B3B3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Rounded Rectangle 35"/>
          <p:cNvSpPr/>
          <p:nvPr/>
        </p:nvSpPr>
        <p:spPr>
          <a:xfrm>
            <a:off x="6433721" y="167625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/>
          <p:cNvSpPr/>
          <p:nvPr/>
        </p:nvSpPr>
        <p:spPr>
          <a:xfrm>
            <a:off x="6422666" y="164114"/>
            <a:ext cx="791571" cy="791571"/>
          </a:xfrm>
          <a:prstGeom prst="rect">
            <a:avLst/>
          </a:prstGeom>
          <a:solidFill>
            <a:srgbClr val="F4909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666" y="231274"/>
            <a:ext cx="773471" cy="65725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112986" y="231274"/>
            <a:ext cx="2340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Sprinting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499" y="2783876"/>
            <a:ext cx="561685" cy="477287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6529210" y="1001918"/>
            <a:ext cx="5238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Sprint on the spot for </a:t>
            </a:r>
          </a:p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seconds.</a:t>
            </a:r>
          </a:p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Rest for ___ seconds. 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76068" y="2728266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839" y="246432"/>
            <a:ext cx="947039" cy="804738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400149" y="3556833"/>
            <a:ext cx="5429948" cy="3160607"/>
          </a:xfrm>
          <a:prstGeom prst="roundRect">
            <a:avLst/>
          </a:prstGeom>
          <a:solidFill>
            <a:srgbClr val="F7B3B3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ounded Rectangle 45"/>
          <p:cNvSpPr/>
          <p:nvPr/>
        </p:nvSpPr>
        <p:spPr>
          <a:xfrm>
            <a:off x="397556" y="3533048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ectangle 46"/>
          <p:cNvSpPr/>
          <p:nvPr/>
        </p:nvSpPr>
        <p:spPr>
          <a:xfrm>
            <a:off x="400149" y="3529537"/>
            <a:ext cx="791571" cy="791571"/>
          </a:xfrm>
          <a:prstGeom prst="rect">
            <a:avLst/>
          </a:prstGeom>
          <a:solidFill>
            <a:srgbClr val="F4909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49" y="3596697"/>
            <a:ext cx="773471" cy="65725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873177" y="3640518"/>
            <a:ext cx="297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Marching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34" y="6149299"/>
            <a:ext cx="561685" cy="477287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37810" y="4598527"/>
            <a:ext cx="5238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March to and from the markers.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39903" y="6093689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97" y="3653091"/>
            <a:ext cx="848626" cy="721112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927" y="3755448"/>
            <a:ext cx="1045252" cy="888194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6511554" y="3549426"/>
            <a:ext cx="5429948" cy="3160607"/>
          </a:xfrm>
          <a:prstGeom prst="roundRect">
            <a:avLst/>
          </a:prstGeom>
          <a:solidFill>
            <a:srgbClr val="F7B3B3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Rounded Rectangle 56"/>
          <p:cNvSpPr/>
          <p:nvPr/>
        </p:nvSpPr>
        <p:spPr>
          <a:xfrm>
            <a:off x="6508961" y="3525641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6511554" y="3535778"/>
            <a:ext cx="791571" cy="791571"/>
          </a:xfrm>
          <a:prstGeom prst="rect">
            <a:avLst/>
          </a:prstGeom>
          <a:solidFill>
            <a:srgbClr val="F4909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554" y="3589290"/>
            <a:ext cx="773471" cy="657250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7984582" y="3633111"/>
            <a:ext cx="297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Step ups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739" y="6141892"/>
            <a:ext cx="561685" cy="477287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604450" y="4360742"/>
            <a:ext cx="5238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Step up and down a step ___ times.</a:t>
            </a:r>
          </a:p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Rest for ___ seconds.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851308" y="6086282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097" y="3629225"/>
            <a:ext cx="895781" cy="761182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48" y="5296730"/>
            <a:ext cx="650552" cy="552801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7" y="5285854"/>
            <a:ext cx="650552" cy="5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3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4914" y="167625"/>
            <a:ext cx="5429948" cy="316060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ounded Rectangle 32"/>
          <p:cNvSpPr/>
          <p:nvPr/>
        </p:nvSpPr>
        <p:spPr>
          <a:xfrm>
            <a:off x="342321" y="143840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44914" y="153977"/>
            <a:ext cx="791571" cy="7915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351128" y="251310"/>
            <a:ext cx="3439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Century Gothic" panose="020B0502020202020204" pitchFamily="34" charset="0"/>
              </a:rPr>
              <a:t>Star Draw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099" y="2760091"/>
            <a:ext cx="561685" cy="47728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5776" y="987527"/>
            <a:ext cx="5238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D</a:t>
            </a:r>
            <a:r>
              <a:rPr lang="en-GB" sz="3200" dirty="0" smtClean="0">
                <a:latin typeface="Century Gothic" panose="020B0502020202020204" pitchFamily="34" charset="0"/>
              </a:rPr>
              <a:t>raw the biggest star you can on the wall in chalk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4668" y="2704481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436314" y="191410"/>
            <a:ext cx="5429948" cy="316060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Rounded Rectangle 35"/>
          <p:cNvSpPr/>
          <p:nvPr/>
        </p:nvSpPr>
        <p:spPr>
          <a:xfrm>
            <a:off x="6433721" y="167625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/>
          <p:cNvSpPr/>
          <p:nvPr/>
        </p:nvSpPr>
        <p:spPr>
          <a:xfrm>
            <a:off x="6422666" y="164114"/>
            <a:ext cx="791571" cy="7915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/>
          <p:cNvSpPr txBox="1"/>
          <p:nvPr/>
        </p:nvSpPr>
        <p:spPr>
          <a:xfrm>
            <a:off x="7956632" y="205377"/>
            <a:ext cx="2824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Bottle Roll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499" y="2783876"/>
            <a:ext cx="561685" cy="477287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6534108" y="1204195"/>
            <a:ext cx="5238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Push and roll the bottle along the chalked path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776068" y="2728266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00149" y="3556833"/>
            <a:ext cx="5429948" cy="316060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Rounded Rectangle 45"/>
          <p:cNvSpPr/>
          <p:nvPr/>
        </p:nvSpPr>
        <p:spPr>
          <a:xfrm>
            <a:off x="397556" y="3533048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Rectangle 46"/>
          <p:cNvSpPr/>
          <p:nvPr/>
        </p:nvSpPr>
        <p:spPr>
          <a:xfrm>
            <a:off x="400149" y="3529537"/>
            <a:ext cx="791571" cy="7915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1351128" y="3672743"/>
            <a:ext cx="3677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B</a:t>
            </a:r>
            <a:r>
              <a:rPr lang="en-GB" sz="4000" dirty="0" smtClean="0">
                <a:latin typeface="Century Gothic" panose="020B0502020202020204" pitchFamily="34" charset="0"/>
              </a:rPr>
              <a:t>ucket </a:t>
            </a:r>
            <a:r>
              <a:rPr lang="en-GB" sz="4000" dirty="0">
                <a:latin typeface="Century Gothic" panose="020B0502020202020204" pitchFamily="34" charset="0"/>
              </a:rPr>
              <a:t>T</a:t>
            </a:r>
            <a:r>
              <a:rPr lang="en-GB" sz="4000" dirty="0" smtClean="0">
                <a:latin typeface="Century Gothic" panose="020B0502020202020204" pitchFamily="34" charset="0"/>
              </a:rPr>
              <a:t>hrow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334" y="6149299"/>
            <a:ext cx="561685" cy="477287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37810" y="4598527"/>
            <a:ext cx="5238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Throw ___ paper balls into the bucket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39903" y="6093689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927" y="3755448"/>
            <a:ext cx="1045252" cy="888194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6511554" y="3549426"/>
            <a:ext cx="5429948" cy="316060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Rounded Rectangle 56"/>
          <p:cNvSpPr/>
          <p:nvPr/>
        </p:nvSpPr>
        <p:spPr>
          <a:xfrm>
            <a:off x="6508961" y="3525641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8" name="Rectangle 57"/>
          <p:cNvSpPr/>
          <p:nvPr/>
        </p:nvSpPr>
        <p:spPr>
          <a:xfrm>
            <a:off x="6511554" y="3535778"/>
            <a:ext cx="791571" cy="79157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TextBox 59"/>
          <p:cNvSpPr txBox="1"/>
          <p:nvPr/>
        </p:nvSpPr>
        <p:spPr>
          <a:xfrm>
            <a:off x="7376441" y="3619463"/>
            <a:ext cx="4336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Throw + </a:t>
            </a:r>
            <a:r>
              <a:rPr lang="en-GB" sz="4000" dirty="0">
                <a:latin typeface="Century Gothic" panose="020B0502020202020204" pitchFamily="34" charset="0"/>
              </a:rPr>
              <a:t>C</a:t>
            </a:r>
            <a:r>
              <a:rPr lang="en-GB" sz="4000" dirty="0" smtClean="0">
                <a:latin typeface="Century Gothic" panose="020B0502020202020204" pitchFamily="34" charset="0"/>
              </a:rPr>
              <a:t>atch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739" y="6141892"/>
            <a:ext cx="561685" cy="477287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6604450" y="4360742"/>
            <a:ext cx="5238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Throw in a pair / against a wall.</a:t>
            </a:r>
          </a:p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Can you do a rally of ___.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851308" y="6086282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00" y="231274"/>
            <a:ext cx="772110" cy="656093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63" y="3590520"/>
            <a:ext cx="772110" cy="65609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128" y="246432"/>
            <a:ext cx="772110" cy="656093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210" y="3591792"/>
            <a:ext cx="772110" cy="6560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17877">
            <a:off x="10444610" y="102129"/>
            <a:ext cx="1306101" cy="11098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33" y="3663033"/>
            <a:ext cx="972702" cy="8265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69" y="5288306"/>
            <a:ext cx="796686" cy="67697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9" y="5274657"/>
            <a:ext cx="796686" cy="6769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92" y="3637201"/>
            <a:ext cx="936203" cy="7955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61" y="205377"/>
            <a:ext cx="1000217" cy="84992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428" y="1795054"/>
            <a:ext cx="1106203" cy="9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9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4914" y="167625"/>
            <a:ext cx="5429948" cy="316060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ounded Rectangle 32"/>
          <p:cNvSpPr/>
          <p:nvPr/>
        </p:nvSpPr>
        <p:spPr>
          <a:xfrm>
            <a:off x="342321" y="143840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44914" y="153977"/>
            <a:ext cx="791571" cy="79157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287330" y="251310"/>
            <a:ext cx="15694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Century Gothic" panose="020B0502020202020204" pitchFamily="34" charset="0"/>
              </a:rPr>
              <a:t>Yoga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099" y="2760091"/>
            <a:ext cx="561685" cy="47728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37810" y="1018917"/>
            <a:ext cx="5238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Hold ___ yoga positions for ___ seconds each.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4668" y="2704481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32" y="180672"/>
            <a:ext cx="797253" cy="677459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6478649" y="177762"/>
            <a:ext cx="5429948" cy="316060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Rounded Rectangle 47"/>
          <p:cNvSpPr/>
          <p:nvPr/>
        </p:nvSpPr>
        <p:spPr>
          <a:xfrm>
            <a:off x="6476056" y="153977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ectangle 53"/>
          <p:cNvSpPr/>
          <p:nvPr/>
        </p:nvSpPr>
        <p:spPr>
          <a:xfrm>
            <a:off x="6478649" y="150466"/>
            <a:ext cx="791571" cy="79157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TextBox 58"/>
          <p:cNvSpPr txBox="1"/>
          <p:nvPr/>
        </p:nvSpPr>
        <p:spPr>
          <a:xfrm>
            <a:off x="7270220" y="261447"/>
            <a:ext cx="3653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latin typeface="Century Gothic" panose="020B0502020202020204" pitchFamily="34" charset="0"/>
              </a:rPr>
              <a:t>Lift and Carry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34" y="2770228"/>
            <a:ext cx="561685" cy="477287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6571227" y="974622"/>
            <a:ext cx="5238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entury Gothic" panose="020B0502020202020204" pitchFamily="34" charset="0"/>
              </a:rPr>
              <a:t>C</a:t>
            </a:r>
            <a:r>
              <a:rPr lang="en-GB" sz="3200" dirty="0" smtClean="0">
                <a:latin typeface="Century Gothic" panose="020B0502020202020204" pitchFamily="34" charset="0"/>
              </a:rPr>
              <a:t>arry a box between the markers. Put the box down at each marker.  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818403" y="2729038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67" y="190809"/>
            <a:ext cx="797253" cy="677459"/>
          </a:xfrm>
          <a:prstGeom prst="rect">
            <a:avLst/>
          </a:prstGeom>
        </p:spPr>
      </p:pic>
      <p:sp>
        <p:nvSpPr>
          <p:cNvPr id="72" name="Rounded Rectangle 71"/>
          <p:cNvSpPr/>
          <p:nvPr/>
        </p:nvSpPr>
        <p:spPr>
          <a:xfrm>
            <a:off x="6478649" y="3612761"/>
            <a:ext cx="5429948" cy="316060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Rounded Rectangle 72"/>
          <p:cNvSpPr/>
          <p:nvPr/>
        </p:nvSpPr>
        <p:spPr>
          <a:xfrm>
            <a:off x="6476056" y="3588976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4" name="Rectangle 73"/>
          <p:cNvSpPr/>
          <p:nvPr/>
        </p:nvSpPr>
        <p:spPr>
          <a:xfrm>
            <a:off x="6478649" y="3585465"/>
            <a:ext cx="791571" cy="79157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TextBox 74"/>
          <p:cNvSpPr txBox="1"/>
          <p:nvPr/>
        </p:nvSpPr>
        <p:spPr>
          <a:xfrm>
            <a:off x="6895559" y="3709043"/>
            <a:ext cx="3902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Arm stretches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34" y="6205227"/>
            <a:ext cx="561685" cy="477287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6818403" y="6149617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967" y="3625808"/>
            <a:ext cx="797253" cy="677459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>
            <a:off x="344914" y="3588976"/>
            <a:ext cx="5429948" cy="316060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2" name="Rounded Rectangle 81"/>
          <p:cNvSpPr/>
          <p:nvPr/>
        </p:nvSpPr>
        <p:spPr>
          <a:xfrm>
            <a:off x="342321" y="3565191"/>
            <a:ext cx="5429948" cy="248072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3" name="Rectangle 82"/>
          <p:cNvSpPr/>
          <p:nvPr/>
        </p:nvSpPr>
        <p:spPr>
          <a:xfrm>
            <a:off x="344914" y="3561680"/>
            <a:ext cx="791571" cy="79157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TextBox 83"/>
          <p:cNvSpPr txBox="1"/>
          <p:nvPr/>
        </p:nvSpPr>
        <p:spPr>
          <a:xfrm>
            <a:off x="1185019" y="3728451"/>
            <a:ext cx="3439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Seated Blanket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099" y="6181442"/>
            <a:ext cx="561685" cy="477287"/>
          </a:xfrm>
          <a:prstGeom prst="rect">
            <a:avLst/>
          </a:prstGeom>
        </p:spPr>
      </p:pic>
      <p:sp>
        <p:nvSpPr>
          <p:cNvPr id="86" name="TextBox 85"/>
          <p:cNvSpPr txBox="1"/>
          <p:nvPr/>
        </p:nvSpPr>
        <p:spPr>
          <a:xfrm>
            <a:off x="419102" y="4236507"/>
            <a:ext cx="52389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Century Gothic" panose="020B0502020202020204" pitchFamily="34" charset="0"/>
              </a:rPr>
              <a:t>Wrap yourself in the weighted blanket. </a:t>
            </a:r>
          </a:p>
          <a:p>
            <a:pPr algn="ctr"/>
            <a:r>
              <a:rPr lang="en-GB" sz="2800" dirty="0" smtClean="0">
                <a:latin typeface="Century Gothic" panose="020B0502020202020204" pitchFamily="34" charset="0"/>
              </a:rPr>
              <a:t>Feel the weight on your shoulders and lap.</a:t>
            </a:r>
            <a:endParaRPr lang="en-GB" sz="2800" dirty="0">
              <a:latin typeface="Century Gothic" panose="020B0502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84668" y="6125832"/>
            <a:ext cx="5238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___ minutes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89" name="Picture 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32" y="3602023"/>
            <a:ext cx="797253" cy="67745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928" y="199973"/>
            <a:ext cx="1047885" cy="8904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576" y="243683"/>
            <a:ext cx="996446" cy="846721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22" y="3612761"/>
            <a:ext cx="1106670" cy="9403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27960">
            <a:off x="6569443" y="5311576"/>
            <a:ext cx="999084" cy="848963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0076461" y="3475898"/>
            <a:ext cx="2025895" cy="1410001"/>
            <a:chOff x="9578852" y="3524235"/>
            <a:chExt cx="2696512" cy="185585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8852" y="3801982"/>
              <a:ext cx="1838095" cy="1561905"/>
            </a:xfrm>
            <a:prstGeom prst="rect">
              <a:avLst/>
            </a:prstGeom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437269" y="3818181"/>
              <a:ext cx="1838095" cy="1561905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22517">
              <a:off x="10087670" y="3524235"/>
              <a:ext cx="1725963" cy="1466622"/>
            </a:xfrm>
            <a:prstGeom prst="rect">
              <a:avLst/>
            </a:prstGeom>
          </p:spPr>
        </p:pic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693"/>
            <a:stretch/>
          </p:blipFill>
          <p:spPr>
            <a:xfrm flipH="1">
              <a:off x="10427919" y="3810068"/>
              <a:ext cx="1838095" cy="488977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9375"/>
            <a:stretch/>
          </p:blipFill>
          <p:spPr>
            <a:xfrm>
              <a:off x="9588201" y="3804619"/>
              <a:ext cx="1838095" cy="478324"/>
            </a:xfrm>
            <a:prstGeom prst="rect">
              <a:avLst/>
            </a:prstGeom>
          </p:spPr>
        </p:pic>
      </p:grpSp>
      <p:sp>
        <p:nvSpPr>
          <p:cNvPr id="95" name="TextBox 94"/>
          <p:cNvSpPr txBox="1"/>
          <p:nvPr/>
        </p:nvSpPr>
        <p:spPr>
          <a:xfrm>
            <a:off x="6588691" y="4470286"/>
            <a:ext cx="52389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Century Gothic" panose="020B0502020202020204" pitchFamily="34" charset="0"/>
              </a:rPr>
              <a:t>Stretch the resistance bands. Hold stretches for ___ seconds.</a:t>
            </a:r>
            <a:endParaRPr lang="en-GB" sz="3200" dirty="0">
              <a:latin typeface="Century Gothic" panose="020B0502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77621">
            <a:off x="275276" y="1792866"/>
            <a:ext cx="1199179" cy="1018992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06311">
            <a:off x="501580" y="2014575"/>
            <a:ext cx="348727" cy="48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0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185</Words>
  <Application>Microsoft Office PowerPoint</Application>
  <PresentationFormat>Widescreen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</vt:vector>
  </TitlesOfParts>
  <Company>Bolton SICT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Treley Burch</dc:creator>
  <cp:lastModifiedBy>Treley Burch</cp:lastModifiedBy>
  <cp:revision>7</cp:revision>
  <dcterms:created xsi:type="dcterms:W3CDTF">2024-07-05T09:41:15Z</dcterms:created>
  <dcterms:modified xsi:type="dcterms:W3CDTF">2024-07-05T11:10:27Z</dcterms:modified>
</cp:coreProperties>
</file>