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4" r:id="rId2"/>
    <p:sldMasterId id="2147483687" r:id="rId3"/>
  </p:sldMasterIdLst>
  <p:notesMasterIdLst>
    <p:notesMasterId r:id="rId27"/>
  </p:notesMasterIdLst>
  <p:sldIdLst>
    <p:sldId id="257" r:id="rId4"/>
    <p:sldId id="4629" r:id="rId5"/>
    <p:sldId id="4630" r:id="rId6"/>
    <p:sldId id="4613" r:id="rId7"/>
    <p:sldId id="4568" r:id="rId8"/>
    <p:sldId id="4836" r:id="rId9"/>
    <p:sldId id="4837" r:id="rId10"/>
    <p:sldId id="4839" r:id="rId11"/>
    <p:sldId id="4838" r:id="rId12"/>
    <p:sldId id="4612" r:id="rId13"/>
    <p:sldId id="4619" r:id="rId14"/>
    <p:sldId id="4622" r:id="rId15"/>
    <p:sldId id="4614" r:id="rId16"/>
    <p:sldId id="4615" r:id="rId17"/>
    <p:sldId id="4616" r:id="rId18"/>
    <p:sldId id="4843" r:id="rId19"/>
    <p:sldId id="4564" r:id="rId20"/>
    <p:sldId id="4840" r:id="rId21"/>
    <p:sldId id="4842" r:id="rId22"/>
    <p:sldId id="4841" r:id="rId23"/>
    <p:sldId id="4611" r:id="rId24"/>
    <p:sldId id="4631" r:id="rId25"/>
    <p:sldId id="4618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58" autoAdjust="0"/>
    <p:restoredTop sz="82139" autoAdjust="0"/>
  </p:normalViewPr>
  <p:slideViewPr>
    <p:cSldViewPr snapToGrid="0">
      <p:cViewPr varScale="1">
        <p:scale>
          <a:sx n="40" d="100"/>
          <a:sy n="40" d="100"/>
        </p:scale>
        <p:origin x="23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4275A-93C6-4C8E-9A9A-161D929C17A8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58865E-0442-45EA-B0DB-189CB0D335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38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https://www.gov.uk/government/publications/teaching-mathematics-at-key-stage-3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8865E-0442-45EA-B0DB-189CB0D3358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249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https://www.mathspad.co.uk/i2/teach.php?id=probabilitySpinners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8865E-0442-45EA-B0DB-189CB0D3358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003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https://docs.google.com/presentation/d/14RWuWhasAwChDV6UtIj5i5MUKlhYRm8T/edit#slide=id.p1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8865E-0442-45EA-B0DB-189CB0D3358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246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https://docs.google.com/presentation/d/14RWuWhasAwChDV6UtIj5i5MUKlhYRm8T/edit#slide=id.p1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8865E-0442-45EA-B0DB-189CB0D3358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069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8865E-0442-45EA-B0DB-189CB0D3358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43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277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040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29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199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346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4428DA8E-964E-4F45-9F01-B729A1A4F548}"/>
              </a:ext>
            </a:extLst>
          </p:cNvPr>
          <p:cNvSpPr/>
          <p:nvPr userDrawn="1"/>
        </p:nvSpPr>
        <p:spPr>
          <a:xfrm>
            <a:off x="8902931" y="0"/>
            <a:ext cx="241069" cy="241069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62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07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045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152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8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51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442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" Target="../slides/slid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7B88964-CC15-4AAE-BA1F-ECCA2D2FC2B6}"/>
              </a:ext>
            </a:extLst>
          </p:cNvPr>
          <p:cNvSpPr/>
          <p:nvPr userDrawn="1"/>
        </p:nvSpPr>
        <p:spPr>
          <a:xfrm>
            <a:off x="8919557" y="0"/>
            <a:ext cx="224444" cy="232756"/>
          </a:xfrm>
          <a:prstGeom prst="actionButtonHom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349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9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7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54F4BB9-4E68-480A-9E6E-6F08A9DDAB8E}"/>
              </a:ext>
            </a:extLst>
          </p:cNvPr>
          <p:cNvSpPr/>
          <p:nvPr userDrawn="1"/>
        </p:nvSpPr>
        <p:spPr>
          <a:xfrm>
            <a:off x="8919557" y="0"/>
            <a:ext cx="224444" cy="232756"/>
          </a:xfrm>
          <a:prstGeom prst="actionButtonHom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9962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</p:sldLayoutIdLs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9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7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90033-452C-4E14-A50E-B65EA150C839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Action Button: Go Home 6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FE21EB4A-9C95-4817-AF7A-F0DF4596BF1D}"/>
              </a:ext>
            </a:extLst>
          </p:cNvPr>
          <p:cNvSpPr/>
          <p:nvPr userDrawn="1"/>
        </p:nvSpPr>
        <p:spPr>
          <a:xfrm>
            <a:off x="8919557" y="0"/>
            <a:ext cx="224444" cy="232756"/>
          </a:xfrm>
          <a:prstGeom prst="actionButtonHom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942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edi.typeform.com/HelpingHomework?typeform-source=www.google.com" TargetMode="External"/><Relationship Id="rId2" Type="http://schemas.openxmlformats.org/officeDocument/2006/relationships/hyperlink" Target="https://us02web.zoom.us/webinar/register/WN_RaZtoO11RlGk7HzuDRVYMA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edi.typeform.com/MACourse?typeform-source=www.google.com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CD6419-DE99-4332-A867-1C19FBE016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 useBgFill="1">
        <p:nvSpPr>
          <p:cNvPr id="8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703738" y="1762886"/>
            <a:ext cx="5742689" cy="3332229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40D3D1-A01C-4C91-A10F-5D085A87E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0549" y="2074339"/>
            <a:ext cx="5414966" cy="1828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900" dirty="0"/>
              <a:t>5 Resources and Ideas</a:t>
            </a:r>
          </a:p>
        </p:txBody>
      </p:sp>
    </p:spTree>
    <p:extLst>
      <p:ext uri="{BB962C8B-B14F-4D97-AF65-F5344CB8AC3E}">
        <p14:creationId xmlns:p14="http://schemas.microsoft.com/office/powerpoint/2010/main" val="922239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2C78BA-44BF-485D-A3E2-3B812ED20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103" y="643467"/>
            <a:ext cx="4275792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96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3: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9901" y="3070371"/>
            <a:ext cx="7642371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Probability spinners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Mathspad.com</a:t>
            </a:r>
          </a:p>
        </p:txBody>
      </p:sp>
    </p:spTree>
    <p:extLst>
      <p:ext uri="{BB962C8B-B14F-4D97-AF65-F5344CB8AC3E}">
        <p14:creationId xmlns:p14="http://schemas.microsoft.com/office/powerpoint/2010/main" val="1299208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3FBC4D-7E79-416E-8780-995C21AF7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934467"/>
            <a:ext cx="8178799" cy="498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18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4: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9901" y="3070371"/>
            <a:ext cx="7496471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Dr Austin Maths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https://www.draustinmaths.com/</a:t>
            </a:r>
          </a:p>
        </p:txBody>
      </p:sp>
    </p:spTree>
    <p:extLst>
      <p:ext uri="{BB962C8B-B14F-4D97-AF65-F5344CB8AC3E}">
        <p14:creationId xmlns:p14="http://schemas.microsoft.com/office/powerpoint/2010/main" val="1310436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536257-1AB7-43F6-813D-358DD0E0B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862902"/>
            <a:ext cx="8178799" cy="513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16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D38150E-0DF4-462E-AC65-A05E42998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709549"/>
            <a:ext cx="8178799" cy="543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775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F25BC70-2971-4F8F-9E21-1040CB89D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3379" y="643467"/>
            <a:ext cx="3997240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456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5: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Ofsted maths review summary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Dr Stone</a:t>
            </a:r>
          </a:p>
        </p:txBody>
      </p:sp>
    </p:spTree>
    <p:extLst>
      <p:ext uri="{BB962C8B-B14F-4D97-AF65-F5344CB8AC3E}">
        <p14:creationId xmlns:p14="http://schemas.microsoft.com/office/powerpoint/2010/main" val="924466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91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3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610076-7D63-4F37-BFE9-A81D55173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1578546"/>
            <a:ext cx="8178799" cy="370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095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101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2E9489-1FA6-45A7-A8F6-699F6E4B3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1087819"/>
            <a:ext cx="8178799" cy="468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190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1: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USOW 2.0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eedi.com</a:t>
            </a:r>
          </a:p>
        </p:txBody>
      </p:sp>
    </p:spTree>
    <p:extLst>
      <p:ext uri="{BB962C8B-B14F-4D97-AF65-F5344CB8AC3E}">
        <p14:creationId xmlns:p14="http://schemas.microsoft.com/office/powerpoint/2010/main" val="1879381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Bonus: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 lnSpcReduction="10000"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Free maths anxiety courses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Eedi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19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8C3C91D6-C4BF-457E-AB10-D2151DC042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2514" y="643467"/>
            <a:ext cx="481897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38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F27217-96B3-40C2-B714-0BEF6D2F7F67}"/>
              </a:ext>
            </a:extLst>
          </p:cNvPr>
          <p:cNvSpPr txBox="1"/>
          <p:nvPr/>
        </p:nvSpPr>
        <p:spPr>
          <a:xfrm>
            <a:off x="604006" y="889233"/>
            <a:ext cx="82547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40603050505030304"/>
                <a:ea typeface="+mn-ea"/>
                <a:cs typeface="+mn-cs"/>
                <a:hlinkClick r:id="rId2"/>
              </a:rPr>
              <a:t>Webinar: https://us02web.zoom.us/webinar/register/WN_RaZtoO11RlGk7HzuDRVYMA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40603050505030304"/>
                <a:ea typeface="+mn-ea"/>
                <a:cs typeface="+mn-cs"/>
              </a:rPr>
              <a:t>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40603050505030304"/>
                <a:ea typeface="+mn-ea"/>
                <a:cs typeface="+mn-cs"/>
                <a:hlinkClick r:id="rId3"/>
              </a:rPr>
              <a:t>Parents: https://eedi.typeform.com/HelpingHomework?typeform-source=www.google.com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40603050505030304"/>
                <a:ea typeface="+mn-ea"/>
                <a:cs typeface="+mn-cs"/>
              </a:rPr>
              <a:t>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40603050505030304"/>
                <a:ea typeface="+mn-ea"/>
                <a:cs typeface="+mn-cs"/>
                <a:hlinkClick r:id="rId4"/>
              </a:rPr>
              <a:t>Students: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40603050505030304"/>
                <a:ea typeface="+mn-ea"/>
                <a:cs typeface="+mn-cs"/>
                <a:hlinkClick r:id="rId4"/>
              </a:rPr>
              <a:t>https://eedi.typeform.com/MACourse?typeform-source=www.google.com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406030505050303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1963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CD6419-DE99-4332-A867-1C19FBE016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 useBgFill="1">
        <p:nvSpPr>
          <p:cNvPr id="8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703738" y="1762886"/>
            <a:ext cx="5742689" cy="3332229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40D3D1-A01C-4C91-A10F-5D085A87E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0549" y="2074339"/>
            <a:ext cx="5414966" cy="1828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900" dirty="0"/>
              <a:t>5 Resources and Ideas</a:t>
            </a:r>
          </a:p>
        </p:txBody>
      </p:sp>
    </p:spTree>
    <p:extLst>
      <p:ext uri="{BB962C8B-B14F-4D97-AF65-F5344CB8AC3E}">
        <p14:creationId xmlns:p14="http://schemas.microsoft.com/office/powerpoint/2010/main" val="2622190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2EDFD8-E07C-4FBE-97A0-A23293B87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883349"/>
            <a:ext cx="8178799" cy="509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03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9E7285-52C9-4F2F-BFF1-15F0E5AF4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506982"/>
            <a:ext cx="8178799" cy="384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592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2: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Mathematics guidance: Key Stage 3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065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56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CEB57B-7C07-4761-8A18-C9AF13181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379" y="643467"/>
            <a:ext cx="399724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221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52C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E7DA38-A870-4BFE-BA30-45C1784D5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619125"/>
            <a:ext cx="7239000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908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52C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B64C7A-62D5-4A44-985D-B8D95491D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1036702"/>
            <a:ext cx="8178799" cy="478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10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54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A76FC5-B533-44DF-B963-C124ABB80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177" y="643467"/>
            <a:ext cx="545964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1514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SlateVTI">
  <a:themeElements>
    <a:clrScheme name="AnalogousFromRegularSeedRightStep">
      <a:dk1>
        <a:srgbClr val="000000"/>
      </a:dk1>
      <a:lt1>
        <a:srgbClr val="FFFFFF"/>
      </a:lt1>
      <a:dk2>
        <a:srgbClr val="413C24"/>
      </a:dk2>
      <a:lt2>
        <a:srgbClr val="EBEDEF"/>
      </a:lt2>
      <a:accent1>
        <a:srgbClr val="E77B29"/>
      </a:accent1>
      <a:accent2>
        <a:srgbClr val="B9A014"/>
      </a:accent2>
      <a:accent3>
        <a:srgbClr val="87AD1F"/>
      </a:accent3>
      <a:accent4>
        <a:srgbClr val="49BA14"/>
      </a:accent4>
      <a:accent5>
        <a:srgbClr val="21BC31"/>
      </a:accent5>
      <a:accent6>
        <a:srgbClr val="14BA6A"/>
      </a:accent6>
      <a:hlink>
        <a:srgbClr val="478CC1"/>
      </a:hlink>
      <a:folHlink>
        <a:srgbClr val="878787"/>
      </a:folHlink>
    </a:clrScheme>
    <a:fontScheme name="Slate">
      <a:majorFont>
        <a:latin typeface="Bookman Old Style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SlateVTI">
  <a:themeElements>
    <a:clrScheme name="AnalogousFromRegularSeedRightStep">
      <a:dk1>
        <a:srgbClr val="000000"/>
      </a:dk1>
      <a:lt1>
        <a:srgbClr val="FFFFFF"/>
      </a:lt1>
      <a:dk2>
        <a:srgbClr val="413C24"/>
      </a:dk2>
      <a:lt2>
        <a:srgbClr val="EBEDEF"/>
      </a:lt2>
      <a:accent1>
        <a:srgbClr val="E77B29"/>
      </a:accent1>
      <a:accent2>
        <a:srgbClr val="B9A014"/>
      </a:accent2>
      <a:accent3>
        <a:srgbClr val="87AD1F"/>
      </a:accent3>
      <a:accent4>
        <a:srgbClr val="49BA14"/>
      </a:accent4>
      <a:accent5>
        <a:srgbClr val="21BC31"/>
      </a:accent5>
      <a:accent6>
        <a:srgbClr val="14BA6A"/>
      </a:accent6>
      <a:hlink>
        <a:srgbClr val="478CC1"/>
      </a:hlink>
      <a:folHlink>
        <a:srgbClr val="878787"/>
      </a:folHlink>
    </a:clrScheme>
    <a:fontScheme name="Slate">
      <a:majorFont>
        <a:latin typeface="Bookman Old Style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197</Words>
  <Application>Microsoft Office PowerPoint</Application>
  <PresentationFormat>On-screen Show (4:3)</PresentationFormat>
  <Paragraphs>39</Paragraphs>
  <Slides>23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Bookman Old Style</vt:lpstr>
      <vt:lpstr>Calibri</vt:lpstr>
      <vt:lpstr>Calibri Light</vt:lpstr>
      <vt:lpstr>Franklin Gothic Book</vt:lpstr>
      <vt:lpstr>Trebuchet MS</vt:lpstr>
      <vt:lpstr>Wingdings 2</vt:lpstr>
      <vt:lpstr>1_SlateVTI</vt:lpstr>
      <vt:lpstr>SlateVTI</vt:lpstr>
      <vt:lpstr>1_Office Theme</vt:lpstr>
      <vt:lpstr>5 Resources and Ideas</vt:lpstr>
      <vt:lpstr>Resource 1:</vt:lpstr>
      <vt:lpstr>PowerPoint Presentation</vt:lpstr>
      <vt:lpstr>PowerPoint Presentation</vt:lpstr>
      <vt:lpstr>Resource 2: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Resource 3:</vt:lpstr>
      <vt:lpstr>PowerPoint Presentation</vt:lpstr>
      <vt:lpstr>Resource 4:</vt:lpstr>
      <vt:lpstr>PowerPoint Presentation</vt:lpstr>
      <vt:lpstr>PowerPoint Presentation</vt:lpstr>
      <vt:lpstr>PowerPoint Presentation</vt:lpstr>
      <vt:lpstr>Resource 5:</vt:lpstr>
      <vt:lpstr>PowerPoint Presentation</vt:lpstr>
      <vt:lpstr>PowerPoint Presentation</vt:lpstr>
      <vt:lpstr>Bonus:</vt:lpstr>
      <vt:lpstr>PowerPoint Presentation</vt:lpstr>
      <vt:lpstr>PowerPoint Presentation</vt:lpstr>
      <vt:lpstr>5 Resources and Ideas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Resources and Ideas</dc:title>
  <dc:creator>Craig Barton</dc:creator>
  <cp:lastModifiedBy>K Wilkinson</cp:lastModifiedBy>
  <cp:revision>11</cp:revision>
  <dcterms:created xsi:type="dcterms:W3CDTF">2021-01-28T16:38:58Z</dcterms:created>
  <dcterms:modified xsi:type="dcterms:W3CDTF">2021-10-14T19:12:33Z</dcterms:modified>
</cp:coreProperties>
</file>