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Override6.xml" ContentType="application/vnd.openxmlformats-officedocument.themeOverride+xml"/>
  <Override PartName="/ppt/theme/themeOverride7.xml" ContentType="application/vnd.openxmlformats-officedocument.themeOverrid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5"/>
    <p:sldMasterId id="2147483977" r:id="rId6"/>
    <p:sldMasterId id="2147484000" r:id="rId7"/>
    <p:sldMasterId id="2147484081" r:id="rId8"/>
    <p:sldMasterId id="2147484103" r:id="rId9"/>
    <p:sldMasterId id="2147484186" r:id="rId10"/>
  </p:sldMasterIdLst>
  <p:notesMasterIdLst>
    <p:notesMasterId r:id="rId43"/>
  </p:notesMasterIdLst>
  <p:handoutMasterIdLst>
    <p:handoutMasterId r:id="rId44"/>
  </p:handoutMasterIdLst>
  <p:sldIdLst>
    <p:sldId id="263" r:id="rId11"/>
    <p:sldId id="6484" r:id="rId12"/>
    <p:sldId id="6519" r:id="rId13"/>
    <p:sldId id="6508" r:id="rId14"/>
    <p:sldId id="6512" r:id="rId15"/>
    <p:sldId id="6513" r:id="rId16"/>
    <p:sldId id="6516" r:id="rId17"/>
    <p:sldId id="6514" r:id="rId18"/>
    <p:sldId id="6440" r:id="rId19"/>
    <p:sldId id="6506" r:id="rId20"/>
    <p:sldId id="6524" r:id="rId21"/>
    <p:sldId id="6525" r:id="rId22"/>
    <p:sldId id="6449" r:id="rId23"/>
    <p:sldId id="934" r:id="rId24"/>
    <p:sldId id="6441" r:id="rId25"/>
    <p:sldId id="6482" r:id="rId26"/>
    <p:sldId id="6521" r:id="rId27"/>
    <p:sldId id="6522" r:id="rId28"/>
    <p:sldId id="661" r:id="rId29"/>
    <p:sldId id="532" r:id="rId30"/>
    <p:sldId id="419" r:id="rId31"/>
    <p:sldId id="6507" r:id="rId32"/>
    <p:sldId id="537" r:id="rId33"/>
    <p:sldId id="6455" r:id="rId34"/>
    <p:sldId id="6509" r:id="rId35"/>
    <p:sldId id="6510" r:id="rId36"/>
    <p:sldId id="6511" r:id="rId37"/>
    <p:sldId id="6526" r:id="rId38"/>
    <p:sldId id="6527" r:id="rId39"/>
    <p:sldId id="6528" r:id="rId40"/>
    <p:sldId id="6529" r:id="rId41"/>
    <p:sldId id="6530" r:id="rId42"/>
  </p:sldIdLst>
  <p:sldSz cx="12192000" cy="6858000"/>
  <p:notesSz cx="6858000" cy="9144000"/>
  <p:defaultTex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p14:section name="Printing" id="{DECCCD31-E448-44CB-A1A9-4A193729D504}">
          <p14:sldIdLst/>
        </p14:section>
        <p14:section name="Session" id="{95E929A2-AB37-401A-8E1A-FE0D99403AAE}">
          <p14:sldIdLst>
            <p14:sldId id="263"/>
            <p14:sldId id="6484"/>
            <p14:sldId id="6519"/>
            <p14:sldId id="6508"/>
            <p14:sldId id="6512"/>
            <p14:sldId id="6513"/>
            <p14:sldId id="6516"/>
            <p14:sldId id="6514"/>
            <p14:sldId id="6440"/>
            <p14:sldId id="6506"/>
            <p14:sldId id="6524"/>
            <p14:sldId id="6525"/>
            <p14:sldId id="6449"/>
            <p14:sldId id="934"/>
            <p14:sldId id="6441"/>
            <p14:sldId id="6482"/>
            <p14:sldId id="6521"/>
            <p14:sldId id="6522"/>
            <p14:sldId id="661"/>
            <p14:sldId id="532"/>
            <p14:sldId id="419"/>
            <p14:sldId id="6507"/>
            <p14:sldId id="537"/>
            <p14:sldId id="6455"/>
            <p14:sldId id="6509"/>
            <p14:sldId id="6510"/>
            <p14:sldId id="6511"/>
            <p14:sldId id="6526"/>
            <p14:sldId id="6527"/>
            <p14:sldId id="6528"/>
            <p14:sldId id="6529"/>
            <p14:sldId id="653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D2D1"/>
    <a:srgbClr val="C6D8D7"/>
    <a:srgbClr val="7BA5A3"/>
    <a:srgbClr val="82C6B4"/>
    <a:srgbClr val="585858"/>
    <a:srgbClr val="C8E2E8"/>
    <a:srgbClr val="82CBDD"/>
    <a:srgbClr val="0062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95" autoAdjust="0"/>
  </p:normalViewPr>
  <p:slideViewPr>
    <p:cSldViewPr>
      <p:cViewPr>
        <p:scale>
          <a:sx n="59" d="100"/>
          <a:sy n="59" d="100"/>
        </p:scale>
        <p:origin x="594" y="102"/>
      </p:cViewPr>
      <p:guideLst>
        <p:guide orient="horz" pos="2160"/>
        <p:guide pos="3840"/>
      </p:guideLst>
    </p:cSldViewPr>
  </p:slideViewPr>
  <p:notesTextViewPr>
    <p:cViewPr>
      <p:scale>
        <a:sx n="100" d="100"/>
        <a:sy n="100" d="100"/>
      </p:scale>
      <p:origin x="0" y="0"/>
    </p:cViewPr>
  </p:notesTextViewPr>
  <p:notesViewPr>
    <p:cSldViewPr>
      <p:cViewPr varScale="1">
        <p:scale>
          <a:sx n="75" d="100"/>
          <a:sy n="75" d="100"/>
        </p:scale>
        <p:origin x="2940"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6.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700EECB-7A16-4A00-9175-0C3E5D193C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5753AD-B602-4C84-905A-17EF8DF87A54}" type="slidenum">
              <a:rPr lang="en-GB" smtClean="0"/>
              <a:t>‹#›</a:t>
            </a:fld>
            <a:endParaRPr lang="en-GB"/>
          </a:p>
        </p:txBody>
      </p:sp>
      <p:sp>
        <p:nvSpPr>
          <p:cNvPr id="2" name="Date Placeholder 1">
            <a:extLst>
              <a:ext uri="{FF2B5EF4-FFF2-40B4-BE49-F238E27FC236}">
                <a16:creationId xmlns:a16="http://schemas.microsoft.com/office/drawing/2014/main" id="{52E3E63A-517A-4AC0-940A-363FBF7BBE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A078A3-8DAB-4FE0-B069-35783E327284}" type="datetimeFigureOut">
              <a:rPr lang="en-GB" smtClean="0"/>
              <a:t>19/06/2025</a:t>
            </a:fld>
            <a:endParaRPr lang="en-GB"/>
          </a:p>
        </p:txBody>
      </p:sp>
    </p:spTree>
    <p:extLst>
      <p:ext uri="{BB962C8B-B14F-4D97-AF65-F5344CB8AC3E}">
        <p14:creationId xmlns:p14="http://schemas.microsoft.com/office/powerpoint/2010/main" val="41862760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DD315-CABA-48C9-B8B8-E7F4A7C4E8FE}" type="datetimeFigureOut">
              <a:rPr lang="en-GB" smtClean="0"/>
              <a:t>19/06/2025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C6D43-B330-470E-9514-C837501A6F5A}" type="slidenum">
              <a:rPr lang="en-GB" smtClean="0"/>
              <a:t>‹#›</a:t>
            </a:fld>
            <a:endParaRPr lang="en-GB"/>
          </a:p>
        </p:txBody>
      </p:sp>
    </p:spTree>
    <p:extLst>
      <p:ext uri="{BB962C8B-B14F-4D97-AF65-F5344CB8AC3E}">
        <p14:creationId xmlns:p14="http://schemas.microsoft.com/office/powerpoint/2010/main" val="210422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KS3 SATs paper</a:t>
            </a:r>
          </a:p>
        </p:txBody>
      </p:sp>
      <p:sp>
        <p:nvSpPr>
          <p:cNvPr id="4" name="Slide Number Placeholder 3"/>
          <p:cNvSpPr>
            <a:spLocks noGrp="1"/>
          </p:cNvSpPr>
          <p:nvPr>
            <p:ph type="sldNum" sz="quarter" idx="5"/>
          </p:nvPr>
        </p:nvSpPr>
        <p:spPr/>
        <p:txBody>
          <a:bodyPr/>
          <a:lstStyle/>
          <a:p>
            <a:fld id="{95CC6D43-B330-470E-9514-C837501A6F5A}" type="slidenum">
              <a:rPr lang="en-GB" smtClean="0"/>
              <a:t>2</a:t>
            </a:fld>
            <a:endParaRPr lang="en-GB"/>
          </a:p>
        </p:txBody>
      </p:sp>
    </p:spTree>
    <p:extLst>
      <p:ext uri="{BB962C8B-B14F-4D97-AF65-F5344CB8AC3E}">
        <p14:creationId xmlns:p14="http://schemas.microsoft.com/office/powerpoint/2010/main" val="370890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E65E1-889E-51E7-A6D4-B7CDB12E9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22208-0542-0235-0E0D-ACEB19FD16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7ECC0F-54F0-A6BF-AE00-6F25855C83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41E1137-576A-1A2E-CC8E-46743D900C87}"/>
              </a:ext>
            </a:extLst>
          </p:cNvPr>
          <p:cNvSpPr>
            <a:spLocks noGrp="1"/>
          </p:cNvSpPr>
          <p:nvPr>
            <p:ph type="sldNum" sz="quarter" idx="5"/>
          </p:nvPr>
        </p:nvSpPr>
        <p:spPr/>
        <p:txBody>
          <a:bodyPr/>
          <a:lstStyle/>
          <a:p>
            <a:fld id="{95CC6D43-B330-470E-9514-C837501A6F5A}" type="slidenum">
              <a:rPr lang="en-GB" smtClean="0"/>
              <a:t>24</a:t>
            </a:fld>
            <a:endParaRPr lang="en-GB"/>
          </a:p>
        </p:txBody>
      </p:sp>
    </p:spTree>
    <p:extLst>
      <p:ext uri="{BB962C8B-B14F-4D97-AF65-F5344CB8AC3E}">
        <p14:creationId xmlns:p14="http://schemas.microsoft.com/office/powerpoint/2010/main" val="189022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C7FC0-A4AC-68FE-0FAD-AD73BF07A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F90B9-BEFD-08EF-CCBC-8480895E07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9260B-EC97-94C7-359A-9BC7A34C13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7B25D1-E1B0-4E9D-F00E-3ABF6D74B607}"/>
              </a:ext>
            </a:extLst>
          </p:cNvPr>
          <p:cNvSpPr>
            <a:spLocks noGrp="1"/>
          </p:cNvSpPr>
          <p:nvPr>
            <p:ph type="sldNum" sz="quarter" idx="5"/>
          </p:nvPr>
        </p:nvSpPr>
        <p:spPr/>
        <p:txBody>
          <a:bodyPr/>
          <a:lstStyle/>
          <a:p>
            <a:fld id="{95CC6D43-B330-470E-9514-C837501A6F5A}" type="slidenum">
              <a:rPr lang="en-GB" smtClean="0"/>
              <a:t>8</a:t>
            </a:fld>
            <a:endParaRPr lang="en-GB"/>
          </a:p>
        </p:txBody>
      </p:sp>
    </p:spTree>
    <p:extLst>
      <p:ext uri="{BB962C8B-B14F-4D97-AF65-F5344CB8AC3E}">
        <p14:creationId xmlns:p14="http://schemas.microsoft.com/office/powerpoint/2010/main" val="2481082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BD371-133D-C983-C48B-80C9096B1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E77C7-DA25-762F-4890-92C4BD38B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1DD39E-3139-1B8D-471E-A2681E7806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F012EB-C7FF-E2A8-B7B9-253CC36D6D0E}"/>
              </a:ext>
            </a:extLst>
          </p:cNvPr>
          <p:cNvSpPr>
            <a:spLocks noGrp="1"/>
          </p:cNvSpPr>
          <p:nvPr>
            <p:ph type="sldNum" sz="quarter" idx="5"/>
          </p:nvPr>
        </p:nvSpPr>
        <p:spPr/>
        <p:txBody>
          <a:bodyPr/>
          <a:lstStyle/>
          <a:p>
            <a:fld id="{95CC6D43-B330-470E-9514-C837501A6F5A}" type="slidenum">
              <a:rPr lang="en-GB" smtClean="0"/>
              <a:t>13</a:t>
            </a:fld>
            <a:endParaRPr lang="en-GB"/>
          </a:p>
        </p:txBody>
      </p:sp>
    </p:spTree>
    <p:extLst>
      <p:ext uri="{BB962C8B-B14F-4D97-AF65-F5344CB8AC3E}">
        <p14:creationId xmlns:p14="http://schemas.microsoft.com/office/powerpoint/2010/main" val="3659935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7DDAB-1762-6CA8-4C6D-DE38A99DC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877C68-DDF1-4037-17B2-AC0EF88CB9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814909-F619-EDD2-0054-3C09283CF76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1E392-3D2D-5943-E39D-13A6775E23D5}"/>
              </a:ext>
            </a:extLst>
          </p:cNvPr>
          <p:cNvSpPr>
            <a:spLocks noGrp="1"/>
          </p:cNvSpPr>
          <p:nvPr>
            <p:ph type="sldNum" sz="quarter" idx="5"/>
          </p:nvPr>
        </p:nvSpPr>
        <p:spPr/>
        <p:txBody>
          <a:bodyPr/>
          <a:lstStyle/>
          <a:p>
            <a:fld id="{95CC6D43-B330-470E-9514-C837501A6F5A}" type="slidenum">
              <a:rPr lang="en-GB" smtClean="0"/>
              <a:t>16</a:t>
            </a:fld>
            <a:endParaRPr lang="en-GB"/>
          </a:p>
        </p:txBody>
      </p:sp>
    </p:spTree>
    <p:extLst>
      <p:ext uri="{BB962C8B-B14F-4D97-AF65-F5344CB8AC3E}">
        <p14:creationId xmlns:p14="http://schemas.microsoft.com/office/powerpoint/2010/main" val="1003134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E13CD-4E1F-1A2C-C117-8CDA6D45D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12A78E-A612-AC82-97AB-515191DEA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B28AD-B860-0F18-C2B4-50A94330842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54F4F2-B8E4-826B-577E-4EF9A0D53F5F}"/>
              </a:ext>
            </a:extLst>
          </p:cNvPr>
          <p:cNvSpPr>
            <a:spLocks noGrp="1"/>
          </p:cNvSpPr>
          <p:nvPr>
            <p:ph type="sldNum" sz="quarter" idx="5"/>
          </p:nvPr>
        </p:nvSpPr>
        <p:spPr/>
        <p:txBody>
          <a:bodyPr/>
          <a:lstStyle/>
          <a:p>
            <a:fld id="{95CC6D43-B330-470E-9514-C837501A6F5A}" type="slidenum">
              <a:rPr lang="en-GB" smtClean="0"/>
              <a:t>17</a:t>
            </a:fld>
            <a:endParaRPr lang="en-GB"/>
          </a:p>
        </p:txBody>
      </p:sp>
    </p:spTree>
    <p:extLst>
      <p:ext uri="{BB962C8B-B14F-4D97-AF65-F5344CB8AC3E}">
        <p14:creationId xmlns:p14="http://schemas.microsoft.com/office/powerpoint/2010/main" val="424792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5B479-D7C7-6920-B669-EE474ECE8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4BAF6-6A18-0D10-1A7E-84F4DF1C2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A03B9-7E7A-8744-6426-DAF842BA109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629555-87EC-88F8-1B26-2D46CD53A760}"/>
              </a:ext>
            </a:extLst>
          </p:cNvPr>
          <p:cNvSpPr>
            <a:spLocks noGrp="1"/>
          </p:cNvSpPr>
          <p:nvPr>
            <p:ph type="sldNum" sz="quarter" idx="5"/>
          </p:nvPr>
        </p:nvSpPr>
        <p:spPr/>
        <p:txBody>
          <a:bodyPr/>
          <a:lstStyle/>
          <a:p>
            <a:fld id="{95CC6D43-B330-470E-9514-C837501A6F5A}" type="slidenum">
              <a:rPr lang="en-GB" smtClean="0"/>
              <a:t>18</a:t>
            </a:fld>
            <a:endParaRPr lang="en-GB"/>
          </a:p>
        </p:txBody>
      </p:sp>
    </p:spTree>
    <p:extLst>
      <p:ext uri="{BB962C8B-B14F-4D97-AF65-F5344CB8AC3E}">
        <p14:creationId xmlns:p14="http://schemas.microsoft.com/office/powerpoint/2010/main" val="1791943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This slide is animated</a:t>
                </a:r>
                <a:r>
                  <a:rPr lang="en-GB" b="0"/>
                  <a:t>. Each question will appear separately so you can choose the pace at which to work with your class. </a:t>
                </a:r>
                <a:endParaRPr lang="en-GB" b="1"/>
              </a:p>
              <a:p>
                <a:endParaRPr lang="en-GB" b="1"/>
              </a:p>
              <a:p>
                <a:r>
                  <a:rPr lang="en-GB" b="1"/>
                  <a:t>Answers</a:t>
                </a:r>
              </a:p>
              <a:p>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6</m:t>
                            </m:r>
                          </m:den>
                        </m:f>
                      </m:e>
                    </m:box>
                  </m:oMath>
                </a14:m>
                <a:r>
                  <a:rPr lang="en-GB" b="0"/>
                  <a:t> is greater than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6</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7</m:t>
                            </m:r>
                          </m:den>
                        </m:f>
                      </m:e>
                    </m:box>
                  </m:oMath>
                </a14:m>
                <a:r>
                  <a:rPr lang="en-GB" b="0"/>
                  <a:t> </a:t>
                </a:r>
              </a:p>
              <a:p>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4</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27</m:t>
                            </m:r>
                          </m:den>
                        </m:f>
                      </m:e>
                    </m:box>
                  </m:oMath>
                </a14:m>
                <a:r>
                  <a:rPr lang="en-GB" b="0"/>
                  <a:t> is the same as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27</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4</m:t>
                            </m:r>
                          </m:den>
                        </m:f>
                      </m:e>
                    </m:box>
                  </m:oMath>
                </a14:m>
                <a:r>
                  <a:rPr lang="en-GB" b="0"/>
                  <a:t> </a:t>
                </a:r>
              </a:p>
              <a:p>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5</m:t>
                            </m:r>
                          </m:num>
                          <m:den>
                            <m:r>
                              <a:rPr lang="en-GB" b="0" i="1" smtClean="0">
                                <a:latin typeface="Cambria Math" panose="02040503050406030204" pitchFamily="18" charset="0"/>
                                <a:ea typeface="Cambria Math" panose="02040503050406030204" pitchFamily="18" charset="0"/>
                              </a:rPr>
                              <m:t>2</m:t>
                            </m:r>
                          </m:den>
                        </m:f>
                      </m:e>
                    </m:box>
                  </m:oMath>
                </a14:m>
                <a:r>
                  <a:rPr lang="en-GB" b="0"/>
                  <a:t> is greater than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2</m:t>
                            </m:r>
                          </m:num>
                          <m:den>
                            <m:r>
                              <a:rPr lang="en-GB" b="0" i="1" smtClean="0">
                                <a:latin typeface="Cambria Math" panose="02040503050406030204" pitchFamily="18" charset="0"/>
                                <a:ea typeface="Cambria Math" panose="02040503050406030204" pitchFamily="18" charset="0"/>
                              </a:rPr>
                              <m:t>5</m:t>
                            </m:r>
                          </m:den>
                        </m:f>
                      </m:e>
                    </m:box>
                  </m:oMath>
                </a14:m>
                <a:endParaRPr lang="en-GB" b="0"/>
              </a:p>
              <a:p>
                <a:endParaRPr lang="en-GB" b="0"/>
              </a:p>
              <a:p>
                <a:pPr marL="0" marR="0" lvl="0" indent="0" algn="l" defTabSz="914400" rtl="0" eaLnBrk="1" fontAlgn="auto" latinLnBrk="0" hangingPunct="1">
                  <a:lnSpc>
                    <a:spcPct val="100000"/>
                  </a:lnSpc>
                  <a:spcBef>
                    <a:spcPts val="0"/>
                  </a:spcBef>
                  <a:spcAft>
                    <a:spcPts val="0"/>
                  </a:spcAft>
                  <a:buClrTx/>
                  <a:buSzTx/>
                  <a:buFontTx/>
                  <a:buNone/>
                  <a:tabLst/>
                  <a:defRPr/>
                </a:pPr>
                <a:r>
                  <a:rPr lang="en-GB" b="0"/>
                  <a:t>?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6</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7</m:t>
                            </m:r>
                          </m:den>
                        </m:f>
                      </m:e>
                    </m:box>
                    <m:r>
                      <a:rPr lang="en-GB" b="0" i="0" smtClean="0">
                        <a:latin typeface="Cambria Math" panose="02040503050406030204" pitchFamily="18" charset="0"/>
                        <a:ea typeface="Cambria Math" panose="02040503050406030204" pitchFamily="18" charset="0"/>
                      </a:rPr>
                      <m:t>;</m:t>
                    </m:r>
                  </m:oMath>
                </a14:m>
                <a:r>
                  <a:rPr lang="en-GB" b="0"/>
                  <a:t>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6</m:t>
                            </m:r>
                          </m:den>
                        </m:f>
                      </m:e>
                    </m:box>
                    <m:r>
                      <a:rPr lang="en-GB" b="0" i="0" smtClean="0">
                        <a:latin typeface="Cambria Math" panose="02040503050406030204" pitchFamily="18" charset="0"/>
                        <a:ea typeface="Cambria Math" panose="02040503050406030204" pitchFamily="18" charset="0"/>
                      </a:rPr>
                      <m:t>;</m:t>
                    </m:r>
                  </m:oMath>
                </a14:m>
                <a:r>
                  <a:rPr lang="en-GB" b="0"/>
                  <a:t>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4</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27</m:t>
                            </m:r>
                          </m:den>
                        </m:f>
                      </m:e>
                    </m:box>
                  </m:oMath>
                </a14:m>
                <a:r>
                  <a:rPr lang="en-GB" b="0"/>
                  <a:t> =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27</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4</m:t>
                            </m:r>
                          </m:den>
                        </m:f>
                      </m:e>
                    </m:box>
                    <m:r>
                      <a:rPr lang="en-GB" b="0" i="0" smtClean="0">
                        <a:latin typeface="Cambria Math" panose="02040503050406030204" pitchFamily="18" charset="0"/>
                        <a:ea typeface="Cambria Math" panose="02040503050406030204" pitchFamily="18" charset="0"/>
                      </a:rPr>
                      <m:t>;</m:t>
                    </m:r>
                  </m:oMath>
                </a14:m>
                <a:r>
                  <a:rPr lang="en-GB" b="0"/>
                  <a:t>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2</m:t>
                            </m:r>
                          </m:num>
                          <m:den>
                            <m:r>
                              <a:rPr lang="en-GB" b="0" i="1" smtClean="0">
                                <a:latin typeface="Cambria Math" panose="02040503050406030204" pitchFamily="18" charset="0"/>
                                <a:ea typeface="Cambria Math" panose="02040503050406030204" pitchFamily="18" charset="0"/>
                              </a:rPr>
                              <m:t>5</m:t>
                            </m:r>
                          </m:den>
                        </m:f>
                      </m:e>
                    </m:box>
                    <m:r>
                      <a:rPr lang="en-GB" b="0" i="0" smtClean="0">
                        <a:latin typeface="Cambria Math" panose="02040503050406030204" pitchFamily="18" charset="0"/>
                        <a:ea typeface="Cambria Math" panose="02040503050406030204" pitchFamily="18" charset="0"/>
                      </a:rPr>
                      <m:t>;</m:t>
                    </m:r>
                  </m:oMath>
                </a14:m>
                <a:r>
                  <a:rPr lang="en-GB" b="0"/>
                  <a:t> </a:t>
                </a:r>
                <a14:m>
                  <m:oMath xmlns:m="http://schemas.openxmlformats.org/officeDocument/2006/math">
                    <m:box>
                      <m:boxPr>
                        <m:ctrlPr>
                          <a:rPr lang="en-GB" b="0" i="1" smtClean="0">
                            <a:latin typeface="Cambria Math" panose="02040503050406030204" pitchFamily="18" charset="0"/>
                          </a:rPr>
                        </m:ctrlPr>
                      </m:boxPr>
                      <m:e>
                        <m:argPr>
                          <m:argSz m:val="-1"/>
                        </m:argP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e>
                    </m:box>
                    <m:r>
                      <a:rPr lang="en-GB" i="1" smtClean="0">
                        <a:latin typeface="Cambria Math" panose="02040503050406030204" pitchFamily="18" charset="0"/>
                        <a:ea typeface="Cambria Math" panose="02040503050406030204" pitchFamily="18" charset="0"/>
                      </a:rPr>
                      <m:t>×</m:t>
                    </m:r>
                    <m:box>
                      <m:boxPr>
                        <m:ctrlPr>
                          <a:rPr lang="en-GB" i="1" smtClean="0">
                            <a:latin typeface="Cambria Math" panose="02040503050406030204" pitchFamily="18" charset="0"/>
                            <a:ea typeface="Cambria Math" panose="02040503050406030204" pitchFamily="18" charset="0"/>
                          </a:rPr>
                        </m:ctrlPr>
                      </m:boxPr>
                      <m:e>
                        <m:argPr>
                          <m:argSz m:val="-1"/>
                        </m:argP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5</m:t>
                            </m:r>
                          </m:num>
                          <m:den>
                            <m:r>
                              <a:rPr lang="en-GB" b="0" i="1" smtClean="0">
                                <a:latin typeface="Cambria Math" panose="02040503050406030204" pitchFamily="18" charset="0"/>
                                <a:ea typeface="Cambria Math" panose="02040503050406030204" pitchFamily="18" charset="0"/>
                              </a:rPr>
                              <m:t>2</m:t>
                            </m:r>
                          </m:den>
                        </m:f>
                      </m:e>
                    </m:box>
                  </m:oMath>
                </a14:m>
                <a:r>
                  <a:rPr lang="en-GB" b="0"/>
                  <a:t>.</a:t>
                </a:r>
              </a:p>
              <a:p>
                <a:endParaRPr lang="en-GB" b="0"/>
              </a:p>
              <a:p>
                <a:r>
                  <a:rPr lang="en-GB" b="1"/>
                  <a:t>Suggested questioning</a:t>
                </a:r>
              </a:p>
              <a:p>
                <a:r>
                  <a:rPr lang="en-GB" b="0"/>
                  <a:t>What is the same and what is different about each pair?</a:t>
                </a:r>
              </a:p>
              <a:p>
                <a:r>
                  <a:rPr lang="en-GB" b="0"/>
                  <a:t>If the numerator is the same, what does the denominator tell us about the size of the fraction?</a:t>
                </a:r>
              </a:p>
              <a:p>
                <a:r>
                  <a:rPr lang="en-GB" b="0"/>
                  <a:t>What do you notice about the product of the numerator/denominator?</a:t>
                </a:r>
              </a:p>
              <a:p>
                <a:r>
                  <a:rPr lang="en-GB" b="0"/>
                  <a:t>How could you change one thing to make the two products </a:t>
                </a:r>
                <a:r>
                  <a:rPr lang="en-GB" b="0" i="0"/>
                  <a:t>the same?</a:t>
                </a:r>
                <a:endParaRPr lang="en-GB" b="0"/>
              </a:p>
              <a:p>
                <a:endParaRPr lang="en-GB" b="1"/>
              </a:p>
              <a:p>
                <a:r>
                  <a:rPr lang="en-GB" b="1"/>
                  <a:t>Things to think about</a:t>
                </a:r>
              </a:p>
              <a:p>
                <a:r>
                  <a:rPr lang="en-GB" b="0"/>
                  <a:t>Students will have a method for multiplying fractions: this Checkpoint asks students to put this method aside and reason about the products instead. This may reveal where students have become unthinkingly reliant on the method. The Guidance slide details some key assessment points: use these to plan what you will draw students’ attention to each time.</a:t>
                </a:r>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This slide is animated</a:t>
                </a:r>
                <a:r>
                  <a:rPr lang="en-GB" b="0"/>
                  <a:t>. Each question will appear separately so you can choose the pace at which to work with your class. </a:t>
                </a:r>
                <a:endParaRPr lang="en-GB" b="1"/>
              </a:p>
              <a:p>
                <a:endParaRPr lang="en-GB" b="1"/>
              </a:p>
              <a:p>
                <a:r>
                  <a:rPr lang="en-GB" b="1"/>
                  <a:t>Answers</a:t>
                </a:r>
              </a:p>
              <a:p>
                <a:r>
                  <a:rPr lang="en-GB" b="0" i="0">
                    <a:latin typeface="Cambria Math" panose="02040503050406030204" pitchFamily="18" charset="0"/>
                  </a:rPr>
                  <a:t>□(64&amp;1/5)</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1/6)</a:t>
                </a:r>
                <a:r>
                  <a:rPr lang="en-GB" b="0"/>
                  <a:t> is greater than </a:t>
                </a:r>
                <a:r>
                  <a:rPr lang="en-GB" b="0" i="0">
                    <a:latin typeface="Cambria Math" panose="02040503050406030204" pitchFamily="18" charset="0"/>
                  </a:rPr>
                  <a:t>□(64&amp;1/6)</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1/7)</a:t>
                </a:r>
                <a:r>
                  <a:rPr lang="en-GB" b="0"/>
                  <a:t> </a:t>
                </a:r>
              </a:p>
              <a:p>
                <a:r>
                  <a:rPr lang="en-GB" b="0" i="0">
                    <a:latin typeface="Cambria Math" panose="02040503050406030204" pitchFamily="18" charset="0"/>
                  </a:rPr>
                  <a:t>□(64&amp;3/4)</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8/27)</a:t>
                </a:r>
                <a:r>
                  <a:rPr lang="en-GB" b="0"/>
                  <a:t> is the same as </a:t>
                </a:r>
                <a:r>
                  <a:rPr lang="en-GB" b="0" i="0">
                    <a:latin typeface="Cambria Math" panose="02040503050406030204" pitchFamily="18" charset="0"/>
                  </a:rPr>
                  <a:t>□(64&amp;3/27)</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8/4)</a:t>
                </a:r>
                <a:r>
                  <a:rPr lang="en-GB" b="0"/>
                  <a:t> </a:t>
                </a:r>
              </a:p>
              <a:p>
                <a:r>
                  <a:rPr lang="en-GB" b="0" i="0">
                    <a:latin typeface="Cambria Math" panose="02040503050406030204" pitchFamily="18" charset="0"/>
                  </a:rPr>
                  <a:t>□(64&amp;2/3)</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5/2)</a:t>
                </a:r>
                <a:r>
                  <a:rPr lang="en-GB" b="0"/>
                  <a:t> is greater than </a:t>
                </a:r>
                <a:r>
                  <a:rPr lang="en-GB" b="0" i="0">
                    <a:latin typeface="Cambria Math" panose="02040503050406030204" pitchFamily="18" charset="0"/>
                  </a:rPr>
                  <a:t>□(64&amp;2/3)</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2/5)</a:t>
                </a:r>
                <a:endParaRPr lang="en-GB" b="0"/>
              </a:p>
              <a:p>
                <a:endParaRPr lang="en-GB" b="0"/>
              </a:p>
              <a:p>
                <a:pPr marL="0" marR="0" lvl="0" indent="0" algn="l" defTabSz="914400" rtl="0" eaLnBrk="1" fontAlgn="auto" latinLnBrk="0" hangingPunct="1">
                  <a:lnSpc>
                    <a:spcPct val="100000"/>
                  </a:lnSpc>
                  <a:spcBef>
                    <a:spcPts val="0"/>
                  </a:spcBef>
                  <a:spcAft>
                    <a:spcPts val="0"/>
                  </a:spcAft>
                  <a:buClrTx/>
                  <a:buSzTx/>
                  <a:buFontTx/>
                  <a:buNone/>
                  <a:tabLst/>
                  <a:defRPr/>
                </a:pPr>
                <a:r>
                  <a:rPr lang="en-GB" b="0"/>
                  <a:t>? </a:t>
                </a:r>
                <a:r>
                  <a:rPr lang="en-GB" b="0" i="0">
                    <a:latin typeface="Cambria Math" panose="02040503050406030204" pitchFamily="18" charset="0"/>
                  </a:rPr>
                  <a:t>□(64&amp;1/6)</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1/7);</a:t>
                </a:r>
                <a:r>
                  <a:rPr lang="en-GB" b="0"/>
                  <a:t> </a:t>
                </a:r>
                <a:r>
                  <a:rPr lang="en-GB" b="0" i="0">
                    <a:latin typeface="Cambria Math" panose="02040503050406030204" pitchFamily="18" charset="0"/>
                  </a:rPr>
                  <a:t>□(64&amp;1/5)</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1/6);</a:t>
                </a:r>
                <a:r>
                  <a:rPr lang="en-GB" b="0"/>
                  <a:t> </a:t>
                </a:r>
                <a:r>
                  <a:rPr lang="en-GB" b="0" i="0">
                    <a:latin typeface="Cambria Math" panose="02040503050406030204" pitchFamily="18" charset="0"/>
                  </a:rPr>
                  <a:t>□(64&amp;3/4)</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8/27)</a:t>
                </a:r>
                <a:r>
                  <a:rPr lang="en-GB" b="0"/>
                  <a:t> = </a:t>
                </a:r>
                <a:r>
                  <a:rPr lang="en-GB" b="0" i="0">
                    <a:latin typeface="Cambria Math" panose="02040503050406030204" pitchFamily="18" charset="0"/>
                  </a:rPr>
                  <a:t>□(64&amp;3/27)</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8/4);</a:t>
                </a:r>
                <a:r>
                  <a:rPr lang="en-GB" b="0"/>
                  <a:t> </a:t>
                </a:r>
                <a:r>
                  <a:rPr lang="en-GB" b="0" i="0">
                    <a:latin typeface="Cambria Math" panose="02040503050406030204" pitchFamily="18" charset="0"/>
                  </a:rPr>
                  <a:t>□(64&amp;2/3)</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2/5);</a:t>
                </a:r>
                <a:r>
                  <a:rPr lang="en-GB" b="0"/>
                  <a:t> </a:t>
                </a:r>
                <a:r>
                  <a:rPr lang="en-GB" b="0" i="0">
                    <a:latin typeface="Cambria Math" panose="02040503050406030204" pitchFamily="18" charset="0"/>
                  </a:rPr>
                  <a:t>□(64&amp;2/3)</a:t>
                </a:r>
                <a:r>
                  <a:rPr lang="en-GB" i="0">
                    <a:latin typeface="Cambria Math" panose="02040503050406030204" pitchFamily="18" charset="0"/>
                    <a:ea typeface="Cambria Math" panose="02040503050406030204" pitchFamily="18" charset="0"/>
                  </a:rPr>
                  <a:t>×□(64&amp;</a:t>
                </a:r>
                <a:r>
                  <a:rPr lang="en-GB" b="0" i="0">
                    <a:latin typeface="Cambria Math" panose="02040503050406030204" pitchFamily="18" charset="0"/>
                    <a:ea typeface="Cambria Math" panose="02040503050406030204" pitchFamily="18" charset="0"/>
                  </a:rPr>
                  <a:t>5/2)</a:t>
                </a:r>
                <a:r>
                  <a:rPr lang="en-GB" b="0"/>
                  <a:t>.</a:t>
                </a:r>
              </a:p>
              <a:p>
                <a:endParaRPr lang="en-GB" b="0"/>
              </a:p>
              <a:p>
                <a:r>
                  <a:rPr lang="en-GB" b="1"/>
                  <a:t>Suggested questioning</a:t>
                </a:r>
              </a:p>
              <a:p>
                <a:r>
                  <a:rPr lang="en-GB" b="0"/>
                  <a:t>What is the same and what is different about each pair?</a:t>
                </a:r>
              </a:p>
              <a:p>
                <a:r>
                  <a:rPr lang="en-GB" b="0"/>
                  <a:t>If the numerator is the same, what does the denominator tell us about the size of the fraction?</a:t>
                </a:r>
              </a:p>
              <a:p>
                <a:r>
                  <a:rPr lang="en-GB" b="0"/>
                  <a:t>What do you notice about the product of the numerator/denominator?</a:t>
                </a:r>
              </a:p>
              <a:p>
                <a:r>
                  <a:rPr lang="en-GB" b="0"/>
                  <a:t>How could you change one thing to make the two products </a:t>
                </a:r>
                <a:r>
                  <a:rPr lang="en-GB" b="0" i="0"/>
                  <a:t>the same?</a:t>
                </a:r>
                <a:endParaRPr lang="en-GB" b="0"/>
              </a:p>
              <a:p>
                <a:endParaRPr lang="en-GB" b="1"/>
              </a:p>
              <a:p>
                <a:r>
                  <a:rPr lang="en-GB" b="1"/>
                  <a:t>Things to think about</a:t>
                </a:r>
              </a:p>
              <a:p>
                <a:r>
                  <a:rPr lang="en-GB" b="0"/>
                  <a:t>Students will have a method for multiplying fractions: this Checkpoint asks students to put this method aside and reason about the products instead. This may reveal where students have become unthinkingly reliant on the method. The Guidance slide details some key assessment points: use these to plan what you will draw students’ attention to each time.</a:t>
                </a:r>
              </a:p>
            </p:txBody>
          </p:sp>
        </mc:Fallback>
      </mc:AlternateContent>
      <p:sp>
        <p:nvSpPr>
          <p:cNvPr id="4" name="Slide Number Placeholder 3"/>
          <p:cNvSpPr>
            <a:spLocks noGrp="1"/>
          </p:cNvSpPr>
          <p:nvPr>
            <p:ph type="sldNum" sz="quarter" idx="5"/>
          </p:nvPr>
        </p:nvSpPr>
        <p:spPr/>
        <p:txBody>
          <a:bodyPr/>
          <a:lstStyle/>
          <a:p>
            <a:fld id="{95CC6D43-B330-470E-9514-C837501A6F5A}" type="slidenum">
              <a:rPr lang="en-GB" smtClean="0"/>
              <a:t>19</a:t>
            </a:fld>
            <a:endParaRPr lang="en-GB"/>
          </a:p>
        </p:txBody>
      </p:sp>
    </p:spTree>
    <p:extLst>
      <p:ext uri="{BB962C8B-B14F-4D97-AF65-F5344CB8AC3E}">
        <p14:creationId xmlns:p14="http://schemas.microsoft.com/office/powerpoint/2010/main" val="4246863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5CC6D43-B330-470E-9514-C837501A6F5A}" type="slidenum">
              <a:rPr lang="en-GB" smtClean="0"/>
              <a:t>20</a:t>
            </a:fld>
            <a:endParaRPr lang="en-GB"/>
          </a:p>
        </p:txBody>
      </p:sp>
    </p:spTree>
    <p:extLst>
      <p:ext uri="{BB962C8B-B14F-4D97-AF65-F5344CB8AC3E}">
        <p14:creationId xmlns:p14="http://schemas.microsoft.com/office/powerpoint/2010/main" val="589879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This slide is animated</a:t>
                </a:r>
                <a:r>
                  <a:rPr lang="en-GB" b="0" dirty="0"/>
                  <a:t>. Each question will appear separately so you can choose the pace at which to work with your class. </a:t>
                </a:r>
                <a:endParaRPr lang="en-GB" b="1" dirty="0"/>
              </a:p>
              <a:p>
                <a:endParaRPr lang="en-GB" b="1" dirty="0"/>
              </a:p>
              <a:p>
                <a:r>
                  <a:rPr lang="en-GB" b="1" dirty="0"/>
                  <a:t>Answers</a:t>
                </a:r>
              </a:p>
              <a:p>
                <a:r>
                  <a:rPr lang="en-GB" b="0" dirty="0"/>
                  <a:t>a) 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7</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7</m:t>
                        </m:r>
                      </m:den>
                    </m:f>
                  </m:oMath>
                </a14:m>
                <a:r>
                  <a:rPr lang="en-GB" b="0" dirty="0"/>
                  <a:t>, the denominator could</a:t>
                </a:r>
                <a:r>
                  <a:rPr lang="en-GB" b="0" baseline="0" dirty="0"/>
                  <a:t> be 3, 2 or 1. 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b="0" i="1" smtClean="0">
                            <a:latin typeface="Cambria Math" panose="02040503050406030204" pitchFamily="18" charset="0"/>
                          </a:rPr>
                          <m:t>5</m:t>
                        </m:r>
                      </m:den>
                    </m:f>
                  </m:oMath>
                </a14:m>
                <a:r>
                  <a:rPr lang="en-GB" b="0" baseline="0" dirty="0"/>
                  <a:t>, the denominator could be 2 or 1. 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b="0" i="1" smtClean="0">
                            <a:latin typeface="Cambria Math" panose="02040503050406030204" pitchFamily="18" charset="0"/>
                          </a:rPr>
                          <m:t>3</m:t>
                        </m:r>
                      </m:den>
                    </m:f>
                  </m:oMath>
                </a14:m>
                <a:r>
                  <a:rPr lang="en-GB" b="0" baseline="0" dirty="0"/>
                  <a:t>, the denominator could only be 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b) </a:t>
                </a:r>
                <a:r>
                  <a:rPr lang="en-GB" b="0" dirty="0"/>
                  <a:t>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7</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7</m:t>
                        </m:r>
                      </m:den>
                    </m:f>
                  </m:oMath>
                </a14:m>
                <a:r>
                  <a:rPr lang="en-GB" b="0" dirty="0"/>
                  <a:t>, the denominator should be 4</a:t>
                </a:r>
                <a:r>
                  <a:rPr lang="en-GB" b="0" baseline="0" dirty="0"/>
                  <a:t> or greater. 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b="0" i="1" smtClean="0">
                            <a:latin typeface="Cambria Math" panose="02040503050406030204" pitchFamily="18" charset="0"/>
                          </a:rPr>
                          <m:t>5</m:t>
                        </m:r>
                      </m:den>
                    </m:f>
                  </m:oMath>
                </a14:m>
                <a:r>
                  <a:rPr lang="en-GB" b="0" baseline="0" dirty="0"/>
                  <a:t>, the denominator should be 3 or greater. For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1</m:t>
                        </m:r>
                      </m:num>
                      <m:den>
                        <m:r>
                          <a:rPr lang="en-GB" b="0" i="1" smtClean="0">
                            <a:latin typeface="Cambria Math" panose="02040503050406030204" pitchFamily="18" charset="0"/>
                          </a:rPr>
                          <m:t>3</m:t>
                        </m:r>
                      </m:den>
                    </m:f>
                  </m:oMath>
                </a14:m>
                <a:r>
                  <a:rPr lang="en-GB" b="0" baseline="0" dirty="0"/>
                  <a:t>, the denominator should be 2 or greater.</a:t>
                </a:r>
              </a:p>
              <a:p>
                <a:endParaRPr lang="en-GB" b="0" baseline="0" dirty="0"/>
              </a:p>
              <a:p>
                <a:r>
                  <a:rPr lang="en-GB" b="0" dirty="0"/>
                  <a:t>? There are numerous correct answers</a:t>
                </a:r>
                <a:r>
                  <a:rPr lang="en-GB" b="0" baseline="0" dirty="0"/>
                  <a:t>; </a:t>
                </a:r>
                <a:r>
                  <a:rPr lang="en-GB" b="0" dirty="0"/>
                  <a:t>use a calculator to check students’ statements are correct. Students might continue the pattern of adding two equivalent unit fractions, and ascertain that the denominators of 1 or 2 are not possible. Equivalent fractions are not specified, and so students may create statements using different denominators,</a:t>
                </a:r>
                <a:r>
                  <a:rPr lang="en-GB" b="0" baseline="0" dirty="0"/>
                  <a:t> such as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r>
                      <a:rPr lang="en-GB" b="0" i="0" smtClean="0">
                        <a:latin typeface="Cambria Math" panose="02040503050406030204" pitchFamily="18" charset="0"/>
                      </a:rPr>
                      <m:t>&gt;</m:t>
                    </m: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b="0" i="0" smtClean="0">
                        <a:latin typeface="Cambria Math" panose="02040503050406030204" pitchFamily="18" charset="0"/>
                      </a:rPr>
                      <m:t>+</m:t>
                    </m: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6</m:t>
                        </m:r>
                      </m:den>
                    </m:f>
                  </m:oMath>
                </a14:m>
                <a:r>
                  <a:rPr lang="en-GB" b="0" baseline="0" dirty="0"/>
                  <a:t>. In such an example, students might</a:t>
                </a:r>
                <a:r>
                  <a:rPr lang="en-GB" b="0" dirty="0"/>
                  <a:t> identify that, for pairs of fractions that sum to greater than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b="0" dirty="0"/>
                  <a:t> (e.g.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0" smtClean="0">
                        <a:latin typeface="Cambria Math" panose="02040503050406030204" pitchFamily="18" charset="0"/>
                      </a:rPr>
                      <m:t>+</m:t>
                    </m: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oMath>
                </a14:m>
                <a:r>
                  <a:rPr lang="en-GB" b="0" dirty="0"/>
                  <a:t>), then only</a:t>
                </a:r>
                <a:r>
                  <a:rPr lang="en-GB" b="0" baseline="0" dirty="0"/>
                  <a:t> a denominator of 1 will work for the remaining fraction (i.e</a:t>
                </a:r>
                <a:r>
                  <a:rPr lang="en-GB" b="0" dirty="0"/>
                  <a:t>.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1</m:t>
                        </m:r>
                      </m:den>
                    </m:f>
                    <m:r>
                      <a:rPr lang="en-GB" b="0" i="0" smtClean="0">
                        <a:latin typeface="Cambria Math" panose="02040503050406030204" pitchFamily="18" charset="0"/>
                      </a:rPr>
                      <m:t>&gt;</m:t>
                    </m: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3</m:t>
                        </m:r>
                      </m:den>
                    </m:f>
                    <m:r>
                      <a:rPr lang="en-GB" b="0" i="0" smtClean="0">
                        <a:latin typeface="Cambria Math" panose="02040503050406030204" pitchFamily="18" charset="0"/>
                      </a:rPr>
                      <m:t>+</m:t>
                    </m:r>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4</m:t>
                        </m:r>
                      </m:den>
                    </m:f>
                  </m:oMath>
                </a14:m>
                <a:r>
                  <a:rPr lang="en-GB" b="0" baseline="0" dirty="0"/>
                  <a:t>). </a:t>
                </a:r>
                <a:endParaRPr lang="en-GB" b="0" dirty="0"/>
              </a:p>
              <a:p>
                <a:endParaRPr lang="en-GB" b="0" dirty="0"/>
              </a:p>
              <a:p>
                <a:r>
                  <a:rPr lang="en-GB" b="1" dirty="0"/>
                  <a:t>Suggested questioning</a:t>
                </a:r>
              </a:p>
              <a:p>
                <a:r>
                  <a:rPr lang="en-GB" b="0" dirty="0"/>
                  <a:t>Is your total more or less than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b="0" dirty="0"/>
                  <a:t>? If</a:t>
                </a:r>
                <a:r>
                  <a:rPr lang="en-GB" b="0" baseline="0" dirty="0"/>
                  <a:t> you kept the denominator given, what numerator would give a fraction equivalent to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For part a: what is the smallest fraction that would work? Is there more than one possible answer?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For part b: what is the largest fraction that would work? Is there more than one possible answer?</a:t>
                </a:r>
              </a:p>
              <a:p>
                <a:r>
                  <a:rPr lang="en-GB" b="0" dirty="0"/>
                  <a:t>Which had more possible answers, </a:t>
                </a:r>
                <a14:m>
                  <m:oMath xmlns:m="http://schemas.openxmlformats.org/officeDocument/2006/math">
                    <m:f>
                      <m:fPr>
                        <m:ctrlPr>
                          <a:rPr lang="en-GB" sz="120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7</m:t>
                        </m:r>
                      </m:den>
                    </m:f>
                    <m:r>
                      <a:rPr lang="en-GB" sz="1200" b="0" i="1" smtClean="0">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1</m:t>
                        </m:r>
                      </m:num>
                      <m:den>
                        <m:r>
                          <a:rPr lang="en-GB" sz="1200" i="1">
                            <a:latin typeface="Cambria Math" panose="02040503050406030204" pitchFamily="18" charset="0"/>
                          </a:rPr>
                          <m:t>7</m:t>
                        </m:r>
                      </m:den>
                    </m:f>
                    <m:r>
                      <a:rPr lang="en-GB" sz="1200" b="0" i="0" smtClean="0">
                        <a:latin typeface="Cambria Math" panose="02040503050406030204" pitchFamily="18" charset="0"/>
                      </a:rPr>
                      <m:t>&lt;</m:t>
                    </m:r>
                    <m:f>
                      <m:fPr>
                        <m:ctrlPr>
                          <a:rPr lang="en-GB" sz="1200" i="1">
                            <a:latin typeface="Cambria Math" panose="02040503050406030204" pitchFamily="18" charset="0"/>
                          </a:rPr>
                        </m:ctrlPr>
                      </m:fPr>
                      <m:num>
                        <m:r>
                          <a:rPr lang="en-GB" sz="1200" i="1">
                            <a:latin typeface="Cambria Math" panose="02040503050406030204" pitchFamily="18" charset="0"/>
                          </a:rPr>
                          <m:t>1</m:t>
                        </m:r>
                      </m:num>
                      <m:den/>
                    </m:f>
                  </m:oMath>
                </a14:m>
                <a:r>
                  <a:rPr lang="en-GB" b="0" dirty="0"/>
                  <a:t> or </a:t>
                </a:r>
                <a14:m>
                  <m:oMath xmlns:m="http://schemas.openxmlformats.org/officeDocument/2006/math">
                    <m:f>
                      <m:fPr>
                        <m:ctrlPr>
                          <a:rPr lang="en-GB" sz="120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7</m:t>
                        </m:r>
                      </m:den>
                    </m:f>
                    <m:r>
                      <a:rPr lang="en-GB" sz="1200" b="0" i="1" smtClean="0">
                        <a:latin typeface="Cambria Math" panose="02040503050406030204" pitchFamily="18" charset="0"/>
                      </a:rPr>
                      <m:t>+</m:t>
                    </m:r>
                    <m:f>
                      <m:fPr>
                        <m:ctrlPr>
                          <a:rPr lang="en-GB" sz="1200" i="1">
                            <a:latin typeface="Cambria Math" panose="02040503050406030204" pitchFamily="18" charset="0"/>
                          </a:rPr>
                        </m:ctrlPr>
                      </m:fPr>
                      <m:num>
                        <m:r>
                          <a:rPr lang="en-GB" sz="1200" i="1">
                            <a:latin typeface="Cambria Math" panose="02040503050406030204" pitchFamily="18" charset="0"/>
                          </a:rPr>
                          <m:t>1</m:t>
                        </m:r>
                      </m:num>
                      <m:den>
                        <m:r>
                          <a:rPr lang="en-GB" sz="1200" i="1">
                            <a:latin typeface="Cambria Math" panose="02040503050406030204" pitchFamily="18" charset="0"/>
                          </a:rPr>
                          <m:t>7</m:t>
                        </m:r>
                      </m:den>
                    </m:f>
                    <m:r>
                      <a:rPr lang="en-GB" sz="1200" b="0" i="0" smtClean="0">
                        <a:latin typeface="Cambria Math" panose="02040503050406030204" pitchFamily="18" charset="0"/>
                      </a:rPr>
                      <m:t>&gt;</m:t>
                    </m:r>
                    <m:f>
                      <m:fPr>
                        <m:ctrlPr>
                          <a:rPr lang="en-GB" sz="1200" i="1">
                            <a:latin typeface="Cambria Math" panose="02040503050406030204" pitchFamily="18" charset="0"/>
                          </a:rPr>
                        </m:ctrlPr>
                      </m:fPr>
                      <m:num>
                        <m:r>
                          <a:rPr lang="en-GB" sz="1200" i="1">
                            <a:latin typeface="Cambria Math" panose="02040503050406030204" pitchFamily="18" charset="0"/>
                          </a:rPr>
                          <m:t>1</m:t>
                        </m:r>
                      </m:num>
                      <m:den/>
                    </m:f>
                  </m:oMath>
                </a14:m>
                <a:r>
                  <a:rPr lang="en-GB" b="0" dirty="0"/>
                  <a:t>? Why?</a:t>
                </a:r>
              </a:p>
              <a:p>
                <a:endParaRPr lang="en-GB" b="1" dirty="0"/>
              </a:p>
              <a:p>
                <a:r>
                  <a:rPr lang="en-GB" b="1" dirty="0"/>
                  <a:t>Things to think about</a:t>
                </a:r>
              </a:p>
              <a:p>
                <a:r>
                  <a:rPr lang="en-GB" b="0" dirty="0"/>
                  <a:t>Checkpoint 25 may look straightforward at first: adding two unit fractions is part of the Year 3 curriculum. However, students are then asked to reason about which unit fractions will be greater than this total, which should stretch their understanding of the relative size of fractions under 1, and particularly of fractions under </a:t>
                </a: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r>
                  <a:rPr lang="en-GB" b="0" dirty="0"/>
                  <a:t>. Listen out for their strategies, as this may reveal</a:t>
                </a:r>
                <a:r>
                  <a:rPr lang="en-GB" b="0" baseline="0" dirty="0"/>
                  <a:t> a lot about how they are most comfortable in thinking about numbers less than 1. Consider how you might deal with the different strategies in the classroom: will you encourage students to share and compare their approaches? What are the advantages and disadvantages of exposing students to lots of different ways of thinking about a problem?</a:t>
                </a:r>
                <a:endParaRPr lang="en-GB" b="0"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This slide is animated</a:t>
                </a:r>
                <a:r>
                  <a:rPr lang="en-GB" b="0" dirty="0"/>
                  <a:t>. Each question will appear separately so you can choose the pace at which to work with your class. </a:t>
                </a:r>
                <a:endParaRPr lang="en-GB" b="1" dirty="0"/>
              </a:p>
              <a:p>
                <a:endParaRPr lang="en-GB" b="1" dirty="0"/>
              </a:p>
              <a:p>
                <a:r>
                  <a:rPr lang="en-GB" b="1" dirty="0"/>
                  <a:t>Answers</a:t>
                </a:r>
              </a:p>
              <a:p>
                <a:r>
                  <a:rPr lang="en-GB" b="0" dirty="0"/>
                  <a:t>a) For </a:t>
                </a:r>
                <a:r>
                  <a:rPr lang="en-GB" b="0" i="0">
                    <a:latin typeface="Cambria Math" panose="02040503050406030204" pitchFamily="18" charset="0"/>
                  </a:rPr>
                  <a:t>1/7+</a:t>
                </a:r>
                <a:r>
                  <a:rPr lang="en-GB" i="0">
                    <a:latin typeface="Cambria Math" panose="02040503050406030204" pitchFamily="18" charset="0"/>
                  </a:rPr>
                  <a:t>1/7</a:t>
                </a:r>
                <a:r>
                  <a:rPr lang="en-GB" b="0" dirty="0"/>
                  <a:t>, the denominator could</a:t>
                </a:r>
                <a:r>
                  <a:rPr lang="en-GB" b="0" baseline="0" dirty="0"/>
                  <a:t> be 3, 2 or 1. For </a:t>
                </a:r>
                <a:r>
                  <a:rPr lang="en-GB" b="0" i="0">
                    <a:latin typeface="Cambria Math" panose="02040503050406030204" pitchFamily="18" charset="0"/>
                  </a:rPr>
                  <a:t>1/5+</a:t>
                </a:r>
                <a:r>
                  <a:rPr lang="en-GB" i="0">
                    <a:latin typeface="Cambria Math" panose="02040503050406030204" pitchFamily="18" charset="0"/>
                  </a:rPr>
                  <a:t>1/</a:t>
                </a:r>
                <a:r>
                  <a:rPr lang="en-GB" b="0" i="0">
                    <a:latin typeface="Cambria Math" panose="02040503050406030204" pitchFamily="18" charset="0"/>
                  </a:rPr>
                  <a:t>5</a:t>
                </a:r>
                <a:r>
                  <a:rPr lang="en-GB" b="0" baseline="0" dirty="0"/>
                  <a:t>, the denominator could be 2 or 1. For </a:t>
                </a:r>
                <a:r>
                  <a:rPr lang="en-GB" b="0" i="0">
                    <a:latin typeface="Cambria Math" panose="02040503050406030204" pitchFamily="18" charset="0"/>
                  </a:rPr>
                  <a:t>1/3+</a:t>
                </a:r>
                <a:r>
                  <a:rPr lang="en-GB" i="0">
                    <a:latin typeface="Cambria Math" panose="02040503050406030204" pitchFamily="18" charset="0"/>
                  </a:rPr>
                  <a:t>1/</a:t>
                </a:r>
                <a:r>
                  <a:rPr lang="en-GB" b="0" i="0">
                    <a:latin typeface="Cambria Math" panose="02040503050406030204" pitchFamily="18" charset="0"/>
                  </a:rPr>
                  <a:t>3</a:t>
                </a:r>
                <a:r>
                  <a:rPr lang="en-GB" b="0" baseline="0" dirty="0"/>
                  <a:t>, the denominator could only be 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baseline="0" dirty="0"/>
                  <a:t>b) </a:t>
                </a:r>
                <a:r>
                  <a:rPr lang="en-GB" b="0" dirty="0"/>
                  <a:t>For </a:t>
                </a:r>
                <a:r>
                  <a:rPr lang="en-GB" b="0" i="0">
                    <a:latin typeface="Cambria Math" panose="02040503050406030204" pitchFamily="18" charset="0"/>
                  </a:rPr>
                  <a:t>1/7+</a:t>
                </a:r>
                <a:r>
                  <a:rPr lang="en-GB" i="0">
                    <a:latin typeface="Cambria Math" panose="02040503050406030204" pitchFamily="18" charset="0"/>
                  </a:rPr>
                  <a:t>1/7</a:t>
                </a:r>
                <a:r>
                  <a:rPr lang="en-GB" b="0" dirty="0"/>
                  <a:t>, the denominator should be 4</a:t>
                </a:r>
                <a:r>
                  <a:rPr lang="en-GB" b="0" baseline="0" dirty="0"/>
                  <a:t> or greater. For </a:t>
                </a:r>
                <a:r>
                  <a:rPr lang="en-GB" b="0" i="0">
                    <a:latin typeface="Cambria Math" panose="02040503050406030204" pitchFamily="18" charset="0"/>
                  </a:rPr>
                  <a:t>1/5+</a:t>
                </a:r>
                <a:r>
                  <a:rPr lang="en-GB" i="0">
                    <a:latin typeface="Cambria Math" panose="02040503050406030204" pitchFamily="18" charset="0"/>
                  </a:rPr>
                  <a:t>1/</a:t>
                </a:r>
                <a:r>
                  <a:rPr lang="en-GB" b="0" i="0">
                    <a:latin typeface="Cambria Math" panose="02040503050406030204" pitchFamily="18" charset="0"/>
                  </a:rPr>
                  <a:t>5</a:t>
                </a:r>
                <a:r>
                  <a:rPr lang="en-GB" b="0" baseline="0" dirty="0"/>
                  <a:t>, the denominator should be 3 or greater. For </a:t>
                </a:r>
                <a:r>
                  <a:rPr lang="en-GB" b="0" i="0">
                    <a:latin typeface="Cambria Math" panose="02040503050406030204" pitchFamily="18" charset="0"/>
                  </a:rPr>
                  <a:t>1/3+</a:t>
                </a:r>
                <a:r>
                  <a:rPr lang="en-GB" i="0">
                    <a:latin typeface="Cambria Math" panose="02040503050406030204" pitchFamily="18" charset="0"/>
                  </a:rPr>
                  <a:t>1/</a:t>
                </a:r>
                <a:r>
                  <a:rPr lang="en-GB" b="0" i="0">
                    <a:latin typeface="Cambria Math" panose="02040503050406030204" pitchFamily="18" charset="0"/>
                  </a:rPr>
                  <a:t>3</a:t>
                </a:r>
                <a:r>
                  <a:rPr lang="en-GB" b="0" baseline="0" dirty="0"/>
                  <a:t>, the denominator should be 2 or greater.</a:t>
                </a:r>
              </a:p>
              <a:p>
                <a:endParaRPr lang="en-GB" b="0" baseline="0" dirty="0"/>
              </a:p>
              <a:p>
                <a:r>
                  <a:rPr lang="en-GB" b="0" dirty="0"/>
                  <a:t>? There are numerous correct answers, and teachers may find it helpful to use a calculator to check students’ statements are correct! Students might continue the pattern of adding two equivalent unit fractions, and therefore ascertain that the denominators of 1 or 2 are not possible. Equivalent fractions are not specified, and so students may create statements using different denominators,</a:t>
                </a:r>
                <a:r>
                  <a:rPr lang="en-GB" b="0" baseline="0" dirty="0"/>
                  <a:t> such as </a:t>
                </a:r>
                <a:r>
                  <a:rPr lang="en-GB" b="0" i="0">
                    <a:latin typeface="Cambria Math" panose="02040503050406030204" pitchFamily="18" charset="0"/>
                  </a:rPr>
                  <a:t>1/2&gt;1/5+1/6</a:t>
                </a:r>
                <a:r>
                  <a:rPr lang="en-GB" b="0" baseline="0" dirty="0"/>
                  <a:t>. In such an example, students might</a:t>
                </a:r>
                <a:r>
                  <a:rPr lang="en-GB" b="0" dirty="0"/>
                  <a:t> identify that, for pairs of fractions that sum to greater than </a:t>
                </a:r>
                <a:r>
                  <a:rPr lang="en-GB" b="0" i="0">
                    <a:latin typeface="Cambria Math" panose="02040503050406030204" pitchFamily="18" charset="0"/>
                  </a:rPr>
                  <a:t>1/2</a:t>
                </a:r>
                <a:r>
                  <a:rPr lang="en-GB" b="0" dirty="0"/>
                  <a:t> (e.g. </a:t>
                </a:r>
                <a:r>
                  <a:rPr lang="en-GB" b="0" i="0">
                    <a:latin typeface="Cambria Math" panose="02040503050406030204" pitchFamily="18" charset="0"/>
                  </a:rPr>
                  <a:t>1/3+1/4</a:t>
                </a:r>
                <a:r>
                  <a:rPr lang="en-GB" b="0" dirty="0"/>
                  <a:t>), then only</a:t>
                </a:r>
                <a:r>
                  <a:rPr lang="en-GB" b="0" baseline="0" dirty="0"/>
                  <a:t> a denominator of 1 will work for the remaining fraction (i.e</a:t>
                </a:r>
                <a:r>
                  <a:rPr lang="en-GB" b="0" dirty="0"/>
                  <a:t>. </a:t>
                </a:r>
                <a:r>
                  <a:rPr lang="en-GB" b="0" i="0">
                    <a:latin typeface="Cambria Math" panose="02040503050406030204" pitchFamily="18" charset="0"/>
                  </a:rPr>
                  <a:t>1/1&gt;1/3+1/4</a:t>
                </a:r>
                <a:r>
                  <a:rPr lang="en-GB" b="0" baseline="0" dirty="0"/>
                  <a:t>). </a:t>
                </a:r>
                <a:endParaRPr lang="en-GB" b="0" dirty="0"/>
              </a:p>
              <a:p>
                <a:endParaRPr lang="en-GB" b="0" dirty="0"/>
              </a:p>
              <a:p>
                <a:r>
                  <a:rPr lang="en-GB" b="1" dirty="0"/>
                  <a:t>Suggested questioning</a:t>
                </a:r>
              </a:p>
              <a:p>
                <a:r>
                  <a:rPr lang="en-GB" b="0" dirty="0"/>
                  <a:t>Is your total more or less than </a:t>
                </a:r>
                <a:r>
                  <a:rPr lang="en-GB" b="0" i="0">
                    <a:latin typeface="Cambria Math" panose="02040503050406030204" pitchFamily="18" charset="0"/>
                  </a:rPr>
                  <a:t>1/2</a:t>
                </a:r>
                <a:r>
                  <a:rPr lang="en-GB" b="0" dirty="0"/>
                  <a:t>? If</a:t>
                </a:r>
                <a:r>
                  <a:rPr lang="en-GB" b="0" baseline="0" dirty="0"/>
                  <a:t> you kept the denominator given, what numerator would give a fraction equivalent to </a:t>
                </a:r>
                <a:r>
                  <a:rPr lang="en-GB" b="0" i="0">
                    <a:latin typeface="Cambria Math" panose="02040503050406030204" pitchFamily="18" charset="0"/>
                  </a:rPr>
                  <a:t>1/2</a:t>
                </a:r>
                <a:r>
                  <a:rPr lang="en-GB" b="0" dirty="0"/>
                  <a:t>?</a:t>
                </a:r>
              </a:p>
              <a:p>
                <a:r>
                  <a:rPr lang="en-GB" b="0" dirty="0"/>
                  <a:t>How is part a) different to part b)?</a:t>
                </a:r>
              </a:p>
              <a:p>
                <a:endParaRPr lang="en-GB" b="1" dirty="0"/>
              </a:p>
              <a:p>
                <a:r>
                  <a:rPr lang="en-GB" b="1" dirty="0"/>
                  <a:t>Things to think about</a:t>
                </a:r>
                <a:endParaRPr lang="en-GB" dirty="0"/>
              </a:p>
            </p:txBody>
          </p:sp>
        </mc:Fallback>
      </mc:AlternateContent>
      <p:sp>
        <p:nvSpPr>
          <p:cNvPr id="4" name="Slide Number Placeholder 3"/>
          <p:cNvSpPr>
            <a:spLocks noGrp="1"/>
          </p:cNvSpPr>
          <p:nvPr>
            <p:ph type="sldNum" sz="quarter" idx="5"/>
          </p:nvPr>
        </p:nvSpPr>
        <p:spPr/>
        <p:txBody>
          <a:bodyPr/>
          <a:lstStyle/>
          <a:p>
            <a:fld id="{95CC6D43-B330-470E-9514-C837501A6F5A}" type="slidenum">
              <a:rPr lang="en-GB" smtClean="0"/>
              <a:t>23</a:t>
            </a:fld>
            <a:endParaRPr lang="en-GB" dirty="0"/>
          </a:p>
        </p:txBody>
      </p:sp>
    </p:spTree>
    <p:extLst>
      <p:ext uri="{BB962C8B-B14F-4D97-AF65-F5344CB8AC3E}">
        <p14:creationId xmlns:p14="http://schemas.microsoft.com/office/powerpoint/2010/main" val="2629733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9.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www.ncetm.org.uk/secondarymasterypd"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3.xml"/><Relationship Id="rId1" Type="http://schemas.openxmlformats.org/officeDocument/2006/relationships/themeOverride" Target="../theme/themeOverride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3.xml"/><Relationship Id="rId1" Type="http://schemas.openxmlformats.org/officeDocument/2006/relationships/themeOverride" Target="../theme/themeOverride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5.xml"/><Relationship Id="rId1" Type="http://schemas.openxmlformats.org/officeDocument/2006/relationships/themeOverride" Target="../theme/themeOverride6.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5.xml"/><Relationship Id="rId1" Type="http://schemas.openxmlformats.org/officeDocument/2006/relationships/themeOverride" Target="../theme/themeOverride7.xml"/><Relationship Id="rId4" Type="http://schemas.openxmlformats.org/officeDocument/2006/relationships/image" Target="../media/image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10319"/>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8381" y="1651551"/>
            <a:ext cx="6062463" cy="1152130"/>
          </a:xfrm>
          <a:prstGeom prst="rect">
            <a:avLst/>
          </a:prstGeom>
        </p:spPr>
        <p:txBody>
          <a:bodyPr/>
          <a:lstStyle>
            <a:lvl1pPr marL="0" indent="0">
              <a:buNone/>
              <a:defRPr sz="1800">
                <a:solidFill>
                  <a:schemeClr val="bg1"/>
                </a:solidFill>
                <a:latin typeface="+mj-lt"/>
              </a:defRPr>
            </a:lvl1pPr>
          </a:lstStyle>
          <a:p>
            <a:pPr lvl="0"/>
            <a:r>
              <a:rPr lang="en-GB" noProof="0" dirty="0"/>
              <a:t>Click to edit Master subtitle style</a:t>
            </a:r>
          </a:p>
        </p:txBody>
      </p:sp>
      <p:pic>
        <p:nvPicPr>
          <p:cNvPr id="3" name="Picture 2" descr="Graphical user interface, application&#10;&#10;Description automatically generated">
            <a:extLst>
              <a:ext uri="{FF2B5EF4-FFF2-40B4-BE49-F238E27FC236}">
                <a16:creationId xmlns:a16="http://schemas.microsoft.com/office/drawing/2014/main" id="{23E4EFE2-ABBA-45E0-BCB8-C02F85F26D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03768" y="114716"/>
            <a:ext cx="7467673" cy="6741687"/>
          </a:xfrm>
          <a:prstGeom prst="rect">
            <a:avLst/>
          </a:prstGeom>
        </p:spPr>
      </p:pic>
      <p:sp>
        <p:nvSpPr>
          <p:cNvPr id="6" name="Title 5">
            <a:extLst>
              <a:ext uri="{FF2B5EF4-FFF2-40B4-BE49-F238E27FC236}">
                <a16:creationId xmlns:a16="http://schemas.microsoft.com/office/drawing/2014/main" id="{898BDC50-48C2-41BA-B003-C966E1567106}"/>
              </a:ext>
            </a:extLst>
          </p:cNvPr>
          <p:cNvSpPr>
            <a:spLocks noGrp="1"/>
          </p:cNvSpPr>
          <p:nvPr>
            <p:ph type="title"/>
          </p:nvPr>
        </p:nvSpPr>
        <p:spPr>
          <a:xfrm>
            <a:off x="609437" y="301625"/>
            <a:ext cx="6566683" cy="1143000"/>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3562664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of Contents-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29AFD-CB3D-CAE2-DFF3-BAFC55A334E7}"/>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15" name="Text Placeholder 4">
            <a:extLst>
              <a:ext uri="{FF2B5EF4-FFF2-40B4-BE49-F238E27FC236}">
                <a16:creationId xmlns:a16="http://schemas.microsoft.com/office/drawing/2014/main" id="{35130BAC-C6B1-02E4-DB0C-0B3E03081B77}"/>
              </a:ext>
            </a:extLst>
          </p:cNvPr>
          <p:cNvSpPr txBox="1">
            <a:spLocks/>
          </p:cNvSpPr>
          <p:nvPr userDrawn="1"/>
        </p:nvSpPr>
        <p:spPr>
          <a:xfrm>
            <a:off x="535159" y="1346135"/>
            <a:ext cx="1216144" cy="93599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01.</a:t>
            </a:r>
          </a:p>
        </p:txBody>
      </p:sp>
      <p:sp>
        <p:nvSpPr>
          <p:cNvPr id="26" name="Text Placeholder 10">
            <a:extLst>
              <a:ext uri="{FF2B5EF4-FFF2-40B4-BE49-F238E27FC236}">
                <a16:creationId xmlns:a16="http://schemas.microsoft.com/office/drawing/2014/main" id="{DC463CC2-68AC-C201-1BB4-D3978617B618}"/>
              </a:ext>
            </a:extLst>
          </p:cNvPr>
          <p:cNvSpPr>
            <a:spLocks noGrp="1"/>
          </p:cNvSpPr>
          <p:nvPr>
            <p:ph type="body" sz="quarter" idx="15" hasCustomPrompt="1"/>
          </p:nvPr>
        </p:nvSpPr>
        <p:spPr>
          <a:xfrm>
            <a:off x="1751314" y="1342848"/>
            <a:ext cx="9602487" cy="803909"/>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6" name="Text Placeholder 4">
            <a:extLst>
              <a:ext uri="{FF2B5EF4-FFF2-40B4-BE49-F238E27FC236}">
                <a16:creationId xmlns:a16="http://schemas.microsoft.com/office/drawing/2014/main" id="{EE220B42-836A-FA0C-4E45-7E8DE4BF9874}"/>
              </a:ext>
            </a:extLst>
          </p:cNvPr>
          <p:cNvSpPr txBox="1">
            <a:spLocks/>
          </p:cNvSpPr>
          <p:nvPr userDrawn="1"/>
        </p:nvSpPr>
        <p:spPr>
          <a:xfrm>
            <a:off x="535163" y="2269590"/>
            <a:ext cx="1216144"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02.</a:t>
            </a:r>
          </a:p>
        </p:txBody>
      </p:sp>
      <p:sp>
        <p:nvSpPr>
          <p:cNvPr id="27" name="Text Placeholder 10">
            <a:extLst>
              <a:ext uri="{FF2B5EF4-FFF2-40B4-BE49-F238E27FC236}">
                <a16:creationId xmlns:a16="http://schemas.microsoft.com/office/drawing/2014/main" id="{0F7BFD55-CC29-8FD8-DD4A-62959BF6AFE6}"/>
              </a:ext>
            </a:extLst>
          </p:cNvPr>
          <p:cNvSpPr>
            <a:spLocks noGrp="1"/>
          </p:cNvSpPr>
          <p:nvPr>
            <p:ph type="body" sz="quarter" idx="16" hasCustomPrompt="1"/>
          </p:nvPr>
        </p:nvSpPr>
        <p:spPr>
          <a:xfrm>
            <a:off x="1751314" y="2266303"/>
            <a:ext cx="9602487" cy="803895"/>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7" name="Text Placeholder 4">
            <a:extLst>
              <a:ext uri="{FF2B5EF4-FFF2-40B4-BE49-F238E27FC236}">
                <a16:creationId xmlns:a16="http://schemas.microsoft.com/office/drawing/2014/main" id="{469C0996-E20B-7B89-5425-748844A73099}"/>
              </a:ext>
            </a:extLst>
          </p:cNvPr>
          <p:cNvSpPr txBox="1">
            <a:spLocks/>
          </p:cNvSpPr>
          <p:nvPr userDrawn="1"/>
        </p:nvSpPr>
        <p:spPr>
          <a:xfrm>
            <a:off x="535173" y="3205566"/>
            <a:ext cx="1216143"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03.</a:t>
            </a:r>
          </a:p>
        </p:txBody>
      </p:sp>
      <p:sp>
        <p:nvSpPr>
          <p:cNvPr id="28" name="Text Placeholder 10">
            <a:extLst>
              <a:ext uri="{FF2B5EF4-FFF2-40B4-BE49-F238E27FC236}">
                <a16:creationId xmlns:a16="http://schemas.microsoft.com/office/drawing/2014/main" id="{09D6077E-FED0-8910-288E-EBC24CB129C6}"/>
              </a:ext>
            </a:extLst>
          </p:cNvPr>
          <p:cNvSpPr>
            <a:spLocks noGrp="1"/>
          </p:cNvSpPr>
          <p:nvPr>
            <p:ph type="body" sz="quarter" idx="17" hasCustomPrompt="1"/>
          </p:nvPr>
        </p:nvSpPr>
        <p:spPr>
          <a:xfrm>
            <a:off x="1751314" y="3208837"/>
            <a:ext cx="9602487" cy="797350"/>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8" name="Text Placeholder 4">
            <a:extLst>
              <a:ext uri="{FF2B5EF4-FFF2-40B4-BE49-F238E27FC236}">
                <a16:creationId xmlns:a16="http://schemas.microsoft.com/office/drawing/2014/main" id="{60601648-BD0A-0B6F-A9DE-EFDDD3C26375}"/>
              </a:ext>
            </a:extLst>
          </p:cNvPr>
          <p:cNvSpPr txBox="1">
            <a:spLocks/>
          </p:cNvSpPr>
          <p:nvPr userDrawn="1"/>
        </p:nvSpPr>
        <p:spPr>
          <a:xfrm>
            <a:off x="535173" y="4129021"/>
            <a:ext cx="1216143"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04.</a:t>
            </a:r>
          </a:p>
        </p:txBody>
      </p:sp>
      <p:sp>
        <p:nvSpPr>
          <p:cNvPr id="29" name="Text Placeholder 10">
            <a:extLst>
              <a:ext uri="{FF2B5EF4-FFF2-40B4-BE49-F238E27FC236}">
                <a16:creationId xmlns:a16="http://schemas.microsoft.com/office/drawing/2014/main" id="{856B22B5-1ECF-7E61-1E25-69A732FA8B6D}"/>
              </a:ext>
            </a:extLst>
          </p:cNvPr>
          <p:cNvSpPr>
            <a:spLocks noGrp="1"/>
          </p:cNvSpPr>
          <p:nvPr>
            <p:ph type="body" sz="quarter" idx="18" hasCustomPrompt="1"/>
          </p:nvPr>
        </p:nvSpPr>
        <p:spPr>
          <a:xfrm>
            <a:off x="1751648" y="4141540"/>
            <a:ext cx="9602151" cy="788088"/>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9" name="Text Placeholder 4">
            <a:extLst>
              <a:ext uri="{FF2B5EF4-FFF2-40B4-BE49-F238E27FC236}">
                <a16:creationId xmlns:a16="http://schemas.microsoft.com/office/drawing/2014/main" id="{88E40F7B-CFC0-C806-67FE-D8E56DC66200}"/>
              </a:ext>
            </a:extLst>
          </p:cNvPr>
          <p:cNvSpPr txBox="1">
            <a:spLocks/>
          </p:cNvSpPr>
          <p:nvPr userDrawn="1"/>
        </p:nvSpPr>
        <p:spPr>
          <a:xfrm>
            <a:off x="535164" y="5068299"/>
            <a:ext cx="1216141"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05.</a:t>
            </a:r>
          </a:p>
        </p:txBody>
      </p:sp>
      <p:sp>
        <p:nvSpPr>
          <p:cNvPr id="30" name="Text Placeholder 10">
            <a:extLst>
              <a:ext uri="{FF2B5EF4-FFF2-40B4-BE49-F238E27FC236}">
                <a16:creationId xmlns:a16="http://schemas.microsoft.com/office/drawing/2014/main" id="{6F30BB80-D875-72E1-7AE6-63DB034EA54A}"/>
              </a:ext>
            </a:extLst>
          </p:cNvPr>
          <p:cNvSpPr>
            <a:spLocks noGrp="1"/>
          </p:cNvSpPr>
          <p:nvPr>
            <p:ph type="body" sz="quarter" idx="19" hasCustomPrompt="1"/>
          </p:nvPr>
        </p:nvSpPr>
        <p:spPr>
          <a:xfrm>
            <a:off x="1751313" y="5064981"/>
            <a:ext cx="9602151" cy="803924"/>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cxnSp>
        <p:nvCxnSpPr>
          <p:cNvPr id="37" name="Straight Connector 36">
            <a:extLst>
              <a:ext uri="{FF2B5EF4-FFF2-40B4-BE49-F238E27FC236}">
                <a16:creationId xmlns:a16="http://schemas.microsoft.com/office/drawing/2014/main" id="{D8F142C8-CF1E-92BB-9AA5-72F6E848FB5B}"/>
              </a:ext>
              <a:ext uri="{C183D7F6-B498-43B3-948B-1728B52AA6E4}">
                <adec:decorative xmlns:adec="http://schemas.microsoft.com/office/drawing/2017/decorative" val="1"/>
              </a:ext>
            </a:extLst>
          </p:cNvPr>
          <p:cNvCxnSpPr/>
          <p:nvPr userDrawn="1"/>
        </p:nvCxnSpPr>
        <p:spPr>
          <a:xfrm>
            <a:off x="644334" y="2146756"/>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38" name="Straight Connector 37">
            <a:extLst>
              <a:ext uri="{FF2B5EF4-FFF2-40B4-BE49-F238E27FC236}">
                <a16:creationId xmlns:a16="http://schemas.microsoft.com/office/drawing/2014/main" id="{95633983-D3A0-66DE-81DB-88506C0F343C}"/>
              </a:ext>
              <a:ext uri="{C183D7F6-B498-43B3-948B-1728B52AA6E4}">
                <adec:decorative xmlns:adec="http://schemas.microsoft.com/office/drawing/2017/decorative" val="1"/>
              </a:ext>
            </a:extLst>
          </p:cNvPr>
          <p:cNvCxnSpPr/>
          <p:nvPr userDrawn="1"/>
        </p:nvCxnSpPr>
        <p:spPr>
          <a:xfrm>
            <a:off x="644334" y="3070197"/>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39" name="Straight Connector 38">
            <a:extLst>
              <a:ext uri="{FF2B5EF4-FFF2-40B4-BE49-F238E27FC236}">
                <a16:creationId xmlns:a16="http://schemas.microsoft.com/office/drawing/2014/main" id="{A46AAAAE-ECB6-FF49-6F99-2AD3D0F0CC00}"/>
              </a:ext>
              <a:ext uri="{C183D7F6-B498-43B3-948B-1728B52AA6E4}">
                <adec:decorative xmlns:adec="http://schemas.microsoft.com/office/drawing/2017/decorative" val="1"/>
              </a:ext>
            </a:extLst>
          </p:cNvPr>
          <p:cNvCxnSpPr/>
          <p:nvPr userDrawn="1"/>
        </p:nvCxnSpPr>
        <p:spPr>
          <a:xfrm>
            <a:off x="644334" y="3999406"/>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40" name="Straight Connector 39">
            <a:extLst>
              <a:ext uri="{FF2B5EF4-FFF2-40B4-BE49-F238E27FC236}">
                <a16:creationId xmlns:a16="http://schemas.microsoft.com/office/drawing/2014/main" id="{F201E6A9-FF0F-CD20-C378-1E65187C429C}"/>
              </a:ext>
              <a:ext uri="{C183D7F6-B498-43B3-948B-1728B52AA6E4}">
                <adec:decorative xmlns:adec="http://schemas.microsoft.com/office/drawing/2017/decorative" val="1"/>
              </a:ext>
            </a:extLst>
          </p:cNvPr>
          <p:cNvCxnSpPr/>
          <p:nvPr userDrawn="1"/>
        </p:nvCxnSpPr>
        <p:spPr>
          <a:xfrm>
            <a:off x="644334" y="4922847"/>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41" name="Straight Connector 40">
            <a:extLst>
              <a:ext uri="{FF2B5EF4-FFF2-40B4-BE49-F238E27FC236}">
                <a16:creationId xmlns:a16="http://schemas.microsoft.com/office/drawing/2014/main" id="{CB3089D3-E7DF-AAC7-7A81-824B215D0716}"/>
              </a:ext>
              <a:ext uri="{C183D7F6-B498-43B3-948B-1728B52AA6E4}">
                <adec:decorative xmlns:adec="http://schemas.microsoft.com/office/drawing/2017/decorative" val="1"/>
              </a:ext>
            </a:extLst>
          </p:cNvPr>
          <p:cNvCxnSpPr/>
          <p:nvPr userDrawn="1"/>
        </p:nvCxnSpPr>
        <p:spPr>
          <a:xfrm>
            <a:off x="644334" y="5868617"/>
            <a:ext cx="883535"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943919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of Contents-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3DC9EB2-2F86-2F87-5D2F-186172DFD859}"/>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15" name="Text Placeholder 4">
            <a:extLst>
              <a:ext uri="{FF2B5EF4-FFF2-40B4-BE49-F238E27FC236}">
                <a16:creationId xmlns:a16="http://schemas.microsoft.com/office/drawing/2014/main" id="{35130BAC-C6B1-02E4-DB0C-0B3E03081B77}"/>
              </a:ext>
            </a:extLst>
          </p:cNvPr>
          <p:cNvSpPr txBox="1">
            <a:spLocks/>
          </p:cNvSpPr>
          <p:nvPr userDrawn="1"/>
        </p:nvSpPr>
        <p:spPr>
          <a:xfrm>
            <a:off x="535159" y="1346135"/>
            <a:ext cx="1216144" cy="935990"/>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06.</a:t>
            </a:r>
          </a:p>
        </p:txBody>
      </p:sp>
      <p:sp>
        <p:nvSpPr>
          <p:cNvPr id="26" name="Text Placeholder 10">
            <a:extLst>
              <a:ext uri="{FF2B5EF4-FFF2-40B4-BE49-F238E27FC236}">
                <a16:creationId xmlns:a16="http://schemas.microsoft.com/office/drawing/2014/main" id="{DC463CC2-68AC-C201-1BB4-D3978617B618}"/>
              </a:ext>
            </a:extLst>
          </p:cNvPr>
          <p:cNvSpPr>
            <a:spLocks noGrp="1"/>
          </p:cNvSpPr>
          <p:nvPr>
            <p:ph type="body" sz="quarter" idx="15" hasCustomPrompt="1"/>
          </p:nvPr>
        </p:nvSpPr>
        <p:spPr>
          <a:xfrm>
            <a:off x="1751314" y="1342832"/>
            <a:ext cx="9602487" cy="803924"/>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6" name="Text Placeholder 4">
            <a:extLst>
              <a:ext uri="{FF2B5EF4-FFF2-40B4-BE49-F238E27FC236}">
                <a16:creationId xmlns:a16="http://schemas.microsoft.com/office/drawing/2014/main" id="{EE220B42-836A-FA0C-4E45-7E8DE4BF9874}"/>
              </a:ext>
            </a:extLst>
          </p:cNvPr>
          <p:cNvSpPr txBox="1">
            <a:spLocks/>
          </p:cNvSpPr>
          <p:nvPr userDrawn="1"/>
        </p:nvSpPr>
        <p:spPr>
          <a:xfrm>
            <a:off x="535163" y="2269590"/>
            <a:ext cx="1216144"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07.</a:t>
            </a:r>
          </a:p>
        </p:txBody>
      </p:sp>
      <p:sp>
        <p:nvSpPr>
          <p:cNvPr id="27" name="Text Placeholder 10">
            <a:extLst>
              <a:ext uri="{FF2B5EF4-FFF2-40B4-BE49-F238E27FC236}">
                <a16:creationId xmlns:a16="http://schemas.microsoft.com/office/drawing/2014/main" id="{0F7BFD55-CC29-8FD8-DD4A-62959BF6AFE6}"/>
              </a:ext>
            </a:extLst>
          </p:cNvPr>
          <p:cNvSpPr>
            <a:spLocks noGrp="1"/>
          </p:cNvSpPr>
          <p:nvPr>
            <p:ph type="body" sz="quarter" idx="16" hasCustomPrompt="1"/>
          </p:nvPr>
        </p:nvSpPr>
        <p:spPr>
          <a:xfrm>
            <a:off x="1751314" y="2285397"/>
            <a:ext cx="9602487" cy="784801"/>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7" name="Text Placeholder 4">
            <a:extLst>
              <a:ext uri="{FF2B5EF4-FFF2-40B4-BE49-F238E27FC236}">
                <a16:creationId xmlns:a16="http://schemas.microsoft.com/office/drawing/2014/main" id="{469C0996-E20B-7B89-5425-748844A73099}"/>
              </a:ext>
            </a:extLst>
          </p:cNvPr>
          <p:cNvSpPr txBox="1">
            <a:spLocks/>
          </p:cNvSpPr>
          <p:nvPr userDrawn="1"/>
        </p:nvSpPr>
        <p:spPr>
          <a:xfrm>
            <a:off x="535173" y="3205566"/>
            <a:ext cx="1216143"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08.</a:t>
            </a:r>
          </a:p>
        </p:txBody>
      </p:sp>
      <p:sp>
        <p:nvSpPr>
          <p:cNvPr id="28" name="Text Placeholder 10">
            <a:extLst>
              <a:ext uri="{FF2B5EF4-FFF2-40B4-BE49-F238E27FC236}">
                <a16:creationId xmlns:a16="http://schemas.microsoft.com/office/drawing/2014/main" id="{09D6077E-FED0-8910-288E-EBC24CB129C6}"/>
              </a:ext>
            </a:extLst>
          </p:cNvPr>
          <p:cNvSpPr>
            <a:spLocks noGrp="1"/>
          </p:cNvSpPr>
          <p:nvPr>
            <p:ph type="body" sz="quarter" idx="17" hasCustomPrompt="1"/>
          </p:nvPr>
        </p:nvSpPr>
        <p:spPr>
          <a:xfrm>
            <a:off x="1751314" y="3208837"/>
            <a:ext cx="9602487" cy="797350"/>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8" name="Text Placeholder 4">
            <a:extLst>
              <a:ext uri="{FF2B5EF4-FFF2-40B4-BE49-F238E27FC236}">
                <a16:creationId xmlns:a16="http://schemas.microsoft.com/office/drawing/2014/main" id="{60601648-BD0A-0B6F-A9DE-EFDDD3C26375}"/>
              </a:ext>
            </a:extLst>
          </p:cNvPr>
          <p:cNvSpPr txBox="1">
            <a:spLocks/>
          </p:cNvSpPr>
          <p:nvPr userDrawn="1"/>
        </p:nvSpPr>
        <p:spPr>
          <a:xfrm>
            <a:off x="535173" y="4129021"/>
            <a:ext cx="1216143"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09.</a:t>
            </a:r>
          </a:p>
        </p:txBody>
      </p:sp>
      <p:sp>
        <p:nvSpPr>
          <p:cNvPr id="29" name="Text Placeholder 10">
            <a:extLst>
              <a:ext uri="{FF2B5EF4-FFF2-40B4-BE49-F238E27FC236}">
                <a16:creationId xmlns:a16="http://schemas.microsoft.com/office/drawing/2014/main" id="{856B22B5-1ECF-7E61-1E25-69A732FA8B6D}"/>
              </a:ext>
            </a:extLst>
          </p:cNvPr>
          <p:cNvSpPr>
            <a:spLocks noGrp="1"/>
          </p:cNvSpPr>
          <p:nvPr>
            <p:ph type="body" sz="quarter" idx="18" hasCustomPrompt="1"/>
          </p:nvPr>
        </p:nvSpPr>
        <p:spPr>
          <a:xfrm>
            <a:off x="1751648" y="4125734"/>
            <a:ext cx="9602151" cy="803895"/>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sp>
        <p:nvSpPr>
          <p:cNvPr id="9" name="Text Placeholder 4">
            <a:extLst>
              <a:ext uri="{FF2B5EF4-FFF2-40B4-BE49-F238E27FC236}">
                <a16:creationId xmlns:a16="http://schemas.microsoft.com/office/drawing/2014/main" id="{88E40F7B-CFC0-C806-67FE-D8E56DC66200}"/>
              </a:ext>
            </a:extLst>
          </p:cNvPr>
          <p:cNvSpPr txBox="1">
            <a:spLocks/>
          </p:cNvSpPr>
          <p:nvPr userDrawn="1"/>
        </p:nvSpPr>
        <p:spPr>
          <a:xfrm>
            <a:off x="535164" y="5068299"/>
            <a:ext cx="1216141" cy="93599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3600" kern="1200">
                <a:solidFill>
                  <a:srgbClr val="00214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038">
                <a:solidFill>
                  <a:schemeClr val="tx2"/>
                </a:solidFill>
              </a:rPr>
              <a:t>10.</a:t>
            </a:r>
          </a:p>
        </p:txBody>
      </p:sp>
      <p:sp>
        <p:nvSpPr>
          <p:cNvPr id="30" name="Text Placeholder 10">
            <a:extLst>
              <a:ext uri="{FF2B5EF4-FFF2-40B4-BE49-F238E27FC236}">
                <a16:creationId xmlns:a16="http://schemas.microsoft.com/office/drawing/2014/main" id="{6F30BB80-D875-72E1-7AE6-63DB034EA54A}"/>
              </a:ext>
            </a:extLst>
          </p:cNvPr>
          <p:cNvSpPr>
            <a:spLocks noGrp="1"/>
          </p:cNvSpPr>
          <p:nvPr>
            <p:ph type="body" sz="quarter" idx="19" hasCustomPrompt="1"/>
          </p:nvPr>
        </p:nvSpPr>
        <p:spPr>
          <a:xfrm>
            <a:off x="1751313" y="5059241"/>
            <a:ext cx="9602151" cy="809664"/>
          </a:xfrm>
          <a:prstGeom prst="rect">
            <a:avLst/>
          </a:prstGeom>
        </p:spPr>
        <p:txBody>
          <a:bodyPr anchor="ctr"/>
          <a:lstStyle>
            <a:lvl1pPr marL="0" indent="0">
              <a:lnSpc>
                <a:spcPct val="100000"/>
              </a:lnSpc>
              <a:buNone/>
              <a:defRPr sz="2100" b="0">
                <a:solidFill>
                  <a:schemeClr val="tx1"/>
                </a:solidFill>
                <a:latin typeface="Arial" panose="020B0604020202020204" pitchFamily="34" charset="0"/>
                <a:cs typeface="Arial" panose="020B0604020202020204" pitchFamily="34" charset="0"/>
              </a:defRPr>
            </a:lvl1pPr>
          </a:lstStyle>
          <a:p>
            <a:pPr lvl="0"/>
            <a:r>
              <a:rPr lang="en-US"/>
              <a:t>Click to add text</a:t>
            </a:r>
          </a:p>
        </p:txBody>
      </p:sp>
      <p:cxnSp>
        <p:nvCxnSpPr>
          <p:cNvPr id="37" name="Straight Connector 36">
            <a:extLst>
              <a:ext uri="{FF2B5EF4-FFF2-40B4-BE49-F238E27FC236}">
                <a16:creationId xmlns:a16="http://schemas.microsoft.com/office/drawing/2014/main" id="{D8F142C8-CF1E-92BB-9AA5-72F6E848FB5B}"/>
              </a:ext>
              <a:ext uri="{C183D7F6-B498-43B3-948B-1728B52AA6E4}">
                <adec:decorative xmlns:adec="http://schemas.microsoft.com/office/drawing/2017/decorative" val="1"/>
              </a:ext>
            </a:extLst>
          </p:cNvPr>
          <p:cNvCxnSpPr/>
          <p:nvPr userDrawn="1"/>
        </p:nvCxnSpPr>
        <p:spPr>
          <a:xfrm>
            <a:off x="644334" y="2146756"/>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38" name="Straight Connector 37">
            <a:extLst>
              <a:ext uri="{FF2B5EF4-FFF2-40B4-BE49-F238E27FC236}">
                <a16:creationId xmlns:a16="http://schemas.microsoft.com/office/drawing/2014/main" id="{95633983-D3A0-66DE-81DB-88506C0F343C}"/>
              </a:ext>
              <a:ext uri="{C183D7F6-B498-43B3-948B-1728B52AA6E4}">
                <adec:decorative xmlns:adec="http://schemas.microsoft.com/office/drawing/2017/decorative" val="1"/>
              </a:ext>
            </a:extLst>
          </p:cNvPr>
          <p:cNvCxnSpPr/>
          <p:nvPr userDrawn="1"/>
        </p:nvCxnSpPr>
        <p:spPr>
          <a:xfrm>
            <a:off x="644334" y="3070197"/>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39" name="Straight Connector 38">
            <a:extLst>
              <a:ext uri="{FF2B5EF4-FFF2-40B4-BE49-F238E27FC236}">
                <a16:creationId xmlns:a16="http://schemas.microsoft.com/office/drawing/2014/main" id="{A46AAAAE-ECB6-FF49-6F99-2AD3D0F0CC00}"/>
              </a:ext>
              <a:ext uri="{C183D7F6-B498-43B3-948B-1728B52AA6E4}">
                <adec:decorative xmlns:adec="http://schemas.microsoft.com/office/drawing/2017/decorative" val="1"/>
              </a:ext>
            </a:extLst>
          </p:cNvPr>
          <p:cNvCxnSpPr/>
          <p:nvPr userDrawn="1"/>
        </p:nvCxnSpPr>
        <p:spPr>
          <a:xfrm>
            <a:off x="644334" y="3999406"/>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40" name="Straight Connector 39">
            <a:extLst>
              <a:ext uri="{FF2B5EF4-FFF2-40B4-BE49-F238E27FC236}">
                <a16:creationId xmlns:a16="http://schemas.microsoft.com/office/drawing/2014/main" id="{F201E6A9-FF0F-CD20-C378-1E65187C429C}"/>
              </a:ext>
              <a:ext uri="{C183D7F6-B498-43B3-948B-1728B52AA6E4}">
                <adec:decorative xmlns:adec="http://schemas.microsoft.com/office/drawing/2017/decorative" val="1"/>
              </a:ext>
            </a:extLst>
          </p:cNvPr>
          <p:cNvCxnSpPr/>
          <p:nvPr userDrawn="1"/>
        </p:nvCxnSpPr>
        <p:spPr>
          <a:xfrm>
            <a:off x="644334" y="4922847"/>
            <a:ext cx="883535"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41" name="Straight Connector 40">
            <a:extLst>
              <a:ext uri="{FF2B5EF4-FFF2-40B4-BE49-F238E27FC236}">
                <a16:creationId xmlns:a16="http://schemas.microsoft.com/office/drawing/2014/main" id="{CB3089D3-E7DF-AAC7-7A81-824B215D0716}"/>
              </a:ext>
              <a:ext uri="{C183D7F6-B498-43B3-948B-1728B52AA6E4}">
                <adec:decorative xmlns:adec="http://schemas.microsoft.com/office/drawing/2017/decorative" val="1"/>
              </a:ext>
            </a:extLst>
          </p:cNvPr>
          <p:cNvCxnSpPr/>
          <p:nvPr userDrawn="1"/>
        </p:nvCxnSpPr>
        <p:spPr>
          <a:xfrm>
            <a:off x="644334" y="5865299"/>
            <a:ext cx="883535"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574970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utor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A15BD-8F99-4B55-590B-C17DFC0CA697}"/>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4" name="Picture Placeholder 4">
            <a:extLst>
              <a:ext uri="{FF2B5EF4-FFF2-40B4-BE49-F238E27FC236}">
                <a16:creationId xmlns:a16="http://schemas.microsoft.com/office/drawing/2014/main" id="{2EC283C1-4E00-6F2A-10B6-B026F34DE2BF}"/>
              </a:ext>
            </a:extLst>
          </p:cNvPr>
          <p:cNvSpPr>
            <a:spLocks noGrp="1"/>
          </p:cNvSpPr>
          <p:nvPr>
            <p:ph type="pic" sz="quarter" idx="10"/>
          </p:nvPr>
        </p:nvSpPr>
        <p:spPr>
          <a:xfrm>
            <a:off x="844557" y="1361567"/>
            <a:ext cx="1867779" cy="2067434"/>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10" name="Text Placeholder 10">
            <a:extLst>
              <a:ext uri="{FF2B5EF4-FFF2-40B4-BE49-F238E27FC236}">
                <a16:creationId xmlns:a16="http://schemas.microsoft.com/office/drawing/2014/main" id="{D43E812A-7BF8-B7DC-34FD-A933214724CA}"/>
              </a:ext>
            </a:extLst>
          </p:cNvPr>
          <p:cNvSpPr>
            <a:spLocks noGrp="1"/>
          </p:cNvSpPr>
          <p:nvPr>
            <p:ph type="body" sz="quarter" idx="15"/>
          </p:nvPr>
        </p:nvSpPr>
        <p:spPr>
          <a:xfrm>
            <a:off x="844557" y="3626347"/>
            <a:ext cx="1867779" cy="1096124"/>
          </a:xfrm>
          <a:prstGeom prst="rect">
            <a:avLst/>
          </a:prstGeom>
        </p:spPr>
        <p:txBody>
          <a:bodyPr/>
          <a:lstStyle>
            <a:lvl1pPr marL="0" indent="0">
              <a:lnSpc>
                <a:spcPct val="100000"/>
              </a:lnSpc>
              <a:buNone/>
              <a:defRPr sz="1350" b="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1" name="Text Placeholder 10">
            <a:extLst>
              <a:ext uri="{FF2B5EF4-FFF2-40B4-BE49-F238E27FC236}">
                <a16:creationId xmlns:a16="http://schemas.microsoft.com/office/drawing/2014/main" id="{7C63ADAB-A03B-3654-9A2D-AC115B9129C5}"/>
              </a:ext>
            </a:extLst>
          </p:cNvPr>
          <p:cNvSpPr>
            <a:spLocks noGrp="1"/>
          </p:cNvSpPr>
          <p:nvPr>
            <p:ph type="body" sz="quarter" idx="16"/>
          </p:nvPr>
        </p:nvSpPr>
        <p:spPr>
          <a:xfrm>
            <a:off x="838201" y="4870625"/>
            <a:ext cx="1867779" cy="1096124"/>
          </a:xfrm>
          <a:prstGeom prst="rect">
            <a:avLst/>
          </a:prstGeom>
        </p:spPr>
        <p:txBody>
          <a:bodyPr/>
          <a:lstStyle>
            <a:lvl1pPr marL="0" indent="0">
              <a:lnSpc>
                <a:spcPct val="100000"/>
              </a:lnSpc>
              <a:buNone/>
              <a:defRPr sz="1200">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6" name="Picture Placeholder 4">
            <a:extLst>
              <a:ext uri="{FF2B5EF4-FFF2-40B4-BE49-F238E27FC236}">
                <a16:creationId xmlns:a16="http://schemas.microsoft.com/office/drawing/2014/main" id="{1F8E5D48-DD03-98F0-ED59-EAF3DCA6C849}"/>
              </a:ext>
            </a:extLst>
          </p:cNvPr>
          <p:cNvSpPr>
            <a:spLocks noGrp="1"/>
          </p:cNvSpPr>
          <p:nvPr>
            <p:ph type="pic" sz="quarter" idx="11"/>
          </p:nvPr>
        </p:nvSpPr>
        <p:spPr>
          <a:xfrm>
            <a:off x="2999377" y="1361566"/>
            <a:ext cx="1867779" cy="2067434"/>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12" name="Text Placeholder 10">
            <a:extLst>
              <a:ext uri="{FF2B5EF4-FFF2-40B4-BE49-F238E27FC236}">
                <a16:creationId xmlns:a16="http://schemas.microsoft.com/office/drawing/2014/main" id="{82690AC2-4363-8AB0-A1C9-341F52CE05B0}"/>
              </a:ext>
            </a:extLst>
          </p:cNvPr>
          <p:cNvSpPr>
            <a:spLocks noGrp="1"/>
          </p:cNvSpPr>
          <p:nvPr>
            <p:ph type="body" sz="quarter" idx="17"/>
          </p:nvPr>
        </p:nvSpPr>
        <p:spPr>
          <a:xfrm>
            <a:off x="2999377" y="3626347"/>
            <a:ext cx="1867779" cy="1096124"/>
          </a:xfrm>
          <a:prstGeom prst="rect">
            <a:avLst/>
          </a:prstGeom>
        </p:spPr>
        <p:txBody>
          <a:bodyPr/>
          <a:lstStyle>
            <a:lvl1pPr marL="0" indent="0">
              <a:lnSpc>
                <a:spcPct val="100000"/>
              </a:lnSpc>
              <a:buNone/>
              <a:defRPr sz="135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6" name="Text Placeholder 10">
            <a:extLst>
              <a:ext uri="{FF2B5EF4-FFF2-40B4-BE49-F238E27FC236}">
                <a16:creationId xmlns:a16="http://schemas.microsoft.com/office/drawing/2014/main" id="{BF46C2B2-1179-2078-F4CF-0400F8422C20}"/>
              </a:ext>
            </a:extLst>
          </p:cNvPr>
          <p:cNvSpPr>
            <a:spLocks noGrp="1"/>
          </p:cNvSpPr>
          <p:nvPr>
            <p:ph type="body" sz="quarter" idx="21"/>
          </p:nvPr>
        </p:nvSpPr>
        <p:spPr>
          <a:xfrm>
            <a:off x="2999373" y="4870625"/>
            <a:ext cx="1867779" cy="1096124"/>
          </a:xfrm>
          <a:prstGeom prst="rect">
            <a:avLst/>
          </a:prstGeom>
        </p:spPr>
        <p:txBody>
          <a:bodyPr/>
          <a:lstStyle>
            <a:lvl1pPr marL="0" indent="0">
              <a:lnSpc>
                <a:spcPct val="100000"/>
              </a:lnSpc>
              <a:buNone/>
              <a:defRPr sz="1200">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7" name="Picture Placeholder 4">
            <a:extLst>
              <a:ext uri="{FF2B5EF4-FFF2-40B4-BE49-F238E27FC236}">
                <a16:creationId xmlns:a16="http://schemas.microsoft.com/office/drawing/2014/main" id="{C10172FC-6272-EBA1-EA98-1711571DF1C3}"/>
              </a:ext>
            </a:extLst>
          </p:cNvPr>
          <p:cNvSpPr>
            <a:spLocks noGrp="1"/>
          </p:cNvSpPr>
          <p:nvPr>
            <p:ph type="pic" sz="quarter" idx="12"/>
          </p:nvPr>
        </p:nvSpPr>
        <p:spPr>
          <a:xfrm>
            <a:off x="5154197" y="1361566"/>
            <a:ext cx="1867779" cy="2067434"/>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6F57F4C5-C9F4-5FCB-1D81-4168D44CF9C5}"/>
              </a:ext>
            </a:extLst>
          </p:cNvPr>
          <p:cNvSpPr>
            <a:spLocks noGrp="1"/>
          </p:cNvSpPr>
          <p:nvPr>
            <p:ph type="body" sz="quarter" idx="18"/>
          </p:nvPr>
        </p:nvSpPr>
        <p:spPr>
          <a:xfrm>
            <a:off x="5154193" y="3626347"/>
            <a:ext cx="1867779" cy="1096124"/>
          </a:xfrm>
          <a:prstGeom prst="rect">
            <a:avLst/>
          </a:prstGeom>
        </p:spPr>
        <p:txBody>
          <a:bodyPr/>
          <a:lstStyle>
            <a:lvl1pPr marL="0" indent="0">
              <a:lnSpc>
                <a:spcPct val="100000"/>
              </a:lnSpc>
              <a:buNone/>
              <a:defRPr sz="135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7" name="Text Placeholder 10">
            <a:extLst>
              <a:ext uri="{FF2B5EF4-FFF2-40B4-BE49-F238E27FC236}">
                <a16:creationId xmlns:a16="http://schemas.microsoft.com/office/drawing/2014/main" id="{DC499195-A804-24D7-05F0-2C23E2522E11}"/>
              </a:ext>
            </a:extLst>
          </p:cNvPr>
          <p:cNvSpPr>
            <a:spLocks noGrp="1"/>
          </p:cNvSpPr>
          <p:nvPr>
            <p:ph type="body" sz="quarter" idx="22"/>
          </p:nvPr>
        </p:nvSpPr>
        <p:spPr>
          <a:xfrm>
            <a:off x="5162113" y="4870625"/>
            <a:ext cx="1867779" cy="1096124"/>
          </a:xfrm>
          <a:prstGeom prst="rect">
            <a:avLst/>
          </a:prstGeom>
        </p:spPr>
        <p:txBody>
          <a:bodyPr/>
          <a:lstStyle>
            <a:lvl1pPr marL="0" indent="0">
              <a:lnSpc>
                <a:spcPct val="100000"/>
              </a:lnSpc>
              <a:buNone/>
              <a:defRPr sz="1200">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8" name="Picture Placeholder 4">
            <a:extLst>
              <a:ext uri="{FF2B5EF4-FFF2-40B4-BE49-F238E27FC236}">
                <a16:creationId xmlns:a16="http://schemas.microsoft.com/office/drawing/2014/main" id="{A3976B9D-F7A0-F3B3-5C7C-AC9443FCBFCF}"/>
              </a:ext>
            </a:extLst>
          </p:cNvPr>
          <p:cNvSpPr>
            <a:spLocks noGrp="1"/>
          </p:cNvSpPr>
          <p:nvPr>
            <p:ph type="pic" sz="quarter" idx="13"/>
          </p:nvPr>
        </p:nvSpPr>
        <p:spPr>
          <a:xfrm>
            <a:off x="7309017" y="1361566"/>
            <a:ext cx="1867779" cy="2067434"/>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14" name="Text Placeholder 10">
            <a:extLst>
              <a:ext uri="{FF2B5EF4-FFF2-40B4-BE49-F238E27FC236}">
                <a16:creationId xmlns:a16="http://schemas.microsoft.com/office/drawing/2014/main" id="{2C2F2911-82CE-E3A5-43E3-6F418B61CFE2}"/>
              </a:ext>
            </a:extLst>
          </p:cNvPr>
          <p:cNvSpPr>
            <a:spLocks noGrp="1"/>
          </p:cNvSpPr>
          <p:nvPr>
            <p:ph type="body" sz="quarter" idx="19"/>
          </p:nvPr>
        </p:nvSpPr>
        <p:spPr>
          <a:xfrm>
            <a:off x="7309013" y="3626347"/>
            <a:ext cx="1867779" cy="1096124"/>
          </a:xfrm>
          <a:prstGeom prst="rect">
            <a:avLst/>
          </a:prstGeom>
        </p:spPr>
        <p:txBody>
          <a:bodyPr/>
          <a:lstStyle>
            <a:lvl1pPr marL="0" indent="0">
              <a:lnSpc>
                <a:spcPct val="100000"/>
              </a:lnSpc>
              <a:buNone/>
              <a:defRPr sz="135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8" name="Text Placeholder 10">
            <a:extLst>
              <a:ext uri="{FF2B5EF4-FFF2-40B4-BE49-F238E27FC236}">
                <a16:creationId xmlns:a16="http://schemas.microsoft.com/office/drawing/2014/main" id="{29ED9C9B-58D7-57C5-E0D9-247C74637BCC}"/>
              </a:ext>
            </a:extLst>
          </p:cNvPr>
          <p:cNvSpPr>
            <a:spLocks noGrp="1"/>
          </p:cNvSpPr>
          <p:nvPr>
            <p:ph type="body" sz="quarter" idx="23"/>
          </p:nvPr>
        </p:nvSpPr>
        <p:spPr>
          <a:xfrm>
            <a:off x="7309013" y="4870625"/>
            <a:ext cx="1867779" cy="1096124"/>
          </a:xfrm>
          <a:prstGeom prst="rect">
            <a:avLst/>
          </a:prstGeom>
        </p:spPr>
        <p:txBody>
          <a:bodyPr/>
          <a:lstStyle>
            <a:lvl1pPr marL="0" indent="0">
              <a:lnSpc>
                <a:spcPct val="100000"/>
              </a:lnSpc>
              <a:buNone/>
              <a:defRPr sz="1200">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9" name="Picture Placeholder 4">
            <a:extLst>
              <a:ext uri="{FF2B5EF4-FFF2-40B4-BE49-F238E27FC236}">
                <a16:creationId xmlns:a16="http://schemas.microsoft.com/office/drawing/2014/main" id="{96B94ACE-A590-CF36-27D6-13ECBC466141}"/>
              </a:ext>
            </a:extLst>
          </p:cNvPr>
          <p:cNvSpPr>
            <a:spLocks noGrp="1"/>
          </p:cNvSpPr>
          <p:nvPr>
            <p:ph type="pic" sz="quarter" idx="14"/>
          </p:nvPr>
        </p:nvSpPr>
        <p:spPr>
          <a:xfrm>
            <a:off x="9463837" y="1361566"/>
            <a:ext cx="1867779" cy="2067434"/>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15" name="Text Placeholder 10">
            <a:extLst>
              <a:ext uri="{FF2B5EF4-FFF2-40B4-BE49-F238E27FC236}">
                <a16:creationId xmlns:a16="http://schemas.microsoft.com/office/drawing/2014/main" id="{04602F66-7FBC-8030-EE0B-BA6D2AB1D95D}"/>
              </a:ext>
            </a:extLst>
          </p:cNvPr>
          <p:cNvSpPr>
            <a:spLocks noGrp="1"/>
          </p:cNvSpPr>
          <p:nvPr>
            <p:ph type="body" sz="quarter" idx="20"/>
          </p:nvPr>
        </p:nvSpPr>
        <p:spPr>
          <a:xfrm>
            <a:off x="9463833" y="3626347"/>
            <a:ext cx="1867779" cy="1096124"/>
          </a:xfrm>
          <a:prstGeom prst="rect">
            <a:avLst/>
          </a:prstGeom>
        </p:spPr>
        <p:txBody>
          <a:bodyPr/>
          <a:lstStyle>
            <a:lvl1pPr marL="0" indent="0">
              <a:lnSpc>
                <a:spcPct val="100000"/>
              </a:lnSpc>
              <a:buNone/>
              <a:defRPr sz="135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10">
            <a:extLst>
              <a:ext uri="{FF2B5EF4-FFF2-40B4-BE49-F238E27FC236}">
                <a16:creationId xmlns:a16="http://schemas.microsoft.com/office/drawing/2014/main" id="{41A95260-2809-2DCA-0C3A-883D26C3232E}"/>
              </a:ext>
            </a:extLst>
          </p:cNvPr>
          <p:cNvSpPr>
            <a:spLocks noGrp="1"/>
          </p:cNvSpPr>
          <p:nvPr>
            <p:ph type="body" sz="quarter" idx="24"/>
          </p:nvPr>
        </p:nvSpPr>
        <p:spPr>
          <a:xfrm>
            <a:off x="9463833" y="4870625"/>
            <a:ext cx="1867779" cy="1096124"/>
          </a:xfrm>
          <a:prstGeom prst="rect">
            <a:avLst/>
          </a:prstGeom>
        </p:spPr>
        <p:txBody>
          <a:bodyPr/>
          <a:lstStyle>
            <a:lvl1pPr marL="0" indent="0">
              <a:lnSpc>
                <a:spcPct val="100000"/>
              </a:lnSpc>
              <a:buNone/>
              <a:defRPr sz="1200">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34395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2710C2D-8CC3-E48A-B4BE-91C8A0344A87}"/>
              </a:ext>
              <a:ext uri="{C183D7F6-B498-43B3-948B-1728B52AA6E4}">
                <adec:decorative xmlns:adec="http://schemas.microsoft.com/office/drawing/2017/decorative" val="1"/>
              </a:ext>
            </a:extLst>
          </p:cNvPr>
          <p:cNvSpPr/>
          <p:nvPr userDrawn="1"/>
        </p:nvSpPr>
        <p:spPr>
          <a:xfrm>
            <a:off x="-98097" y="5535298"/>
            <a:ext cx="12430233" cy="1322702"/>
          </a:xfrm>
          <a:prstGeom prst="rect">
            <a:avLst/>
          </a:prstGeom>
          <a:solidFill>
            <a:srgbClr val="0026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5" name="Rectangle 4">
            <a:extLst>
              <a:ext uri="{FF2B5EF4-FFF2-40B4-BE49-F238E27FC236}">
                <a16:creationId xmlns:a16="http://schemas.microsoft.com/office/drawing/2014/main" id="{7DDA5FFF-A4E9-70E1-F63D-F2DA8D781303}"/>
              </a:ext>
              <a:ext uri="{C183D7F6-B498-43B3-948B-1728B52AA6E4}">
                <adec:decorative xmlns:adec="http://schemas.microsoft.com/office/drawing/2017/decorative" val="1"/>
              </a:ext>
            </a:extLst>
          </p:cNvPr>
          <p:cNvSpPr/>
          <p:nvPr userDrawn="1"/>
        </p:nvSpPr>
        <p:spPr>
          <a:xfrm>
            <a:off x="0" y="-88143"/>
            <a:ext cx="12192000" cy="1276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7" name="Picture 6">
            <a:extLst>
              <a:ext uri="{FF2B5EF4-FFF2-40B4-BE49-F238E27FC236}">
                <a16:creationId xmlns:a16="http://schemas.microsoft.com/office/drawing/2014/main" id="{D8E959CA-E684-F41A-7A8A-9609F2F595B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6"/>
          <a:stretch/>
        </p:blipFill>
        <p:spPr>
          <a:xfrm>
            <a:off x="-98097" y="2369223"/>
            <a:ext cx="12430233" cy="3669287"/>
          </a:xfrm>
          <a:prstGeom prst="rect">
            <a:avLst/>
          </a:prstGeom>
        </p:spPr>
      </p:pic>
      <p:sp>
        <p:nvSpPr>
          <p:cNvPr id="9" name="Title 1">
            <a:extLst>
              <a:ext uri="{FF2B5EF4-FFF2-40B4-BE49-F238E27FC236}">
                <a16:creationId xmlns:a16="http://schemas.microsoft.com/office/drawing/2014/main" id="{73848E26-50A9-36A0-601B-1FCBEF03BB9C}"/>
              </a:ext>
            </a:extLst>
          </p:cNvPr>
          <p:cNvSpPr>
            <a:spLocks noGrp="1"/>
          </p:cNvSpPr>
          <p:nvPr>
            <p:ph type="title"/>
          </p:nvPr>
        </p:nvSpPr>
        <p:spPr>
          <a:xfrm>
            <a:off x="644334" y="539073"/>
            <a:ext cx="5030489" cy="1202932"/>
          </a:xfrm>
          <a:prstGeom prst="rect">
            <a:avLst/>
          </a:prstGeom>
        </p:spPr>
        <p:txBody>
          <a:bodyPr anchor="ctr"/>
          <a:lstStyle>
            <a:lvl1pPr algn="l">
              <a:defRPr sz="2700">
                <a:solidFill>
                  <a:schemeClr val="tx2"/>
                </a:solidFill>
              </a:defRPr>
            </a:lvl1pPr>
          </a:lstStyle>
          <a:p>
            <a:r>
              <a:rPr lang="en-US"/>
              <a:t>Click to edit Master title style</a:t>
            </a:r>
            <a:endParaRPr lang="en-GB"/>
          </a:p>
        </p:txBody>
      </p:sp>
      <p:sp>
        <p:nvSpPr>
          <p:cNvPr id="3" name="Text Placeholder 10">
            <a:extLst>
              <a:ext uri="{FF2B5EF4-FFF2-40B4-BE49-F238E27FC236}">
                <a16:creationId xmlns:a16="http://schemas.microsoft.com/office/drawing/2014/main" id="{406C214A-D8D2-255D-A2D9-CB33A8B12E97}"/>
              </a:ext>
            </a:extLst>
          </p:cNvPr>
          <p:cNvSpPr>
            <a:spLocks noGrp="1"/>
          </p:cNvSpPr>
          <p:nvPr>
            <p:ph type="body" sz="quarter" idx="11"/>
          </p:nvPr>
        </p:nvSpPr>
        <p:spPr>
          <a:xfrm>
            <a:off x="6517179" y="539075"/>
            <a:ext cx="4844343" cy="1202931"/>
          </a:xfrm>
          <a:prstGeom prst="rect">
            <a:avLst/>
          </a:prstGeom>
        </p:spPr>
        <p:txBody>
          <a:bodyPr/>
          <a:lstStyle>
            <a:lvl1pPr marL="0" indent="0" algn="l">
              <a:buNone/>
              <a:defRPr sz="2100">
                <a:solidFill>
                  <a:schemeClr val="tx1"/>
                </a:solidFill>
                <a:latin typeface="Arial" panose="020B0604020202020204" pitchFamily="34" charset="0"/>
                <a:cs typeface="Arial" panose="020B0604020202020204" pitchFamily="34" charset="0"/>
              </a:defRPr>
            </a:lvl1pPr>
            <a:lvl2pPr>
              <a:defRPr sz="2475">
                <a:solidFill>
                  <a:schemeClr val="accent2"/>
                </a:solidFill>
                <a:latin typeface="Arial" panose="020B0604020202020204" pitchFamily="34" charset="0"/>
                <a:cs typeface="Arial" panose="020B0604020202020204" pitchFamily="34" charset="0"/>
              </a:defRPr>
            </a:lvl2pPr>
            <a:lvl3pPr>
              <a:defRPr sz="2475">
                <a:solidFill>
                  <a:schemeClr val="accent2"/>
                </a:solidFill>
                <a:latin typeface="Arial" panose="020B0604020202020204" pitchFamily="34" charset="0"/>
                <a:cs typeface="Arial" panose="020B0604020202020204" pitchFamily="34" charset="0"/>
              </a:defRPr>
            </a:lvl3pPr>
            <a:lvl4pPr>
              <a:defRPr sz="2475">
                <a:solidFill>
                  <a:schemeClr val="accent2"/>
                </a:solidFill>
                <a:latin typeface="Arial" panose="020B0604020202020204" pitchFamily="34" charset="0"/>
                <a:cs typeface="Arial" panose="020B0604020202020204" pitchFamily="34" charset="0"/>
              </a:defRPr>
            </a:lvl4pPr>
            <a:lvl5pPr>
              <a:defRPr sz="2475">
                <a:solidFill>
                  <a:schemeClr val="accent2"/>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2" name="Text Placeholder 10">
            <a:extLst>
              <a:ext uri="{FF2B5EF4-FFF2-40B4-BE49-F238E27FC236}">
                <a16:creationId xmlns:a16="http://schemas.microsoft.com/office/drawing/2014/main" id="{0B40B2A2-EEB0-3F4D-B65E-A0666BB55834}"/>
              </a:ext>
            </a:extLst>
          </p:cNvPr>
          <p:cNvSpPr>
            <a:spLocks noGrp="1"/>
          </p:cNvSpPr>
          <p:nvPr>
            <p:ph type="body" sz="quarter" idx="13"/>
          </p:nvPr>
        </p:nvSpPr>
        <p:spPr>
          <a:xfrm>
            <a:off x="6517178" y="1881821"/>
            <a:ext cx="4844343" cy="959492"/>
          </a:xfrm>
          <a:prstGeom prst="rect">
            <a:avLst/>
          </a:prstGeom>
        </p:spPr>
        <p:txBody>
          <a:bodyPr/>
          <a:lstStyle>
            <a:lvl1pPr marL="0" indent="0" algn="l">
              <a:buNone/>
              <a:defRPr sz="1800">
                <a:solidFill>
                  <a:schemeClr val="tx1"/>
                </a:solidFill>
                <a:latin typeface="Arial" panose="020B0604020202020204" pitchFamily="34" charset="0"/>
                <a:cs typeface="Arial" panose="020B0604020202020204" pitchFamily="34" charset="0"/>
              </a:defRPr>
            </a:lvl1pPr>
            <a:lvl2pPr>
              <a:defRPr sz="2475">
                <a:solidFill>
                  <a:schemeClr val="accent2"/>
                </a:solidFill>
                <a:latin typeface="Arial" panose="020B0604020202020204" pitchFamily="34" charset="0"/>
                <a:cs typeface="Arial" panose="020B0604020202020204" pitchFamily="34" charset="0"/>
              </a:defRPr>
            </a:lvl2pPr>
            <a:lvl3pPr>
              <a:defRPr sz="2475">
                <a:solidFill>
                  <a:schemeClr val="accent2"/>
                </a:solidFill>
                <a:latin typeface="Arial" panose="020B0604020202020204" pitchFamily="34" charset="0"/>
                <a:cs typeface="Arial" panose="020B0604020202020204" pitchFamily="34" charset="0"/>
              </a:defRPr>
            </a:lvl3pPr>
            <a:lvl4pPr>
              <a:defRPr sz="2475">
                <a:solidFill>
                  <a:schemeClr val="accent2"/>
                </a:solidFill>
                <a:latin typeface="Arial" panose="020B0604020202020204" pitchFamily="34" charset="0"/>
                <a:cs typeface="Arial" panose="020B0604020202020204" pitchFamily="34" charset="0"/>
              </a:defRPr>
            </a:lvl4pPr>
            <a:lvl5pPr>
              <a:defRPr sz="2475">
                <a:solidFill>
                  <a:schemeClr val="accent2"/>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4" name="SmartArt Placeholder 3">
            <a:extLst>
              <a:ext uri="{FF2B5EF4-FFF2-40B4-BE49-F238E27FC236}">
                <a16:creationId xmlns:a16="http://schemas.microsoft.com/office/drawing/2014/main" id="{DF6816E4-A197-DBD7-95BF-6EB1D6B0C646}"/>
              </a:ext>
            </a:extLst>
          </p:cNvPr>
          <p:cNvSpPr>
            <a:spLocks noGrp="1"/>
          </p:cNvSpPr>
          <p:nvPr>
            <p:ph type="dgm" sz="quarter" idx="12" hasCustomPrompt="1"/>
          </p:nvPr>
        </p:nvSpPr>
        <p:spPr>
          <a:xfrm>
            <a:off x="830481" y="5621438"/>
            <a:ext cx="10531475" cy="1135033"/>
          </a:xfrm>
          <a:prstGeom prst="rect">
            <a:avLst/>
          </a:prstGeom>
        </p:spPr>
        <p:txBody>
          <a:bodyPr/>
          <a:lstStyle>
            <a:lvl1pPr>
              <a:defRPr sz="1800">
                <a:solidFill>
                  <a:schemeClr val="bg1"/>
                </a:solidFill>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2812332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104659-89AA-97AB-28AD-24C5C89C0FAE}"/>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3" name="Content Placeholder 2"/>
          <p:cNvSpPr>
            <a:spLocks noGrp="1"/>
          </p:cNvSpPr>
          <p:nvPr>
            <p:ph idx="1"/>
          </p:nvPr>
        </p:nvSpPr>
        <p:spPr>
          <a:xfrm>
            <a:off x="838200" y="1144493"/>
            <a:ext cx="10515600" cy="4569014"/>
          </a:xfrm>
          <a:prstGeom prst="rect">
            <a:avLst/>
          </a:prstGeom>
        </p:spPr>
        <p:txBody>
          <a:bodyPr/>
          <a:lstStyle>
            <a:lvl1pPr marL="342900"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marL="536972" indent="-194072">
              <a:lnSpc>
                <a:spcPct val="100000"/>
              </a:lnSpc>
              <a:buClr>
                <a:srgbClr val="E00034"/>
              </a:buClr>
              <a:buFont typeface="Wingdings" panose="05000000000000000000" pitchFamily="2" charset="2"/>
              <a:buChar char="§"/>
              <a:defRPr sz="1575">
                <a:solidFill>
                  <a:srgbClr val="002147"/>
                </a:solidFill>
                <a:latin typeface="Arial" panose="020B0604020202020204" pitchFamily="34" charset="0"/>
                <a:cs typeface="Arial" panose="020B0604020202020204" pitchFamily="34" charset="0"/>
              </a:defRPr>
            </a:lvl2pPr>
            <a:lvl3pPr marL="673894" indent="-159544">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3pPr>
            <a:lvl4pPr marL="941785" indent="-170260">
              <a:lnSpc>
                <a:spcPct val="100000"/>
              </a:lnSpc>
              <a:buClr>
                <a:srgbClr val="E00034"/>
              </a:buClr>
              <a:buFont typeface="Wingdings" panose="05000000000000000000" pitchFamily="2" charset="2"/>
              <a:buChar char="§"/>
              <a:tabLst>
                <a:tab pos="941785" algn="l"/>
              </a:tabLst>
              <a:defRPr sz="1125">
                <a:solidFill>
                  <a:srgbClr val="002147"/>
                </a:solidFill>
                <a:latin typeface="Arial" panose="020B0604020202020204" pitchFamily="34" charset="0"/>
                <a:cs typeface="Arial" panose="020B0604020202020204" pitchFamily="34" charset="0"/>
              </a:defRPr>
            </a:lvl4pPr>
            <a:lvl5pPr marL="1210866" indent="-182166">
              <a:lnSpc>
                <a:spcPct val="100000"/>
              </a:lnSpc>
              <a:buClr>
                <a:srgbClr val="E00034"/>
              </a:buClr>
              <a:buFont typeface="Wingdings" panose="05000000000000000000" pitchFamily="2" charset="2"/>
              <a:buChar char="§"/>
              <a:tabLst>
                <a:tab pos="1210866" algn="l"/>
              </a:tabLst>
              <a:defRPr sz="1125">
                <a:solidFill>
                  <a:srgbClr val="002147"/>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a:extLst>
              <a:ext uri="{FF2B5EF4-FFF2-40B4-BE49-F238E27FC236}">
                <a16:creationId xmlns:a16="http://schemas.microsoft.com/office/drawing/2014/main" id="{A1C14664-7B5B-7C97-00D1-6E74A62E35FF}"/>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4007241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chedule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D7320B5-F963-76B3-0183-263AC566021F}"/>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4" name="SmartArt Placeholder 3">
            <a:extLst>
              <a:ext uri="{FF2B5EF4-FFF2-40B4-BE49-F238E27FC236}">
                <a16:creationId xmlns:a16="http://schemas.microsoft.com/office/drawing/2014/main" id="{4EFFD8CE-FD5D-7143-729D-79AD01889A11}"/>
              </a:ext>
            </a:extLst>
          </p:cNvPr>
          <p:cNvSpPr>
            <a:spLocks noGrp="1"/>
          </p:cNvSpPr>
          <p:nvPr>
            <p:ph type="dgm" sz="quarter" idx="11" hasCustomPrompt="1"/>
          </p:nvPr>
        </p:nvSpPr>
        <p:spPr>
          <a:xfrm>
            <a:off x="864709" y="1976753"/>
            <a:ext cx="10473976" cy="2904497"/>
          </a:xfrm>
          <a:prstGeom prst="rect">
            <a:avLst/>
          </a:prstGeom>
        </p:spPr>
        <p:txBody>
          <a:bodyPr/>
          <a:lstStyle>
            <a:lvl1pPr marL="171430" indent="-171430">
              <a:buClr>
                <a:schemeClr val="tx2"/>
              </a:buClr>
              <a:buFont typeface="Wingdings" panose="05000000000000000000" pitchFamily="2" charset="2"/>
              <a:buChar char="§"/>
              <a:defRPr>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888998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ext with titl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480441-E3C6-FBB9-E57E-DAD8F8292D83}"/>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3" name="Picture Placeholder 4"/>
          <p:cNvSpPr>
            <a:spLocks noGrp="1"/>
          </p:cNvSpPr>
          <p:nvPr>
            <p:ph type="pic" sz="quarter" idx="10"/>
          </p:nvPr>
        </p:nvSpPr>
        <p:spPr>
          <a:xfrm>
            <a:off x="844566" y="1361572"/>
            <a:ext cx="4840223" cy="4454171"/>
          </a:xfrm>
          <a:prstGeom prst="rect">
            <a:avLst/>
          </a:prstGeom>
        </p:spPr>
        <p:txBody>
          <a:bodyPr/>
          <a:lstStyle>
            <a:lvl1pPr marL="0" indent="0">
              <a:buNone/>
              <a:defRPr>
                <a:latin typeface="Arial" panose="020B0604020202020204" pitchFamily="34" charset="0"/>
                <a:cs typeface="Arial" panose="020B0604020202020204" pitchFamily="34" charset="0"/>
              </a:defRPr>
            </a:lvl1pPr>
          </a:lstStyle>
          <a:p>
            <a:r>
              <a:rPr lang="en-US"/>
              <a:t>Click icon to add picture</a:t>
            </a:r>
            <a:endParaRPr lang="en-GB"/>
          </a:p>
        </p:txBody>
      </p:sp>
      <p:sp>
        <p:nvSpPr>
          <p:cNvPr id="4" name="Text Placeholder 10"/>
          <p:cNvSpPr>
            <a:spLocks noGrp="1"/>
          </p:cNvSpPr>
          <p:nvPr>
            <p:ph type="body" sz="quarter" idx="11"/>
          </p:nvPr>
        </p:nvSpPr>
        <p:spPr>
          <a:xfrm>
            <a:off x="6449827" y="1361572"/>
            <a:ext cx="4840224" cy="4454171"/>
          </a:xfrm>
          <a:prstGeom prst="rect">
            <a:avLst/>
          </a:prstGeom>
        </p:spPr>
        <p:txBody>
          <a:bodyPr/>
          <a:lstStyle>
            <a:lvl1pPr marL="0" indent="0">
              <a:lnSpc>
                <a:spcPct val="100000"/>
              </a:lnSpc>
              <a:buClr>
                <a:schemeClr val="tx2"/>
              </a:buClr>
              <a:buFont typeface="Wingdings" panose="05000000000000000000" pitchFamily="2" charset="2"/>
              <a:buNone/>
              <a:defRPr sz="2025">
                <a:solidFill>
                  <a:srgbClr val="002147"/>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6" name="SmartArt Placeholder 5">
            <a:extLst>
              <a:ext uri="{FF2B5EF4-FFF2-40B4-BE49-F238E27FC236}">
                <a16:creationId xmlns:a16="http://schemas.microsoft.com/office/drawing/2014/main" id="{251DBB49-A950-70FC-D4B3-9E5866365563}"/>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30198381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FD13-3E78-803E-9DAA-7389650A1FC7}"/>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5" name="Content Placeholder 2">
            <a:extLst>
              <a:ext uri="{FF2B5EF4-FFF2-40B4-BE49-F238E27FC236}">
                <a16:creationId xmlns:a16="http://schemas.microsoft.com/office/drawing/2014/main" id="{F7B569BF-8F40-9729-1C5F-073FC783477C}"/>
              </a:ext>
            </a:extLst>
          </p:cNvPr>
          <p:cNvSpPr>
            <a:spLocks noGrp="1"/>
          </p:cNvSpPr>
          <p:nvPr>
            <p:ph idx="27"/>
          </p:nvPr>
        </p:nvSpPr>
        <p:spPr>
          <a:xfrm>
            <a:off x="484331" y="1266993"/>
            <a:ext cx="5202255" cy="4909976"/>
          </a:xfrm>
          <a:prstGeom prst="rect">
            <a:avLst/>
          </a:prstGeom>
        </p:spPr>
        <p:txBody>
          <a:bodyPr/>
          <a:lstStyle>
            <a:lvl1pPr marL="342900"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marL="536972" indent="-194072">
              <a:lnSpc>
                <a:spcPct val="100000"/>
              </a:lnSpc>
              <a:buClr>
                <a:srgbClr val="E00034"/>
              </a:buClr>
              <a:buFont typeface="Wingdings" panose="05000000000000000000" pitchFamily="2" charset="2"/>
              <a:buChar char="§"/>
              <a:defRPr sz="1575">
                <a:solidFill>
                  <a:srgbClr val="002147"/>
                </a:solidFill>
                <a:latin typeface="Arial" panose="020B0604020202020204" pitchFamily="34" charset="0"/>
                <a:cs typeface="Arial" panose="020B0604020202020204" pitchFamily="34" charset="0"/>
              </a:defRPr>
            </a:lvl2pPr>
            <a:lvl3pPr marL="673894" indent="-159544">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3pPr>
            <a:lvl4pPr marL="941785" indent="-170260">
              <a:lnSpc>
                <a:spcPct val="100000"/>
              </a:lnSpc>
              <a:buClr>
                <a:srgbClr val="E00034"/>
              </a:buClr>
              <a:buFont typeface="Wingdings" panose="05000000000000000000" pitchFamily="2" charset="2"/>
              <a:buChar char="§"/>
              <a:tabLst>
                <a:tab pos="941785" algn="l"/>
              </a:tabLst>
              <a:defRPr sz="1125">
                <a:solidFill>
                  <a:srgbClr val="002147"/>
                </a:solidFill>
                <a:latin typeface="Arial" panose="020B0604020202020204" pitchFamily="34" charset="0"/>
                <a:cs typeface="Arial" panose="020B0604020202020204" pitchFamily="34" charset="0"/>
              </a:defRPr>
            </a:lvl4pPr>
            <a:lvl5pPr marL="1210866" indent="-182166">
              <a:lnSpc>
                <a:spcPct val="100000"/>
              </a:lnSpc>
              <a:buClr>
                <a:srgbClr val="E00034"/>
              </a:buClr>
              <a:buFont typeface="Wingdings" panose="05000000000000000000" pitchFamily="2" charset="2"/>
              <a:buChar char="§"/>
              <a:tabLst>
                <a:tab pos="1210866" algn="l"/>
              </a:tabLst>
              <a:defRPr sz="1125">
                <a:solidFill>
                  <a:srgbClr val="002147"/>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C001396-D56D-E60D-8CB6-8890ACEDE70A}"/>
              </a:ext>
            </a:extLst>
          </p:cNvPr>
          <p:cNvSpPr>
            <a:spLocks noGrp="1"/>
          </p:cNvSpPr>
          <p:nvPr>
            <p:ph idx="28"/>
          </p:nvPr>
        </p:nvSpPr>
        <p:spPr>
          <a:xfrm>
            <a:off x="6505415" y="1266993"/>
            <a:ext cx="5202255" cy="4909976"/>
          </a:xfrm>
          <a:prstGeom prst="rect">
            <a:avLst/>
          </a:prstGeom>
        </p:spPr>
        <p:txBody>
          <a:bodyPr/>
          <a:lstStyle>
            <a:lvl1pPr marL="342900"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marL="536972" indent="-194072">
              <a:lnSpc>
                <a:spcPct val="100000"/>
              </a:lnSpc>
              <a:buClr>
                <a:srgbClr val="E00034"/>
              </a:buClr>
              <a:buFont typeface="Wingdings" panose="05000000000000000000" pitchFamily="2" charset="2"/>
              <a:buChar char="§"/>
              <a:defRPr sz="1575">
                <a:solidFill>
                  <a:srgbClr val="002147"/>
                </a:solidFill>
                <a:latin typeface="Arial" panose="020B0604020202020204" pitchFamily="34" charset="0"/>
                <a:cs typeface="Arial" panose="020B0604020202020204" pitchFamily="34" charset="0"/>
              </a:defRPr>
            </a:lvl2pPr>
            <a:lvl3pPr marL="673894" indent="-159544">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3pPr>
            <a:lvl4pPr marL="941785" indent="-170260">
              <a:lnSpc>
                <a:spcPct val="100000"/>
              </a:lnSpc>
              <a:buClr>
                <a:srgbClr val="E00034"/>
              </a:buClr>
              <a:buFont typeface="Wingdings" panose="05000000000000000000" pitchFamily="2" charset="2"/>
              <a:buChar char="§"/>
              <a:tabLst>
                <a:tab pos="941785" algn="l"/>
              </a:tabLst>
              <a:defRPr sz="1125">
                <a:solidFill>
                  <a:srgbClr val="002147"/>
                </a:solidFill>
                <a:latin typeface="Arial" panose="020B0604020202020204" pitchFamily="34" charset="0"/>
                <a:cs typeface="Arial" panose="020B0604020202020204" pitchFamily="34" charset="0"/>
              </a:defRPr>
            </a:lvl4pPr>
            <a:lvl5pPr marL="1210866" indent="-182166">
              <a:lnSpc>
                <a:spcPct val="100000"/>
              </a:lnSpc>
              <a:buClr>
                <a:srgbClr val="E00034"/>
              </a:buClr>
              <a:buFont typeface="Wingdings" panose="05000000000000000000" pitchFamily="2" charset="2"/>
              <a:buChar char="§"/>
              <a:tabLst>
                <a:tab pos="1210866" algn="l"/>
              </a:tabLst>
              <a:defRPr sz="1125">
                <a:solidFill>
                  <a:srgbClr val="002147"/>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a:extLst>
              <a:ext uri="{FF2B5EF4-FFF2-40B4-BE49-F238E27FC236}">
                <a16:creationId xmlns:a16="http://schemas.microsoft.com/office/drawing/2014/main" id="{01BBA7BA-B8CD-CB8A-751A-B03EAEF9D818}"/>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1278089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FD13-3E78-803E-9DAA-7389650A1FC7}"/>
              </a:ext>
            </a:extLst>
          </p:cNvPr>
          <p:cNvSpPr>
            <a:spLocks noGrp="1"/>
          </p:cNvSpPr>
          <p:nvPr>
            <p:ph type="title"/>
          </p:nvPr>
        </p:nvSpPr>
        <p:spPr>
          <a:xfrm>
            <a:off x="484332" y="1002724"/>
            <a:ext cx="11223337" cy="945347"/>
          </a:xfrm>
          <a:prstGeom prst="rect">
            <a:avLst/>
          </a:prstGeom>
        </p:spPr>
        <p:txBody>
          <a:bodyPr anchor="t"/>
          <a:lstStyle>
            <a:lvl1pPr algn="l">
              <a:defRPr sz="2400">
                <a:solidFill>
                  <a:schemeClr val="tx1"/>
                </a:solidFill>
              </a:defRPr>
            </a:lvl1pPr>
          </a:lstStyle>
          <a:p>
            <a:r>
              <a:rPr lang="en-US"/>
              <a:t>Click to edit Master title style</a:t>
            </a:r>
            <a:endParaRPr lang="en-GB"/>
          </a:p>
        </p:txBody>
      </p:sp>
      <p:sp>
        <p:nvSpPr>
          <p:cNvPr id="5" name="Content Placeholder 2">
            <a:extLst>
              <a:ext uri="{FF2B5EF4-FFF2-40B4-BE49-F238E27FC236}">
                <a16:creationId xmlns:a16="http://schemas.microsoft.com/office/drawing/2014/main" id="{F7B569BF-8F40-9729-1C5F-073FC783477C}"/>
              </a:ext>
            </a:extLst>
          </p:cNvPr>
          <p:cNvSpPr>
            <a:spLocks noGrp="1"/>
          </p:cNvSpPr>
          <p:nvPr>
            <p:ph idx="27"/>
          </p:nvPr>
        </p:nvSpPr>
        <p:spPr>
          <a:xfrm>
            <a:off x="484331" y="2047461"/>
            <a:ext cx="5202255" cy="4129508"/>
          </a:xfrm>
          <a:prstGeom prst="rect">
            <a:avLst/>
          </a:prstGeom>
        </p:spPr>
        <p:txBody>
          <a:bodyPr/>
          <a:lstStyle>
            <a:lvl1pPr marL="342900"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marL="536972" indent="-194072">
              <a:lnSpc>
                <a:spcPct val="100000"/>
              </a:lnSpc>
              <a:buClr>
                <a:srgbClr val="E00034"/>
              </a:buClr>
              <a:buFont typeface="Wingdings" panose="05000000000000000000" pitchFamily="2" charset="2"/>
              <a:buChar char="§"/>
              <a:defRPr sz="1575">
                <a:solidFill>
                  <a:srgbClr val="002147"/>
                </a:solidFill>
                <a:latin typeface="Arial" panose="020B0604020202020204" pitchFamily="34" charset="0"/>
                <a:cs typeface="Arial" panose="020B0604020202020204" pitchFamily="34" charset="0"/>
              </a:defRPr>
            </a:lvl2pPr>
            <a:lvl3pPr marL="673894" indent="-159544">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3pPr>
            <a:lvl4pPr marL="941785" indent="-170260">
              <a:lnSpc>
                <a:spcPct val="100000"/>
              </a:lnSpc>
              <a:buClr>
                <a:srgbClr val="E00034"/>
              </a:buClr>
              <a:buFont typeface="Wingdings" panose="05000000000000000000" pitchFamily="2" charset="2"/>
              <a:buChar char="§"/>
              <a:tabLst>
                <a:tab pos="941785" algn="l"/>
              </a:tabLst>
              <a:defRPr sz="1125">
                <a:solidFill>
                  <a:srgbClr val="002147"/>
                </a:solidFill>
                <a:latin typeface="Arial" panose="020B0604020202020204" pitchFamily="34" charset="0"/>
                <a:cs typeface="Arial" panose="020B0604020202020204" pitchFamily="34" charset="0"/>
              </a:defRPr>
            </a:lvl4pPr>
            <a:lvl5pPr marL="1210866" indent="-182166">
              <a:lnSpc>
                <a:spcPct val="100000"/>
              </a:lnSpc>
              <a:buClr>
                <a:srgbClr val="E00034"/>
              </a:buClr>
              <a:buFont typeface="Wingdings" panose="05000000000000000000" pitchFamily="2" charset="2"/>
              <a:buChar char="§"/>
              <a:tabLst>
                <a:tab pos="1210866" algn="l"/>
              </a:tabLst>
              <a:defRPr sz="1125">
                <a:solidFill>
                  <a:srgbClr val="002147"/>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EC001396-D56D-E60D-8CB6-8890ACEDE70A}"/>
              </a:ext>
            </a:extLst>
          </p:cNvPr>
          <p:cNvSpPr>
            <a:spLocks noGrp="1"/>
          </p:cNvSpPr>
          <p:nvPr>
            <p:ph idx="28"/>
          </p:nvPr>
        </p:nvSpPr>
        <p:spPr>
          <a:xfrm>
            <a:off x="6505415" y="2047461"/>
            <a:ext cx="5202255" cy="4129508"/>
          </a:xfrm>
          <a:prstGeom prst="rect">
            <a:avLst/>
          </a:prstGeom>
        </p:spPr>
        <p:txBody>
          <a:bodyPr/>
          <a:lstStyle>
            <a:lvl1pPr marL="342900"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marL="536972" indent="-194072">
              <a:lnSpc>
                <a:spcPct val="100000"/>
              </a:lnSpc>
              <a:buClr>
                <a:srgbClr val="E00034"/>
              </a:buClr>
              <a:buFont typeface="Wingdings" panose="05000000000000000000" pitchFamily="2" charset="2"/>
              <a:buChar char="§"/>
              <a:defRPr sz="1575">
                <a:solidFill>
                  <a:srgbClr val="002147"/>
                </a:solidFill>
                <a:latin typeface="Arial" panose="020B0604020202020204" pitchFamily="34" charset="0"/>
                <a:cs typeface="Arial" panose="020B0604020202020204" pitchFamily="34" charset="0"/>
              </a:defRPr>
            </a:lvl2pPr>
            <a:lvl3pPr marL="673894" indent="-159544">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3pPr>
            <a:lvl4pPr marL="941785" indent="-170260">
              <a:lnSpc>
                <a:spcPct val="100000"/>
              </a:lnSpc>
              <a:buClr>
                <a:srgbClr val="E00034"/>
              </a:buClr>
              <a:buFont typeface="Wingdings" panose="05000000000000000000" pitchFamily="2" charset="2"/>
              <a:buChar char="§"/>
              <a:tabLst>
                <a:tab pos="941785" algn="l"/>
              </a:tabLst>
              <a:defRPr sz="1125">
                <a:solidFill>
                  <a:srgbClr val="002147"/>
                </a:solidFill>
                <a:latin typeface="Arial" panose="020B0604020202020204" pitchFamily="34" charset="0"/>
                <a:cs typeface="Arial" panose="020B0604020202020204" pitchFamily="34" charset="0"/>
              </a:defRPr>
            </a:lvl4pPr>
            <a:lvl5pPr marL="1210866" indent="-182166">
              <a:lnSpc>
                <a:spcPct val="100000"/>
              </a:lnSpc>
              <a:buClr>
                <a:srgbClr val="E00034"/>
              </a:buClr>
              <a:buFont typeface="Wingdings" panose="05000000000000000000" pitchFamily="2" charset="2"/>
              <a:buChar char="§"/>
              <a:tabLst>
                <a:tab pos="1210866" algn="l"/>
              </a:tabLst>
              <a:defRPr sz="1125">
                <a:solidFill>
                  <a:srgbClr val="002147"/>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martArt Placeholder 5">
            <a:extLst>
              <a:ext uri="{FF2B5EF4-FFF2-40B4-BE49-F238E27FC236}">
                <a16:creationId xmlns:a16="http://schemas.microsoft.com/office/drawing/2014/main" id="{01BBA7BA-B8CD-CB8A-751A-B03EAEF9D818}"/>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
        <p:nvSpPr>
          <p:cNvPr id="3" name="Title 1">
            <a:extLst>
              <a:ext uri="{FF2B5EF4-FFF2-40B4-BE49-F238E27FC236}">
                <a16:creationId xmlns:a16="http://schemas.microsoft.com/office/drawing/2014/main" id="{9387C027-43D6-F1B7-D067-DF33031FC369}"/>
              </a:ext>
            </a:extLst>
          </p:cNvPr>
          <p:cNvSpPr txBox="1">
            <a:spLocks/>
          </p:cNvSpPr>
          <p:nvPr userDrawn="1"/>
        </p:nvSpPr>
        <p:spPr>
          <a:xfrm>
            <a:off x="847533" y="264294"/>
            <a:ext cx="10709467" cy="575783"/>
          </a:xfrm>
          <a:prstGeom prst="rect">
            <a:avLst/>
          </a:prstGeom>
        </p:spPr>
        <p:txBody>
          <a:bodyPr anchor="ctr"/>
          <a:lstStyle>
            <a:lvl1pPr algn="ctr" defTabSz="685715" rtl="0" eaLnBrk="1" latinLnBrk="0" hangingPunct="1">
              <a:lnSpc>
                <a:spcPct val="90000"/>
              </a:lnSpc>
              <a:spcBef>
                <a:spcPct val="0"/>
              </a:spcBef>
              <a:buNone/>
              <a:defRPr sz="2700" kern="1200">
                <a:solidFill>
                  <a:schemeClr val="tx2"/>
                </a:solidFill>
                <a:latin typeface="+mj-lt"/>
                <a:ea typeface="+mj-ea"/>
                <a:cs typeface="+mj-cs"/>
              </a:defRPr>
            </a:lvl1pPr>
          </a:lstStyle>
          <a:p>
            <a:r>
              <a:rPr lang="en-GB" sz="2700"/>
              <a:t>Click to edit Master title style</a:t>
            </a:r>
          </a:p>
        </p:txBody>
      </p:sp>
    </p:spTree>
    <p:extLst>
      <p:ext uri="{BB962C8B-B14F-4D97-AF65-F5344CB8AC3E}">
        <p14:creationId xmlns:p14="http://schemas.microsoft.com/office/powerpoint/2010/main" val="3828606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C8B45-874E-C410-3FB9-46AF677D272A}"/>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3" name="Text Placeholder 2"/>
          <p:cNvSpPr>
            <a:spLocks noGrp="1"/>
          </p:cNvSpPr>
          <p:nvPr>
            <p:ph type="body" idx="1"/>
          </p:nvPr>
        </p:nvSpPr>
        <p:spPr>
          <a:xfrm>
            <a:off x="762297" y="1231712"/>
            <a:ext cx="4933331" cy="910112"/>
          </a:xfrm>
          <a:prstGeom prst="rect">
            <a:avLst/>
          </a:prstGeom>
        </p:spPr>
        <p:txBody>
          <a:bodyPr anchor="b"/>
          <a:lstStyle>
            <a:lvl1pPr marL="0" indent="0">
              <a:lnSpc>
                <a:spcPct val="100000"/>
              </a:lnSpc>
              <a:buNone/>
              <a:defRPr sz="1350" b="1">
                <a:solidFill>
                  <a:srgbClr val="002350"/>
                </a:solidFill>
                <a:latin typeface="Arial" panose="020B0604020202020204" pitchFamily="34" charset="0"/>
                <a:cs typeface="Arial" panose="020B0604020202020204" pitchFamily="34" charset="0"/>
              </a:defRPr>
            </a:lvl1pPr>
            <a:lvl2pPr marL="257143" indent="0">
              <a:buNone/>
              <a:defRPr sz="1125" b="1"/>
            </a:lvl2pPr>
            <a:lvl3pPr marL="514286" indent="0">
              <a:buNone/>
              <a:defRPr sz="1013" b="1"/>
            </a:lvl3pPr>
            <a:lvl4pPr marL="771430" indent="0">
              <a:buNone/>
              <a:defRPr sz="900" b="1"/>
            </a:lvl4pPr>
            <a:lvl5pPr marL="1028573" indent="0">
              <a:buNone/>
              <a:defRPr sz="900" b="1"/>
            </a:lvl5pPr>
            <a:lvl6pPr marL="1285717" indent="0">
              <a:buNone/>
              <a:defRPr sz="900" b="1"/>
            </a:lvl6pPr>
            <a:lvl7pPr marL="1542858" indent="0">
              <a:buNone/>
              <a:defRPr sz="900" b="1"/>
            </a:lvl7pPr>
            <a:lvl8pPr marL="1800000" indent="0">
              <a:buNone/>
              <a:defRPr sz="900" b="1"/>
            </a:lvl8pPr>
            <a:lvl9pPr marL="2057143" indent="0">
              <a:buNone/>
              <a:defRPr sz="900" b="1"/>
            </a:lvl9pPr>
          </a:lstStyle>
          <a:p>
            <a:pPr lvl="0"/>
            <a:r>
              <a:rPr lang="en-US"/>
              <a:t>Click to edit Master text styles</a:t>
            </a:r>
          </a:p>
        </p:txBody>
      </p:sp>
      <p:sp>
        <p:nvSpPr>
          <p:cNvPr id="4" name="Content Placeholder 3"/>
          <p:cNvSpPr>
            <a:spLocks noGrp="1"/>
          </p:cNvSpPr>
          <p:nvPr>
            <p:ph sz="half" idx="2"/>
          </p:nvPr>
        </p:nvSpPr>
        <p:spPr>
          <a:xfrm>
            <a:off x="762297" y="2141826"/>
            <a:ext cx="4933331" cy="3983881"/>
          </a:xfrm>
          <a:prstGeom prst="rect">
            <a:avLst/>
          </a:prstGeom>
        </p:spPr>
        <p:txBody>
          <a:bodyPr/>
          <a:lstStyle>
            <a:lvl1pPr marL="128573" indent="-128573">
              <a:lnSpc>
                <a:spcPct val="100000"/>
              </a:lnSpc>
              <a:buClr>
                <a:srgbClr val="E00034"/>
              </a:buClr>
              <a:buFont typeface="Wingdings" panose="05000000000000000000" pitchFamily="2" charset="2"/>
              <a:buChar char="§"/>
              <a:defRPr sz="1800">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
          <p:cNvSpPr>
            <a:spLocks noGrp="1"/>
          </p:cNvSpPr>
          <p:nvPr>
            <p:ph type="body" idx="10"/>
          </p:nvPr>
        </p:nvSpPr>
        <p:spPr>
          <a:xfrm>
            <a:off x="6241945" y="1241237"/>
            <a:ext cx="5035955" cy="910112"/>
          </a:xfrm>
          <a:prstGeom prst="rect">
            <a:avLst/>
          </a:prstGeom>
        </p:spPr>
        <p:txBody>
          <a:bodyPr anchor="b"/>
          <a:lstStyle>
            <a:lvl1pPr marL="0" indent="0">
              <a:lnSpc>
                <a:spcPct val="100000"/>
              </a:lnSpc>
              <a:buNone/>
              <a:defRPr sz="1350" b="1">
                <a:solidFill>
                  <a:srgbClr val="002350"/>
                </a:solidFill>
                <a:latin typeface="Arial" panose="020B0604020202020204" pitchFamily="34" charset="0"/>
                <a:cs typeface="Arial" panose="020B0604020202020204" pitchFamily="34" charset="0"/>
              </a:defRPr>
            </a:lvl1pPr>
            <a:lvl2pPr marL="257143" indent="0">
              <a:buNone/>
              <a:defRPr sz="1125" b="1"/>
            </a:lvl2pPr>
            <a:lvl3pPr marL="514286" indent="0">
              <a:buNone/>
              <a:defRPr sz="1013" b="1"/>
            </a:lvl3pPr>
            <a:lvl4pPr marL="771430" indent="0">
              <a:buNone/>
              <a:defRPr sz="900" b="1"/>
            </a:lvl4pPr>
            <a:lvl5pPr marL="1028573" indent="0">
              <a:buNone/>
              <a:defRPr sz="900" b="1"/>
            </a:lvl5pPr>
            <a:lvl6pPr marL="1285717" indent="0">
              <a:buNone/>
              <a:defRPr sz="900" b="1"/>
            </a:lvl6pPr>
            <a:lvl7pPr marL="1542858" indent="0">
              <a:buNone/>
              <a:defRPr sz="900" b="1"/>
            </a:lvl7pPr>
            <a:lvl8pPr marL="1800000" indent="0">
              <a:buNone/>
              <a:defRPr sz="900" b="1"/>
            </a:lvl8pPr>
            <a:lvl9pPr marL="2057143" indent="0">
              <a:buNone/>
              <a:defRPr sz="900" b="1"/>
            </a:lvl9pPr>
          </a:lstStyle>
          <a:p>
            <a:pPr lvl="0"/>
            <a:r>
              <a:rPr lang="en-US"/>
              <a:t>Click to edit Master text styles</a:t>
            </a:r>
          </a:p>
        </p:txBody>
      </p:sp>
      <p:sp>
        <p:nvSpPr>
          <p:cNvPr id="11" name="Content Placeholder 3"/>
          <p:cNvSpPr>
            <a:spLocks noGrp="1"/>
          </p:cNvSpPr>
          <p:nvPr>
            <p:ph sz="half" idx="11"/>
          </p:nvPr>
        </p:nvSpPr>
        <p:spPr>
          <a:xfrm>
            <a:off x="6241945" y="2151351"/>
            <a:ext cx="5035955" cy="3983881"/>
          </a:xfrm>
          <a:prstGeom prst="rect">
            <a:avLst/>
          </a:prstGeom>
        </p:spPr>
        <p:txBody>
          <a:bodyPr/>
          <a:lstStyle>
            <a:lvl1pPr marL="128573" indent="-128573">
              <a:lnSpc>
                <a:spcPct val="100000"/>
              </a:lnSpc>
              <a:buClr>
                <a:srgbClr val="E00034"/>
              </a:buClr>
              <a:buFont typeface="Wingdings" panose="05000000000000000000" pitchFamily="2" charset="2"/>
              <a:buChar char="§"/>
              <a:defRPr sz="1800">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martArt Placeholder 5">
            <a:extLst>
              <a:ext uri="{FF2B5EF4-FFF2-40B4-BE49-F238E27FC236}">
                <a16:creationId xmlns:a16="http://schemas.microsoft.com/office/drawing/2014/main" id="{B339F5FF-20E7-2556-4C82-5D59FFACDD97}"/>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2845111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sz="3600">
                <a:solidFill>
                  <a:srgbClr val="585858"/>
                </a:solidFill>
                <a:latin typeface="+mj-lt"/>
              </a:defRPr>
            </a:lvl1pPr>
          </a:lstStyle>
          <a:p>
            <a:endParaRPr lang="en-GB" dirty="0"/>
          </a:p>
        </p:txBody>
      </p:sp>
      <p:sp>
        <p:nvSpPr>
          <p:cNvPr id="3" name="Content Placeholder 2"/>
          <p:cNvSpPr>
            <a:spLocks noGrp="1"/>
          </p:cNvSpPr>
          <p:nvPr>
            <p:ph idx="1"/>
          </p:nvPr>
        </p:nvSpPr>
        <p:spPr>
          <a:xfrm>
            <a:off x="609600" y="1556792"/>
            <a:ext cx="10972800" cy="3888432"/>
          </a:xfrm>
          <a:prstGeom prst="rect">
            <a:avLst/>
          </a:prstGeom>
        </p:spPr>
        <p:txBody>
          <a:bodyPr/>
          <a:lstStyle>
            <a:lvl1pPr marL="0" indent="0">
              <a:buNone/>
              <a:defRPr sz="2400">
                <a:solidFill>
                  <a:srgbClr val="585858"/>
                </a:solidFill>
                <a:latin typeface="+mj-lt"/>
              </a:defRPr>
            </a:lvl1pPr>
            <a:lvl2pPr marL="557213" indent="-214313">
              <a:buClr>
                <a:srgbClr val="585858"/>
              </a:buClr>
              <a:buFont typeface="Arial" panose="020B0604020202020204" pitchFamily="34" charset="0"/>
              <a:buChar char="•"/>
              <a:defRPr sz="2000">
                <a:solidFill>
                  <a:srgbClr val="585858"/>
                </a:solidFill>
                <a:latin typeface="+mj-lt"/>
              </a:defRPr>
            </a:lvl2pPr>
            <a:lvl3pPr marL="857250" indent="-171450">
              <a:buClr>
                <a:srgbClr val="585858"/>
              </a:buClr>
              <a:buFont typeface="Arial" panose="020B0604020202020204" pitchFamily="34" charset="0"/>
              <a:buChar char="•"/>
              <a:defRPr sz="1800">
                <a:solidFill>
                  <a:srgbClr val="585858"/>
                </a:solidFill>
                <a:latin typeface="+mj-lt"/>
              </a:defRPr>
            </a:lvl3pPr>
            <a:lvl4pPr marL="1200150" indent="-171450">
              <a:buClr>
                <a:srgbClr val="585858"/>
              </a:buClr>
              <a:buFont typeface="Arial" panose="020B0604020202020204" pitchFamily="34" charset="0"/>
              <a:buChar char="•"/>
              <a:defRPr sz="1600">
                <a:solidFill>
                  <a:srgbClr val="585858"/>
                </a:solidFill>
                <a:latin typeface="+mj-lt"/>
              </a:defRPr>
            </a:lvl4pPr>
            <a:lvl5pPr marL="1543050" indent="-171450">
              <a:buClr>
                <a:srgbClr val="585858"/>
              </a:buClr>
              <a:buFont typeface="Arial" panose="020B0604020202020204" pitchFamily="34" charset="0"/>
              <a:buChar char="•"/>
              <a:defRPr sz="1400">
                <a:solidFill>
                  <a:srgbClr val="585858"/>
                </a:solidFill>
                <a:latin typeface="+mj-lt"/>
              </a:defRPr>
            </a:lvl5pPr>
          </a:lstStyle>
          <a:p>
            <a:pPr lvl="0"/>
            <a:endParaRPr lang="en-US" dirty="0"/>
          </a:p>
        </p:txBody>
      </p:sp>
      <p:pic>
        <p:nvPicPr>
          <p:cNvPr id="4" name="Picture 3">
            <a:extLst>
              <a:ext uri="{FF2B5EF4-FFF2-40B4-BE49-F238E27FC236}">
                <a16:creationId xmlns:a16="http://schemas.microsoft.com/office/drawing/2014/main" id="{74F30BA8-61EA-4E2F-935D-2EF8EFC31167}"/>
              </a:ext>
            </a:extLst>
          </p:cNvPr>
          <p:cNvPicPr>
            <a:picLocks noChangeAspect="1"/>
          </p:cNvPicPr>
          <p:nvPr userDrawn="1"/>
        </p:nvPicPr>
        <p:blipFill>
          <a:blip r:embed="rId3"/>
          <a:stretch>
            <a:fillRect/>
          </a:stretch>
        </p:blipFill>
        <p:spPr>
          <a:xfrm>
            <a:off x="9408368" y="5877272"/>
            <a:ext cx="2624672" cy="837057"/>
          </a:xfrm>
          <a:prstGeom prst="rect">
            <a:avLst/>
          </a:prstGeom>
        </p:spPr>
      </p:pic>
    </p:spTree>
    <p:extLst>
      <p:ext uri="{BB962C8B-B14F-4D97-AF65-F5344CB8AC3E}">
        <p14:creationId xmlns:p14="http://schemas.microsoft.com/office/powerpoint/2010/main" val="1768001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D3F58F4-1E96-0AD7-6191-5352BC72EFB4}"/>
              </a:ext>
            </a:extLst>
          </p:cNvPr>
          <p:cNvSpPr>
            <a:spLocks noGrp="1"/>
          </p:cNvSpPr>
          <p:nvPr>
            <p:ph type="title" hasCustomPrompt="1"/>
          </p:nvPr>
        </p:nvSpPr>
        <p:spPr>
          <a:xfrm>
            <a:off x="838200" y="2612925"/>
            <a:ext cx="10515600" cy="1632150"/>
          </a:xfrm>
          <a:prstGeom prst="rect">
            <a:avLst/>
          </a:prstGeom>
        </p:spPr>
        <p:txBody>
          <a:bodyPr anchor="ctr" anchorCtr="0"/>
          <a:lstStyle>
            <a:lvl1pPr algn="ctr">
              <a:defRPr sz="2700">
                <a:solidFill>
                  <a:schemeClr val="tx2"/>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3" name="SmartArt Placeholder 5">
            <a:extLst>
              <a:ext uri="{FF2B5EF4-FFF2-40B4-BE49-F238E27FC236}">
                <a16:creationId xmlns:a16="http://schemas.microsoft.com/office/drawing/2014/main" id="{670B13B3-8961-2CDD-9E51-0F775455E79B}"/>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3784946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10E12-B5BE-D9D4-A257-FDAE61CD4CBF}"/>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9" name="Content Placeholder 3">
            <a:extLst>
              <a:ext uri="{FF2B5EF4-FFF2-40B4-BE49-F238E27FC236}">
                <a16:creationId xmlns:a16="http://schemas.microsoft.com/office/drawing/2014/main" id="{F5ADE98F-A9BD-1246-3E2E-79572C7F771A}"/>
              </a:ext>
            </a:extLst>
          </p:cNvPr>
          <p:cNvSpPr>
            <a:spLocks noGrp="1"/>
          </p:cNvSpPr>
          <p:nvPr>
            <p:ph sz="half" idx="2"/>
          </p:nvPr>
        </p:nvSpPr>
        <p:spPr>
          <a:xfrm>
            <a:off x="484322" y="1266993"/>
            <a:ext cx="3462580" cy="4909977"/>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30E4A9F8-619E-CBDB-C06A-282CF26F66B6}"/>
              </a:ext>
            </a:extLst>
          </p:cNvPr>
          <p:cNvSpPr>
            <a:spLocks noGrp="1"/>
          </p:cNvSpPr>
          <p:nvPr>
            <p:ph sz="half" idx="27"/>
          </p:nvPr>
        </p:nvSpPr>
        <p:spPr>
          <a:xfrm>
            <a:off x="4364711" y="1248908"/>
            <a:ext cx="3462580" cy="4909977"/>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8AB360C6-AB62-0BFF-EB55-90D78ADF0949}"/>
              </a:ext>
            </a:extLst>
          </p:cNvPr>
          <p:cNvSpPr>
            <a:spLocks noGrp="1"/>
          </p:cNvSpPr>
          <p:nvPr>
            <p:ph sz="half" idx="28"/>
          </p:nvPr>
        </p:nvSpPr>
        <p:spPr>
          <a:xfrm>
            <a:off x="8245099" y="1266993"/>
            <a:ext cx="3462580" cy="4909977"/>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martArt Placeholder 5">
            <a:extLst>
              <a:ext uri="{FF2B5EF4-FFF2-40B4-BE49-F238E27FC236}">
                <a16:creationId xmlns:a16="http://schemas.microsoft.com/office/drawing/2014/main" id="{6137782D-FB5D-A19C-E87B-2A70A0BED2CE}"/>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10400874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10E12-B5BE-D9D4-A257-FDAE61CD4CBF}"/>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9" name="Content Placeholder 3">
            <a:extLst>
              <a:ext uri="{FF2B5EF4-FFF2-40B4-BE49-F238E27FC236}">
                <a16:creationId xmlns:a16="http://schemas.microsoft.com/office/drawing/2014/main" id="{F5ADE98F-A9BD-1246-3E2E-79572C7F771A}"/>
              </a:ext>
            </a:extLst>
          </p:cNvPr>
          <p:cNvSpPr>
            <a:spLocks noGrp="1"/>
          </p:cNvSpPr>
          <p:nvPr>
            <p:ph sz="half" idx="2"/>
          </p:nvPr>
        </p:nvSpPr>
        <p:spPr>
          <a:xfrm>
            <a:off x="484322" y="2035728"/>
            <a:ext cx="3462580" cy="4141242"/>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3">
            <a:extLst>
              <a:ext uri="{FF2B5EF4-FFF2-40B4-BE49-F238E27FC236}">
                <a16:creationId xmlns:a16="http://schemas.microsoft.com/office/drawing/2014/main" id="{30E4A9F8-619E-CBDB-C06A-282CF26F66B6}"/>
              </a:ext>
            </a:extLst>
          </p:cNvPr>
          <p:cNvSpPr>
            <a:spLocks noGrp="1"/>
          </p:cNvSpPr>
          <p:nvPr>
            <p:ph sz="half" idx="27"/>
          </p:nvPr>
        </p:nvSpPr>
        <p:spPr>
          <a:xfrm>
            <a:off x="4364711" y="2017643"/>
            <a:ext cx="3462580" cy="4141242"/>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Content Placeholder 3">
            <a:extLst>
              <a:ext uri="{FF2B5EF4-FFF2-40B4-BE49-F238E27FC236}">
                <a16:creationId xmlns:a16="http://schemas.microsoft.com/office/drawing/2014/main" id="{8AB360C6-AB62-0BFF-EB55-90D78ADF0949}"/>
              </a:ext>
            </a:extLst>
          </p:cNvPr>
          <p:cNvSpPr>
            <a:spLocks noGrp="1"/>
          </p:cNvSpPr>
          <p:nvPr>
            <p:ph sz="half" idx="28"/>
          </p:nvPr>
        </p:nvSpPr>
        <p:spPr>
          <a:xfrm>
            <a:off x="8245099" y="2035727"/>
            <a:ext cx="3462580" cy="4141242"/>
          </a:xfrm>
          <a:prstGeom prst="rect">
            <a:avLst/>
          </a:prstGeom>
        </p:spPr>
        <p:txBody>
          <a:bodyPr/>
          <a:lstStyle>
            <a:lvl1pPr marL="128573" indent="-128573">
              <a:lnSpc>
                <a:spcPct val="100000"/>
              </a:lnSpc>
              <a:buClr>
                <a:srgbClr val="E00034"/>
              </a:buClr>
              <a:buFont typeface="Wingdings" panose="05000000000000000000" pitchFamily="2" charset="2"/>
              <a:buChar char="§"/>
              <a:defRPr sz="1575">
                <a:solidFill>
                  <a:srgbClr val="002350"/>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350"/>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350"/>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35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martArt Placeholder 5">
            <a:extLst>
              <a:ext uri="{FF2B5EF4-FFF2-40B4-BE49-F238E27FC236}">
                <a16:creationId xmlns:a16="http://schemas.microsoft.com/office/drawing/2014/main" id="{6137782D-FB5D-A19C-E87B-2A70A0BED2CE}"/>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
        <p:nvSpPr>
          <p:cNvPr id="6" name="Text Placeholder 5">
            <a:extLst>
              <a:ext uri="{FF2B5EF4-FFF2-40B4-BE49-F238E27FC236}">
                <a16:creationId xmlns:a16="http://schemas.microsoft.com/office/drawing/2014/main" id="{B59377F0-E4D9-DEE9-E100-511019A993A6}"/>
              </a:ext>
            </a:extLst>
          </p:cNvPr>
          <p:cNvSpPr>
            <a:spLocks noGrp="1"/>
          </p:cNvSpPr>
          <p:nvPr>
            <p:ph type="body" sz="quarter" idx="29"/>
          </p:nvPr>
        </p:nvSpPr>
        <p:spPr>
          <a:xfrm>
            <a:off x="484322" y="1007892"/>
            <a:ext cx="11222567" cy="874713"/>
          </a:xfrm>
          <a:prstGeom prst="rect">
            <a:avLst/>
          </a:prstGeom>
        </p:spPr>
        <p:txBody>
          <a:bodyPr/>
          <a:lstStyle>
            <a:lvl1pPr marL="0" indent="0">
              <a:buNone/>
              <a:defRPr sz="2400" b="0"/>
            </a:lvl1pPr>
          </a:lstStyle>
          <a:p>
            <a:pPr lvl="0"/>
            <a:r>
              <a:rPr lang="en-US"/>
              <a:t>Click to edit Master text styles</a:t>
            </a:r>
          </a:p>
        </p:txBody>
      </p:sp>
    </p:spTree>
    <p:extLst>
      <p:ext uri="{BB962C8B-B14F-4D97-AF65-F5344CB8AC3E}">
        <p14:creationId xmlns:p14="http://schemas.microsoft.com/office/powerpoint/2010/main" val="2846949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B3E8-1AC9-0507-9287-CC151ABE449B}"/>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5" name="SmartArt Placeholder 5">
            <a:extLst>
              <a:ext uri="{FF2B5EF4-FFF2-40B4-BE49-F238E27FC236}">
                <a16:creationId xmlns:a16="http://schemas.microsoft.com/office/drawing/2014/main" id="{AF582A3F-A801-A6F2-3583-64AB83F4CB24}"/>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40941193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35448F-6FCB-B6B4-0D59-0C8160A817F9}"/>
              </a:ext>
            </a:extLst>
          </p:cNvPr>
          <p:cNvSpPr/>
          <p:nvPr userDrawn="1"/>
        </p:nvSpPr>
        <p:spPr>
          <a:xfrm>
            <a:off x="1" y="521956"/>
            <a:ext cx="12291420" cy="5337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0831686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9EBD962-02E7-730B-9B89-C821DCEEF7EE}"/>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lnSpc>
                <a:spcPct val="100000"/>
              </a:lnSpc>
              <a:buClr>
                <a:schemeClr val="tx2"/>
              </a:buClr>
              <a:buFont typeface="Wingdings" panose="05000000000000000000" pitchFamily="2" charset="2"/>
              <a:buNone/>
              <a:defRPr sz="1125">
                <a:solidFill>
                  <a:srgbClr val="002147"/>
                </a:solidFill>
                <a:latin typeface="Arial" panose="020B0604020202020204" pitchFamily="34" charset="0"/>
                <a:cs typeface="Arial" panose="020B0604020202020204" pitchFamily="34" charset="0"/>
              </a:defRPr>
            </a:lvl1pPr>
            <a:lvl2pPr marL="257143" indent="0">
              <a:buNone/>
              <a:defRPr sz="788"/>
            </a:lvl2pPr>
            <a:lvl3pPr marL="514286" indent="0">
              <a:buNone/>
              <a:defRPr sz="675"/>
            </a:lvl3pPr>
            <a:lvl4pPr marL="771430" indent="0">
              <a:buNone/>
              <a:defRPr sz="563"/>
            </a:lvl4pPr>
            <a:lvl5pPr marL="1028573" indent="0">
              <a:buNone/>
              <a:defRPr sz="563"/>
            </a:lvl5pPr>
            <a:lvl6pPr marL="1285717" indent="0">
              <a:buNone/>
              <a:defRPr sz="563"/>
            </a:lvl6pPr>
            <a:lvl7pPr marL="1542858" indent="0">
              <a:buNone/>
              <a:defRPr sz="563"/>
            </a:lvl7pPr>
            <a:lvl8pPr marL="1800000" indent="0">
              <a:buNone/>
              <a:defRPr sz="563"/>
            </a:lvl8pPr>
            <a:lvl9pPr marL="2057143" indent="0">
              <a:buNone/>
              <a:defRPr sz="563"/>
            </a:lvl9pPr>
          </a:lstStyle>
          <a:p>
            <a:pPr lvl="0"/>
            <a:r>
              <a:rPr lang="en-US"/>
              <a:t>Click to edit Master text styles</a:t>
            </a:r>
          </a:p>
        </p:txBody>
      </p:sp>
      <p:sp>
        <p:nvSpPr>
          <p:cNvPr id="3" name="Content Placeholder 2"/>
          <p:cNvSpPr>
            <a:spLocks noGrp="1"/>
          </p:cNvSpPr>
          <p:nvPr>
            <p:ph idx="1"/>
          </p:nvPr>
        </p:nvSpPr>
        <p:spPr>
          <a:xfrm>
            <a:off x="5183188" y="987441"/>
            <a:ext cx="6172200" cy="4873625"/>
          </a:xfrm>
          <a:prstGeom prst="rect">
            <a:avLst/>
          </a:prstGeom>
        </p:spPr>
        <p:txBody>
          <a:bodyPr/>
          <a:lstStyle>
            <a:lvl1pPr marL="128573" indent="-270000">
              <a:lnSpc>
                <a:spcPct val="100000"/>
              </a:lnSpc>
              <a:buClr>
                <a:srgbClr val="E00034"/>
              </a:buClr>
              <a:buFont typeface="Wingdings" panose="05000000000000000000" pitchFamily="2" charset="2"/>
              <a:buChar char="§"/>
              <a:defRPr sz="1800">
                <a:solidFill>
                  <a:srgbClr val="002147"/>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147"/>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575">
                <a:solidFill>
                  <a:srgbClr val="002147"/>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350">
                <a:solidFill>
                  <a:srgbClr val="002147"/>
                </a:solidFill>
                <a:latin typeface="Arial" panose="020B0604020202020204" pitchFamily="34" charset="0"/>
                <a:cs typeface="Arial" panose="020B0604020202020204" pitchFamily="34" charset="0"/>
              </a:defRPr>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martArt Placeholder 5">
            <a:extLst>
              <a:ext uri="{FF2B5EF4-FFF2-40B4-BE49-F238E27FC236}">
                <a16:creationId xmlns:a16="http://schemas.microsoft.com/office/drawing/2014/main" id="{0DFD38A5-DC37-8A89-2B12-ADA2F979FAFA}"/>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39113126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7206B15-7971-FBE2-1B65-94C6D88377C4}"/>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8" name="Picture Placeholder 2"/>
          <p:cNvSpPr>
            <a:spLocks noGrp="1"/>
          </p:cNvSpPr>
          <p:nvPr>
            <p:ph type="pic" idx="1"/>
          </p:nvPr>
        </p:nvSpPr>
        <p:spPr>
          <a:xfrm>
            <a:off x="1423429" y="1053706"/>
            <a:ext cx="9339059" cy="3971382"/>
          </a:xfrm>
          <a:prstGeom prst="rect">
            <a:avLst/>
          </a:prstGeom>
        </p:spPr>
        <p:txBody>
          <a:bodyPr vert="horz"/>
          <a:lstStyle>
            <a:lvl1pPr marL="0" indent="0">
              <a:buNone/>
              <a:defRPr sz="1800">
                <a:latin typeface="Arial" panose="020B0604020202020204" pitchFamily="34" charset="0"/>
                <a:cs typeface="Arial" panose="020B0604020202020204" pitchFamily="34" charset="0"/>
              </a:defRPr>
            </a:lvl1pPr>
            <a:lvl2pPr marL="257143" indent="0">
              <a:buNone/>
              <a:defRPr sz="1575"/>
            </a:lvl2pPr>
            <a:lvl3pPr marL="514286" indent="0">
              <a:buNone/>
              <a:defRPr sz="1350"/>
            </a:lvl3pPr>
            <a:lvl4pPr marL="771430" indent="0">
              <a:buNone/>
              <a:defRPr sz="1125"/>
            </a:lvl4pPr>
            <a:lvl5pPr marL="1028573" indent="0">
              <a:buNone/>
              <a:defRPr sz="1125"/>
            </a:lvl5pPr>
            <a:lvl6pPr marL="1285717" indent="0">
              <a:buNone/>
              <a:defRPr sz="1125"/>
            </a:lvl6pPr>
            <a:lvl7pPr marL="1542858" indent="0">
              <a:buNone/>
              <a:defRPr sz="1125"/>
            </a:lvl7pPr>
            <a:lvl8pPr marL="1800000" indent="0">
              <a:buNone/>
              <a:defRPr sz="1125"/>
            </a:lvl8pPr>
            <a:lvl9pPr marL="2057143" indent="0">
              <a:buNone/>
              <a:defRPr sz="1125"/>
            </a:lvl9pPr>
          </a:lstStyle>
          <a:p>
            <a:pPr lvl="0"/>
            <a:r>
              <a:rPr lang="en-US" noProof="0"/>
              <a:t>Click icon to add picture</a:t>
            </a:r>
          </a:p>
        </p:txBody>
      </p:sp>
      <p:sp>
        <p:nvSpPr>
          <p:cNvPr id="12" name="Text Placeholder 2"/>
          <p:cNvSpPr>
            <a:spLocks noGrp="1"/>
          </p:cNvSpPr>
          <p:nvPr>
            <p:ph type="body" idx="10"/>
          </p:nvPr>
        </p:nvSpPr>
        <p:spPr>
          <a:xfrm>
            <a:off x="1423429" y="5243078"/>
            <a:ext cx="9339059" cy="649224"/>
          </a:xfrm>
          <a:prstGeom prst="rect">
            <a:avLst/>
          </a:prstGeom>
        </p:spPr>
        <p:txBody>
          <a:bodyPr/>
          <a:lstStyle>
            <a:lvl1pPr marL="0" indent="0">
              <a:lnSpc>
                <a:spcPct val="100000"/>
              </a:lnSpc>
              <a:buClr>
                <a:schemeClr val="tx2"/>
              </a:buClr>
              <a:buFont typeface="Wingdings" panose="05000000000000000000" pitchFamily="2" charset="2"/>
              <a:buNone/>
              <a:defRPr sz="1350">
                <a:solidFill>
                  <a:srgbClr val="002147"/>
                </a:solidFill>
                <a:latin typeface="Arial" panose="020B0604020202020204" pitchFamily="34" charset="0"/>
                <a:cs typeface="Arial" panose="020B0604020202020204" pitchFamily="34" charset="0"/>
              </a:defRPr>
            </a:lvl1pPr>
            <a:lvl2pPr marL="257143" indent="0">
              <a:buNone/>
              <a:defRPr sz="1125">
                <a:solidFill>
                  <a:schemeClr val="tx1">
                    <a:tint val="75000"/>
                  </a:schemeClr>
                </a:solidFill>
              </a:defRPr>
            </a:lvl2pPr>
            <a:lvl3pPr marL="514286" indent="0">
              <a:buNone/>
              <a:defRPr sz="1013">
                <a:solidFill>
                  <a:schemeClr val="tx1">
                    <a:tint val="75000"/>
                  </a:schemeClr>
                </a:solidFill>
              </a:defRPr>
            </a:lvl3pPr>
            <a:lvl4pPr marL="771430" indent="0">
              <a:buNone/>
              <a:defRPr sz="900">
                <a:solidFill>
                  <a:schemeClr val="tx1">
                    <a:tint val="75000"/>
                  </a:schemeClr>
                </a:solidFill>
              </a:defRPr>
            </a:lvl4pPr>
            <a:lvl5pPr marL="1028573" indent="0">
              <a:buNone/>
              <a:defRPr sz="900">
                <a:solidFill>
                  <a:schemeClr val="tx1">
                    <a:tint val="75000"/>
                  </a:schemeClr>
                </a:solidFill>
              </a:defRPr>
            </a:lvl5pPr>
            <a:lvl6pPr marL="1285717" indent="0">
              <a:buNone/>
              <a:defRPr sz="900">
                <a:solidFill>
                  <a:schemeClr val="tx1">
                    <a:tint val="75000"/>
                  </a:schemeClr>
                </a:solidFill>
              </a:defRPr>
            </a:lvl6pPr>
            <a:lvl7pPr marL="1542858" indent="0">
              <a:buNone/>
              <a:defRPr sz="900">
                <a:solidFill>
                  <a:schemeClr val="tx1">
                    <a:tint val="75000"/>
                  </a:schemeClr>
                </a:solidFill>
              </a:defRPr>
            </a:lvl7pPr>
            <a:lvl8pPr marL="1800000" indent="0">
              <a:buNone/>
              <a:defRPr sz="900">
                <a:solidFill>
                  <a:schemeClr val="tx1">
                    <a:tint val="75000"/>
                  </a:schemeClr>
                </a:solidFill>
              </a:defRPr>
            </a:lvl8pPr>
            <a:lvl9pPr marL="2057143" indent="0">
              <a:buNone/>
              <a:defRPr sz="900">
                <a:solidFill>
                  <a:schemeClr val="tx1">
                    <a:tint val="75000"/>
                  </a:schemeClr>
                </a:solidFill>
              </a:defRPr>
            </a:lvl9pPr>
          </a:lstStyle>
          <a:p>
            <a:pPr lvl="0"/>
            <a:r>
              <a:rPr lang="en-US"/>
              <a:t>Click to edit Master text styles</a:t>
            </a:r>
          </a:p>
        </p:txBody>
      </p:sp>
      <p:sp>
        <p:nvSpPr>
          <p:cNvPr id="5" name="SmartArt Placeholder 5">
            <a:extLst>
              <a:ext uri="{FF2B5EF4-FFF2-40B4-BE49-F238E27FC236}">
                <a16:creationId xmlns:a16="http://schemas.microsoft.com/office/drawing/2014/main" id="{6501682D-99D2-0DB3-6957-C5E9D0F78B4F}"/>
              </a:ext>
            </a:extLst>
          </p:cNvPr>
          <p:cNvSpPr>
            <a:spLocks noGrp="1"/>
          </p:cNvSpPr>
          <p:nvPr>
            <p:ph type="dgm" sz="quarter" idx="26"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22467639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idden notes (hide this layou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E9E7F5-9B81-67B0-6C63-7C99B9FF856C}"/>
              </a:ext>
            </a:extLst>
          </p:cNvPr>
          <p:cNvSpPr>
            <a:spLocks noGrp="1"/>
          </p:cNvSpPr>
          <p:nvPr>
            <p:ph type="title"/>
          </p:nvPr>
        </p:nvSpPr>
        <p:spPr>
          <a:xfrm>
            <a:off x="644333" y="111894"/>
            <a:ext cx="10709467" cy="575783"/>
          </a:xfrm>
          <a:prstGeom prst="rect">
            <a:avLst/>
          </a:prstGeom>
        </p:spPr>
        <p:txBody>
          <a:bodyPr anchor="ctr"/>
          <a:lstStyle>
            <a:lvl1pPr algn="ctr">
              <a:defRPr sz="2700">
                <a:solidFill>
                  <a:schemeClr val="tx2"/>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838200" y="1144493"/>
            <a:ext cx="10515600" cy="4569014"/>
          </a:xfrm>
          <a:prstGeom prst="rect">
            <a:avLst/>
          </a:prstGeom>
        </p:spPr>
        <p:txBody>
          <a:bodyPr/>
          <a:lstStyle>
            <a:lvl1pPr marL="128573" indent="-342900">
              <a:lnSpc>
                <a:spcPct val="100000"/>
              </a:lnSpc>
              <a:buClr>
                <a:srgbClr val="E00034"/>
              </a:buClr>
              <a:buFont typeface="Wingdings" panose="05000000000000000000" pitchFamily="2" charset="2"/>
              <a:buChar char="§"/>
              <a:defRPr>
                <a:solidFill>
                  <a:srgbClr val="002147"/>
                </a:solidFill>
                <a:latin typeface="Arial" panose="020B0604020202020204" pitchFamily="34" charset="0"/>
                <a:cs typeface="Arial" panose="020B0604020202020204" pitchFamily="34" charset="0"/>
              </a:defRPr>
            </a:lvl1pPr>
            <a:lvl2pPr>
              <a:lnSpc>
                <a:spcPct val="100000"/>
              </a:lnSpc>
              <a:buClr>
                <a:srgbClr val="E00034"/>
              </a:buClr>
              <a:defRPr sz="1575">
                <a:solidFill>
                  <a:srgbClr val="002147"/>
                </a:solidFill>
                <a:latin typeface="Arial" panose="020B0604020202020204" pitchFamily="34" charset="0"/>
                <a:cs typeface="Arial" panose="020B0604020202020204" pitchFamily="34" charset="0"/>
              </a:defRPr>
            </a:lvl2pPr>
            <a:lvl3pPr marL="642858" indent="-128573">
              <a:lnSpc>
                <a:spcPct val="100000"/>
              </a:lnSpc>
              <a:buClr>
                <a:srgbClr val="E00034"/>
              </a:buClr>
              <a:buFont typeface="Arial" panose="020B0604020202020204" pitchFamily="34" charset="0"/>
              <a:buChar char="–"/>
              <a:defRPr sz="1350">
                <a:solidFill>
                  <a:srgbClr val="002147"/>
                </a:solidFill>
                <a:latin typeface="Arial" panose="020B0604020202020204" pitchFamily="34" charset="0"/>
                <a:cs typeface="Arial" panose="020B0604020202020204" pitchFamily="34" charset="0"/>
              </a:defRPr>
            </a:lvl3pPr>
            <a:lvl4pPr marL="900000" indent="-128573">
              <a:lnSpc>
                <a:spcPct val="100000"/>
              </a:lnSpc>
              <a:buClr>
                <a:srgbClr val="E00034"/>
              </a:buClr>
              <a:buFont typeface="Wingdings" panose="05000000000000000000" pitchFamily="2" charset="2"/>
              <a:buChar char="§"/>
              <a:defRPr sz="1125">
                <a:solidFill>
                  <a:srgbClr val="002147"/>
                </a:solidFill>
                <a:latin typeface="Arial" panose="020B0604020202020204" pitchFamily="34" charset="0"/>
                <a:cs typeface="Arial" panose="020B0604020202020204" pitchFamily="34" charset="0"/>
              </a:defRPr>
            </a:lvl4pPr>
            <a:lvl5pPr marL="1157143" indent="-128573">
              <a:lnSpc>
                <a:spcPct val="100000"/>
              </a:lnSpc>
              <a:buClr>
                <a:srgbClr val="E00034"/>
              </a:buClr>
              <a:buFont typeface="Wingdings" panose="05000000000000000000" pitchFamily="2" charset="2"/>
              <a:buChar char="§"/>
              <a:defRPr sz="1125">
                <a:solidFill>
                  <a:srgbClr val="002147"/>
                </a:solidFill>
                <a:latin typeface="Arial" panose="020B0604020202020204" pitchFamily="34" charset="0"/>
                <a:cs typeface="Arial" panose="020B0604020202020204" pitchFamily="34" charset="0"/>
              </a:defRPr>
            </a:lvl5pPr>
          </a:lstStyle>
          <a:p>
            <a:pPr lvl="0"/>
            <a:r>
              <a:rPr lang="en-US"/>
              <a:t> Click to edit Master text styles</a:t>
            </a:r>
          </a:p>
          <a:p>
            <a:pPr lvl="1"/>
            <a:r>
              <a:rPr lang="en-US"/>
              <a:t> Second level</a:t>
            </a:r>
          </a:p>
          <a:p>
            <a:pPr lvl="2"/>
            <a:r>
              <a:rPr lang="en-US"/>
              <a:t> Third level</a:t>
            </a:r>
          </a:p>
          <a:p>
            <a:pPr lvl="3"/>
            <a:r>
              <a:rPr lang="en-US"/>
              <a:t> Fourth level</a:t>
            </a:r>
          </a:p>
          <a:p>
            <a:pPr lvl="4"/>
            <a:r>
              <a:rPr lang="en-US"/>
              <a:t> Fifth level</a:t>
            </a:r>
            <a:endParaRPr lang="en-GB"/>
          </a:p>
        </p:txBody>
      </p:sp>
      <p:sp>
        <p:nvSpPr>
          <p:cNvPr id="6" name="Text Placeholder 10">
            <a:extLst>
              <a:ext uri="{FF2B5EF4-FFF2-40B4-BE49-F238E27FC236}">
                <a16:creationId xmlns:a16="http://schemas.microsoft.com/office/drawing/2014/main" id="{E420975E-1BE9-92CF-D9A1-0B6105AE5375}"/>
              </a:ext>
            </a:extLst>
          </p:cNvPr>
          <p:cNvSpPr>
            <a:spLocks noGrp="1"/>
          </p:cNvSpPr>
          <p:nvPr>
            <p:ph type="body" sz="quarter" idx="26" hasCustomPrompt="1"/>
          </p:nvPr>
        </p:nvSpPr>
        <p:spPr>
          <a:xfrm>
            <a:off x="946267" y="6525491"/>
            <a:ext cx="2162695" cy="223616"/>
          </a:xfrm>
          <a:prstGeom prst="rect">
            <a:avLst/>
          </a:prstGeom>
        </p:spPr>
        <p:txBody>
          <a:bodyPr/>
          <a:lstStyle>
            <a:lvl1pPr marL="0" indent="0" algn="l">
              <a:buNone/>
              <a:defRPr sz="750">
                <a:solidFill>
                  <a:schemeClr val="tx1"/>
                </a:solidFill>
                <a:latin typeface="Arial" panose="020B0604020202020204" pitchFamily="34" charset="0"/>
                <a:cs typeface="Arial" panose="020B0604020202020204" pitchFamily="34" charset="0"/>
              </a:defRPr>
            </a:lvl1pPr>
            <a:lvl2pPr>
              <a:defRPr sz="2475">
                <a:solidFill>
                  <a:schemeClr val="accent2"/>
                </a:solidFill>
                <a:latin typeface="Arial" panose="020B0604020202020204" pitchFamily="34" charset="0"/>
                <a:cs typeface="Arial" panose="020B0604020202020204" pitchFamily="34" charset="0"/>
              </a:defRPr>
            </a:lvl2pPr>
            <a:lvl3pPr>
              <a:defRPr sz="2475">
                <a:solidFill>
                  <a:schemeClr val="accent2"/>
                </a:solidFill>
                <a:latin typeface="Arial" panose="020B0604020202020204" pitchFamily="34" charset="0"/>
                <a:cs typeface="Arial" panose="020B0604020202020204" pitchFamily="34" charset="0"/>
              </a:defRPr>
            </a:lvl3pPr>
            <a:lvl4pPr>
              <a:defRPr sz="2475">
                <a:solidFill>
                  <a:schemeClr val="accent2"/>
                </a:solidFill>
                <a:latin typeface="Arial" panose="020B0604020202020204" pitchFamily="34" charset="0"/>
                <a:cs typeface="Arial" panose="020B0604020202020204" pitchFamily="34" charset="0"/>
              </a:defRPr>
            </a:lvl4pPr>
            <a:lvl5pPr>
              <a:defRPr sz="2475">
                <a:solidFill>
                  <a:schemeClr val="accent2"/>
                </a:solidFill>
                <a:latin typeface="Arial" panose="020B0604020202020204" pitchFamily="34" charset="0"/>
                <a:cs typeface="Arial" panose="020B0604020202020204" pitchFamily="34" charset="0"/>
              </a:defRPr>
            </a:lvl5pPr>
          </a:lstStyle>
          <a:p>
            <a:pPr lvl="0"/>
            <a:r>
              <a:rPr lang="en-US"/>
              <a:t>Click to add version information</a:t>
            </a:r>
          </a:p>
        </p:txBody>
      </p:sp>
      <p:sp>
        <p:nvSpPr>
          <p:cNvPr id="7" name="SmartArt Placeholder 5">
            <a:extLst>
              <a:ext uri="{FF2B5EF4-FFF2-40B4-BE49-F238E27FC236}">
                <a16:creationId xmlns:a16="http://schemas.microsoft.com/office/drawing/2014/main" id="{256409A9-4345-84C1-40D2-BB0864F32575}"/>
              </a:ext>
            </a:extLst>
          </p:cNvPr>
          <p:cNvSpPr>
            <a:spLocks noGrp="1"/>
          </p:cNvSpPr>
          <p:nvPr>
            <p:ph type="dgm" sz="quarter" idx="27" hasCustomPrompt="1"/>
          </p:nvPr>
        </p:nvSpPr>
        <p:spPr>
          <a:xfrm>
            <a:off x="8181975" y="6483214"/>
            <a:ext cx="3062288" cy="338274"/>
          </a:xfrm>
          <a:prstGeom prst="rect">
            <a:avLst/>
          </a:prstGeom>
        </p:spPr>
        <p:txBody>
          <a:bodyPr/>
          <a:lstStyle>
            <a:lvl1pPr>
              <a:defRPr sz="1350">
                <a:latin typeface="Arial" panose="020B0604020202020204" pitchFamily="34" charset="0"/>
                <a:cs typeface="Arial" panose="020B0604020202020204" pitchFamily="34" charset="0"/>
              </a:defRPr>
            </a:lvl1pPr>
          </a:lstStyle>
          <a:p>
            <a:r>
              <a:rPr lang="en-GB"/>
              <a:t>Insert schedule</a:t>
            </a:r>
          </a:p>
        </p:txBody>
      </p:sp>
    </p:spTree>
    <p:extLst>
      <p:ext uri="{BB962C8B-B14F-4D97-AF65-F5344CB8AC3E}">
        <p14:creationId xmlns:p14="http://schemas.microsoft.com/office/powerpoint/2010/main" val="2640998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hasCustomPrompt="1"/>
          </p:nvPr>
        </p:nvSpPr>
        <p:spPr>
          <a:xfrm>
            <a:off x="612851" y="2175949"/>
            <a:ext cx="6005664" cy="648071"/>
          </a:xfrm>
        </p:spPr>
        <p:txBody>
          <a:bodyPr anchor="t"/>
          <a:lstStyle>
            <a:lvl1pPr>
              <a:defRPr>
                <a:solidFill>
                  <a:schemeClr val="bg1"/>
                </a:solidFill>
                <a:latin typeface="Century Gothic" panose="020B0502020202020204" pitchFamily="34" charset="0"/>
              </a:defRPr>
            </a:lvl1pPr>
          </a:lstStyle>
          <a:p>
            <a:pPr lvl="0"/>
            <a:r>
              <a:rPr lang="en-GB" noProof="0" dirty="0"/>
              <a:t>[Insert course title]</a:t>
            </a:r>
          </a:p>
        </p:txBody>
      </p:sp>
      <p:sp>
        <p:nvSpPr>
          <p:cNvPr id="44037" name="Rectangle 5"/>
          <p:cNvSpPr>
            <a:spLocks noGrp="1" noChangeArrowheads="1"/>
          </p:cNvSpPr>
          <p:nvPr>
            <p:ph type="subTitle" idx="1" hasCustomPrompt="1"/>
          </p:nvPr>
        </p:nvSpPr>
        <p:spPr>
          <a:xfrm>
            <a:off x="600153" y="3106259"/>
            <a:ext cx="5566796" cy="1044575"/>
          </a:xfrm>
        </p:spPr>
        <p:txBody>
          <a:bodyPr/>
          <a:lstStyle>
            <a:lvl1pPr marL="0" indent="0">
              <a:buNone/>
              <a:defRPr sz="2400">
                <a:solidFill>
                  <a:schemeClr val="bg1"/>
                </a:solidFill>
                <a:latin typeface="Century Gothic" panose="020B0502020202020204" pitchFamily="34" charset="0"/>
              </a:defRPr>
            </a:lvl1pPr>
          </a:lstStyle>
          <a:p>
            <a:pPr lvl="0"/>
            <a:r>
              <a:rPr lang="en-GB" noProof="0" dirty="0"/>
              <a:t>[Insert core concept]</a:t>
            </a:r>
          </a:p>
        </p:txBody>
      </p:sp>
      <p:sp>
        <p:nvSpPr>
          <p:cNvPr id="9" name="TextBox 8">
            <a:extLst>
              <a:ext uri="{FF2B5EF4-FFF2-40B4-BE49-F238E27FC236}">
                <a16:creationId xmlns:a16="http://schemas.microsoft.com/office/drawing/2014/main" id="{506BF1E4-CC2A-47FD-AA42-3A7B596B8026}"/>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kern="1200" dirty="0">
                <a:solidFill>
                  <a:srgbClr val="FBF5D4"/>
                </a:solidFill>
                <a:latin typeface="Arial" panose="020B0604020202020204" pitchFamily="34" charset="0"/>
                <a:ea typeface="+mn-ea"/>
                <a:cs typeface="Arial" panose="020B0604020202020204" pitchFamily="34" charset="0"/>
              </a:rPr>
              <a:t>Specialist Knowledge</a:t>
            </a:r>
            <a:r>
              <a:rPr lang="en-GB" sz="1200" b="1" kern="1200" baseline="0" dirty="0">
                <a:solidFill>
                  <a:srgbClr val="FBF5D4"/>
                </a:solidFill>
                <a:latin typeface="Arial" panose="020B0604020202020204" pitchFamily="34" charset="0"/>
                <a:ea typeface="+mn-ea"/>
                <a:cs typeface="Arial" panose="020B0604020202020204" pitchFamily="34" charset="0"/>
              </a:rPr>
              <a:t> for Teaching Mathematics (S</a:t>
            </a:r>
            <a:r>
              <a:rPr lang="en-GB" sz="1200" b="1" kern="1200" dirty="0">
                <a:solidFill>
                  <a:srgbClr val="FBF5D4"/>
                </a:solidFill>
                <a:latin typeface="Arial" panose="020B0604020202020204" pitchFamily="34" charset="0"/>
                <a:ea typeface="+mn-ea"/>
                <a:cs typeface="Arial" panose="020B0604020202020204" pitchFamily="34" charset="0"/>
              </a:rPr>
              <a:t>KTM)</a:t>
            </a:r>
          </a:p>
          <a:p>
            <a:pPr>
              <a:buNone/>
            </a:pPr>
            <a:r>
              <a:rPr lang="en-GB" sz="1200" b="1" kern="1200" dirty="0">
                <a:solidFill>
                  <a:srgbClr val="FBF5D4"/>
                </a:solidFill>
                <a:latin typeface="Arial" panose="020B0604020202020204" pitchFamily="34" charset="0"/>
                <a:ea typeface="+mn-ea"/>
                <a:cs typeface="Arial" panose="020B0604020202020204" pitchFamily="34" charset="0"/>
              </a:rPr>
              <a:t>Secondary Early Career Teachers Programme</a:t>
            </a:r>
          </a:p>
        </p:txBody>
      </p:sp>
      <p:cxnSp>
        <p:nvCxnSpPr>
          <p:cNvPr id="10" name="Straight Connector 9">
            <a:extLst>
              <a:ext uri="{FF2B5EF4-FFF2-40B4-BE49-F238E27FC236}">
                <a16:creationId xmlns:a16="http://schemas.microsoft.com/office/drawing/2014/main" id="{2D300ABC-AC6B-439F-A8AE-E2C138245B01}"/>
              </a:ext>
            </a:extLst>
          </p:cNvPr>
          <p:cNvCxnSpPr>
            <a:cxnSpLocks/>
          </p:cNvCxnSpPr>
          <p:nvPr userDrawn="1"/>
        </p:nvCxnSpPr>
        <p:spPr bwMode="auto">
          <a:xfrm rot="5400000">
            <a:off x="1285150" y="478800"/>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3696483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035" y="430660"/>
            <a:ext cx="10972800" cy="731389"/>
          </a:xfrm>
        </p:spPr>
        <p:txBody>
          <a:bodyPr anchor="t"/>
          <a:lstStyle>
            <a:lvl1pPr>
              <a:defRPr>
                <a:solidFill>
                  <a:schemeClr val="tx1"/>
                </a:solidFill>
                <a:latin typeface="Century Gothic" panose="020B0502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311275"/>
            <a:ext cx="10972800" cy="3942558"/>
          </a:xfrm>
        </p:spPr>
        <p:txBody>
          <a:bodyPr/>
          <a:lstStyle>
            <a:lvl1pPr>
              <a:buClrTx/>
              <a:defRPr>
                <a:solidFill>
                  <a:schemeClr val="tx1"/>
                </a:solidFill>
                <a:latin typeface="+mj-lt"/>
              </a:defRPr>
            </a:lvl1pPr>
            <a:lvl2pPr marL="742950" indent="-285750">
              <a:buClrTx/>
              <a:buFont typeface="Arial" panose="020B0604020202020204" pitchFamily="34" charset="0"/>
              <a:buChar char="•"/>
              <a:defRPr>
                <a:solidFill>
                  <a:schemeClr val="tx1"/>
                </a:solidFill>
                <a:latin typeface="+mj-lt"/>
              </a:defRPr>
            </a:lvl2pPr>
            <a:lvl3pPr marL="1143000" indent="-228600">
              <a:buClrTx/>
              <a:buFont typeface="Arial" panose="020B0604020202020204" pitchFamily="34" charset="0"/>
              <a:buChar char="•"/>
              <a:defRPr>
                <a:solidFill>
                  <a:schemeClr val="tx1"/>
                </a:solidFill>
                <a:latin typeface="+mj-lt"/>
              </a:defRPr>
            </a:lvl3pPr>
            <a:lvl4pPr marL="1600200" indent="-228600">
              <a:buClrTx/>
              <a:buFont typeface="Arial" panose="020B0604020202020204" pitchFamily="34" charset="0"/>
              <a:buChar char="•"/>
              <a:defRPr>
                <a:solidFill>
                  <a:schemeClr val="tx1"/>
                </a:solidFill>
                <a:latin typeface="+mj-lt"/>
              </a:defRPr>
            </a:lvl4pPr>
            <a:lvl5pPr marL="2057400" indent="-228600">
              <a:buClrTx/>
              <a:buFont typeface="Arial" panose="020B0604020202020204" pitchFamily="34" charset="0"/>
              <a:buChar char="•"/>
              <a:defRPr>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Box 8">
            <a:extLst>
              <a:ext uri="{FF2B5EF4-FFF2-40B4-BE49-F238E27FC236}">
                <a16:creationId xmlns:a16="http://schemas.microsoft.com/office/drawing/2014/main" id="{6CB7AF99-1E68-4792-8C0C-3BC8D190F18D}"/>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8" name="TextBox 7">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2081995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595D34C-D39A-447E-B8E1-0325876F79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a:prstGeom prst="rect">
            <a:avLst/>
          </a:prstGeom>
        </p:spPr>
        <p:txBody>
          <a:bodyPr/>
          <a:lstStyle>
            <a:lvl1pPr marL="0" indent="0">
              <a:buClr>
                <a:srgbClr val="585858"/>
              </a:buClr>
              <a:buFont typeface="Arial" panose="020B0604020202020204" pitchFamily="34" charset="0"/>
              <a:buNone/>
              <a:defRPr sz="2400">
                <a:solidFill>
                  <a:srgbClr val="585858"/>
                </a:solidFill>
                <a:latin typeface="+mj-lt"/>
              </a:defRPr>
            </a:lvl1pPr>
            <a:lvl2pPr marL="342900" indent="0">
              <a:buClr>
                <a:srgbClr val="585858"/>
              </a:buClr>
              <a:buFont typeface="Arial" panose="020B0604020202020204" pitchFamily="34" charset="0"/>
              <a:buNone/>
              <a:defRPr sz="1500">
                <a:solidFill>
                  <a:srgbClr val="585858"/>
                </a:solidFill>
              </a:defRPr>
            </a:lvl2pPr>
            <a:lvl3pPr marL="857250" indent="-171450">
              <a:buClr>
                <a:srgbClr val="585858"/>
              </a:buClr>
              <a:buFont typeface="Arial" panose="020B0604020202020204" pitchFamily="34" charset="0"/>
              <a:buChar char="•"/>
              <a:defRPr sz="1350">
                <a:solidFill>
                  <a:srgbClr val="585858"/>
                </a:solidFill>
              </a:defRPr>
            </a:lvl3pPr>
            <a:lvl4pPr marL="1200150" indent="-171450">
              <a:buClr>
                <a:srgbClr val="585858"/>
              </a:buClr>
              <a:buFont typeface="Arial" panose="020B0604020202020204" pitchFamily="34" charset="0"/>
              <a:buChar char="•"/>
              <a:defRPr sz="1200">
                <a:solidFill>
                  <a:srgbClr val="585858"/>
                </a:solidFill>
              </a:defRPr>
            </a:lvl4pPr>
            <a:lvl5pPr marL="1543050" indent="-171450">
              <a:buClr>
                <a:srgbClr val="585858"/>
              </a:buClr>
              <a:buFont typeface="Arial" panose="020B0604020202020204" pitchFamily="34" charset="0"/>
              <a:buChar char="•"/>
              <a:defRPr sz="120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a:prstGeom prst="rect">
            <a:avLst/>
          </a:prstGeom>
        </p:spPr>
        <p:txBody>
          <a:bodyPr/>
          <a:lstStyle>
            <a:lvl1pPr marL="0" indent="0">
              <a:buNone/>
              <a:defRPr sz="2400">
                <a:solidFill>
                  <a:srgbClr val="585858"/>
                </a:solidFill>
                <a:latin typeface="+mj-lt"/>
              </a:defRPr>
            </a:lvl1pPr>
            <a:lvl2pPr marL="342900" indent="0">
              <a:buClr>
                <a:srgbClr val="585858"/>
              </a:buClr>
              <a:buFont typeface="Arial" panose="020B0604020202020204" pitchFamily="34" charset="0"/>
              <a:buNone/>
              <a:defRPr sz="1500">
                <a:solidFill>
                  <a:srgbClr val="585858"/>
                </a:solidFill>
                <a:latin typeface="+mj-lt"/>
              </a:defRPr>
            </a:lvl2pPr>
            <a:lvl3pPr marL="942975" indent="-257175">
              <a:buClr>
                <a:srgbClr val="585858"/>
              </a:buClr>
              <a:buFont typeface="Arial" panose="020B0604020202020204" pitchFamily="34" charset="0"/>
              <a:buChar char="•"/>
              <a:defRPr sz="1350">
                <a:solidFill>
                  <a:srgbClr val="585858"/>
                </a:solidFill>
                <a:latin typeface="+mj-lt"/>
              </a:defRPr>
            </a:lvl3pPr>
            <a:lvl4pPr marL="1243013" indent="-214313">
              <a:buClr>
                <a:srgbClr val="585858"/>
              </a:buClr>
              <a:buFont typeface="Arial" panose="020B0604020202020204" pitchFamily="34" charset="0"/>
              <a:buChar char="•"/>
              <a:defRPr sz="1200">
                <a:solidFill>
                  <a:srgbClr val="585858"/>
                </a:solidFill>
                <a:latin typeface="+mj-lt"/>
              </a:defRPr>
            </a:lvl4pPr>
            <a:lvl5pPr marL="1585913" indent="-214313">
              <a:buClr>
                <a:srgbClr val="585858"/>
              </a:buClr>
              <a:buFont typeface="Arial" panose="020B0604020202020204" pitchFamily="34" charset="0"/>
              <a:buChar char="•"/>
              <a:defRPr sz="1200">
                <a:solidFill>
                  <a:srgbClr val="585858"/>
                </a:solidFill>
                <a:latin typeface="+mj-lt"/>
              </a:defRPr>
            </a:lvl5pPr>
            <a:lvl6pPr>
              <a:defRPr sz="1350"/>
            </a:lvl6pPr>
            <a:lvl7pPr>
              <a:defRPr sz="1350"/>
            </a:lvl7pPr>
            <a:lvl8pPr>
              <a:defRPr sz="1350"/>
            </a:lvl8pPr>
            <a:lvl9pPr>
              <a:defRPr sz="1350"/>
            </a:lvl9pPr>
          </a:lstStyle>
          <a:p>
            <a:pPr lvl="0"/>
            <a:r>
              <a:rPr lang="en-US" dirty="0"/>
              <a:t>Click to edit Master text styles</a:t>
            </a:r>
          </a:p>
        </p:txBody>
      </p:sp>
      <p:sp>
        <p:nvSpPr>
          <p:cNvPr id="2" name="Title 1">
            <a:extLst>
              <a:ext uri="{FF2B5EF4-FFF2-40B4-BE49-F238E27FC236}">
                <a16:creationId xmlns:a16="http://schemas.microsoft.com/office/drawing/2014/main" id="{13604241-5CEA-40FB-B50D-79CBB4ACA3BF}"/>
              </a:ext>
            </a:extLst>
          </p:cNvPr>
          <p:cNvSpPr>
            <a:spLocks noGrp="1"/>
          </p:cNvSpPr>
          <p:nvPr>
            <p:ph type="title"/>
          </p:nvPr>
        </p:nvSpPr>
        <p:spPr/>
        <p:txBody>
          <a:body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48EB2C59-9979-4516-B2A2-BDC2685CD628}"/>
              </a:ext>
            </a:extLst>
          </p:cNvPr>
          <p:cNvPicPr>
            <a:picLocks noChangeAspect="1"/>
          </p:cNvPicPr>
          <p:nvPr userDrawn="1"/>
        </p:nvPicPr>
        <p:blipFill>
          <a:blip r:embed="rId3"/>
          <a:stretch>
            <a:fillRect/>
          </a:stretch>
        </p:blipFill>
        <p:spPr>
          <a:xfrm>
            <a:off x="9264352" y="5805264"/>
            <a:ext cx="2627604" cy="835224"/>
          </a:xfrm>
          <a:prstGeom prst="rect">
            <a:avLst/>
          </a:prstGeom>
        </p:spPr>
      </p:pic>
    </p:spTree>
    <p:extLst>
      <p:ext uri="{BB962C8B-B14F-4D97-AF65-F5344CB8AC3E}">
        <p14:creationId xmlns:p14="http://schemas.microsoft.com/office/powerpoint/2010/main" val="931236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le_and_Content_Author_Brief">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80BEDB-011C-44C7-AEF4-604FF1ABE2AD}"/>
              </a:ext>
            </a:extLst>
          </p:cNvPr>
          <p:cNvSpPr/>
          <p:nvPr userDrawn="1"/>
        </p:nvSpPr>
        <p:spPr bwMode="auto">
          <a:xfrm>
            <a:off x="0" y="0"/>
            <a:ext cx="12192000" cy="6858000"/>
          </a:xfrm>
          <a:prstGeom prst="rect">
            <a:avLst/>
          </a:prstGeom>
          <a:solidFill>
            <a:srgbClr val="FBF5D4">
              <a:alpha val="50000"/>
            </a:srgb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 name="Title 1"/>
          <p:cNvSpPr>
            <a:spLocks noGrp="1"/>
          </p:cNvSpPr>
          <p:nvPr>
            <p:ph type="title"/>
          </p:nvPr>
        </p:nvSpPr>
        <p:spPr>
          <a:xfrm>
            <a:off x="601035" y="430660"/>
            <a:ext cx="10972800" cy="728289"/>
          </a:xfrm>
        </p:spPr>
        <p:txBody>
          <a:bodyPr anchor="t"/>
          <a:lstStyle>
            <a:lvl1pPr>
              <a:defRPr>
                <a:solidFill>
                  <a:schemeClr val="tx1"/>
                </a:solidFill>
                <a:latin typeface="Century Gothic" panose="020B0502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312243"/>
            <a:ext cx="10972800" cy="3888432"/>
          </a:xfrm>
        </p:spPr>
        <p:txBody>
          <a:bodyPr/>
          <a:lstStyle>
            <a:lvl1pPr>
              <a:buClrTx/>
              <a:defRPr>
                <a:solidFill>
                  <a:schemeClr val="tx1"/>
                </a:solidFill>
                <a:latin typeface="+mj-lt"/>
              </a:defRPr>
            </a:lvl1pPr>
            <a:lvl2pPr marL="742950" indent="-285750">
              <a:buClrTx/>
              <a:buFont typeface="Arial" panose="020B0604020202020204" pitchFamily="34" charset="0"/>
              <a:buChar char="•"/>
              <a:defRPr>
                <a:solidFill>
                  <a:schemeClr val="tx1"/>
                </a:solidFill>
                <a:latin typeface="+mj-lt"/>
              </a:defRPr>
            </a:lvl2pPr>
            <a:lvl3pPr marL="1143000" indent="-228600">
              <a:buClrTx/>
              <a:buFont typeface="Arial" panose="020B0604020202020204" pitchFamily="34" charset="0"/>
              <a:buChar char="•"/>
              <a:defRPr>
                <a:solidFill>
                  <a:schemeClr val="tx1"/>
                </a:solidFill>
                <a:latin typeface="+mj-lt"/>
              </a:defRPr>
            </a:lvl3pPr>
            <a:lvl4pPr marL="1600200" indent="-228600">
              <a:buClrTx/>
              <a:buFont typeface="Arial" panose="020B0604020202020204" pitchFamily="34" charset="0"/>
              <a:buChar char="•"/>
              <a:defRPr>
                <a:solidFill>
                  <a:schemeClr val="tx1"/>
                </a:solidFill>
                <a:latin typeface="+mj-lt"/>
              </a:defRPr>
            </a:lvl4pPr>
            <a:lvl5pPr marL="2057400" indent="-228600">
              <a:buClrTx/>
              <a:buFont typeface="Arial" panose="020B0604020202020204" pitchFamily="34" charset="0"/>
              <a:buChar char="•"/>
              <a:defRPr>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Box 10">
            <a:extLst>
              <a:ext uri="{FF2B5EF4-FFF2-40B4-BE49-F238E27FC236}">
                <a16:creationId xmlns:a16="http://schemas.microsoft.com/office/drawing/2014/main" id="{13CB64A2-8C7E-4A9E-877D-94B25BDAC35B}"/>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12" name="TextBox 11">
            <a:extLst>
              <a:ext uri="{FF2B5EF4-FFF2-40B4-BE49-F238E27FC236}">
                <a16:creationId xmlns:a16="http://schemas.microsoft.com/office/drawing/2014/main" id="{ED37A51E-BF4B-4BF1-BD9F-FC9C54354630}"/>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2022</a:t>
            </a:r>
            <a:endParaRPr lang="en-GB" sz="1200" dirty="0">
              <a:latin typeface="+mj-lt"/>
            </a:endParaRPr>
          </a:p>
        </p:txBody>
      </p:sp>
      <p:sp>
        <p:nvSpPr>
          <p:cNvPr id="8" name="TextBox 7">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21438186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_Workboo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81720D-7CB4-4A32-AC30-5967ED845626}"/>
              </a:ext>
            </a:extLst>
          </p:cNvPr>
          <p:cNvSpPr/>
          <p:nvPr userDrawn="1"/>
        </p:nvSpPr>
        <p:spPr bwMode="auto">
          <a:xfrm>
            <a:off x="0" y="427486"/>
            <a:ext cx="12192000" cy="731389"/>
          </a:xfrm>
          <a:prstGeom prst="rect">
            <a:avLst/>
          </a:prstGeom>
          <a:solidFill>
            <a:srgbClr val="585858"/>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2" name="Title 1"/>
          <p:cNvSpPr>
            <a:spLocks noGrp="1"/>
          </p:cNvSpPr>
          <p:nvPr>
            <p:ph type="title"/>
          </p:nvPr>
        </p:nvSpPr>
        <p:spPr>
          <a:xfrm>
            <a:off x="601035" y="430660"/>
            <a:ext cx="10972800" cy="731389"/>
          </a:xfrm>
        </p:spPr>
        <p:txBody>
          <a:bodyPr anchor="t"/>
          <a:lstStyle>
            <a:lvl1pPr>
              <a:defRPr>
                <a:solidFill>
                  <a:schemeClr val="accent3"/>
                </a:solidFill>
                <a:latin typeface="Century Gothic" panose="020B0502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1311275"/>
            <a:ext cx="10972800" cy="3942558"/>
          </a:xfrm>
        </p:spPr>
        <p:txBody>
          <a:bodyPr/>
          <a:lstStyle>
            <a:lvl1pPr>
              <a:buClrTx/>
              <a:defRPr>
                <a:solidFill>
                  <a:schemeClr val="tx1"/>
                </a:solidFill>
                <a:latin typeface="+mj-lt"/>
              </a:defRPr>
            </a:lvl1pPr>
            <a:lvl2pPr marL="742950" indent="-285750">
              <a:buClrTx/>
              <a:buFont typeface="Arial" panose="020B0604020202020204" pitchFamily="34" charset="0"/>
              <a:buChar char="•"/>
              <a:defRPr>
                <a:solidFill>
                  <a:schemeClr val="tx1"/>
                </a:solidFill>
                <a:latin typeface="+mj-lt"/>
              </a:defRPr>
            </a:lvl2pPr>
            <a:lvl3pPr marL="1143000" indent="-228600">
              <a:buClrTx/>
              <a:buFont typeface="Arial" panose="020B0604020202020204" pitchFamily="34" charset="0"/>
              <a:buChar char="•"/>
              <a:defRPr>
                <a:solidFill>
                  <a:schemeClr val="tx1"/>
                </a:solidFill>
                <a:latin typeface="+mj-lt"/>
              </a:defRPr>
            </a:lvl3pPr>
            <a:lvl4pPr marL="1600200" indent="-228600">
              <a:buClrTx/>
              <a:buFont typeface="Arial" panose="020B0604020202020204" pitchFamily="34" charset="0"/>
              <a:buChar char="•"/>
              <a:defRPr>
                <a:solidFill>
                  <a:schemeClr val="tx1"/>
                </a:solidFill>
                <a:latin typeface="+mj-lt"/>
              </a:defRPr>
            </a:lvl4pPr>
            <a:lvl5pPr marL="2057400" indent="-228600">
              <a:buClrTx/>
              <a:buFont typeface="Arial" panose="020B0604020202020204" pitchFamily="34" charset="0"/>
              <a:buChar char="•"/>
              <a:defRPr>
                <a:solidFill>
                  <a:schemeClr val="tx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Box 8">
            <a:extLst>
              <a:ext uri="{FF2B5EF4-FFF2-40B4-BE49-F238E27FC236}">
                <a16:creationId xmlns:a16="http://schemas.microsoft.com/office/drawing/2014/main" id="{19CBF2A6-0028-4CD0-BA6A-712B6F648906}"/>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11" name="TextBox 10">
            <a:extLst>
              <a:ext uri="{FF2B5EF4-FFF2-40B4-BE49-F238E27FC236}">
                <a16:creationId xmlns:a16="http://schemas.microsoft.com/office/drawing/2014/main" id="{B571EC42-7545-4822-9071-AB4D20A23BE9}"/>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2022</a:t>
            </a:r>
            <a:endParaRPr lang="en-GB" sz="1200" dirty="0">
              <a:latin typeface="+mj-lt"/>
            </a:endParaRPr>
          </a:p>
        </p:txBody>
      </p:sp>
      <p:sp>
        <p:nvSpPr>
          <p:cNvPr id="8" name="TextBox 7">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15536322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2" y="1556792"/>
            <a:ext cx="5390388" cy="3888433"/>
          </a:xfrm>
        </p:spPr>
        <p:txBody>
          <a:bodyPr/>
          <a:lstStyle>
            <a:lvl1pPr marL="457200" indent="-457200">
              <a:buClrTx/>
              <a:buFont typeface="Arial" panose="020B0604020202020204" pitchFamily="34" charset="0"/>
              <a:buChar char="•"/>
              <a:defRPr sz="2400">
                <a:solidFill>
                  <a:schemeClr val="tx1"/>
                </a:solidFill>
                <a:latin typeface="+mj-lt"/>
              </a:defRPr>
            </a:lvl1pPr>
            <a:lvl2pPr marL="742950" indent="-285750">
              <a:buClrTx/>
              <a:buFont typeface="Arial" panose="020B0604020202020204" pitchFamily="34" charset="0"/>
              <a:buChar char="•"/>
              <a:defRPr sz="2000">
                <a:solidFill>
                  <a:schemeClr val="tx1"/>
                </a:solidFill>
              </a:defRPr>
            </a:lvl2pPr>
            <a:lvl3pPr marL="1143000" indent="-228600">
              <a:buClrTx/>
              <a:buFont typeface="Arial" panose="020B0604020202020204" pitchFamily="34" charset="0"/>
              <a:buChar char="•"/>
              <a:defRPr sz="1800">
                <a:solidFill>
                  <a:schemeClr val="tx1"/>
                </a:solidFill>
              </a:defRPr>
            </a:lvl3pPr>
            <a:lvl4pPr marL="1600200" indent="-228600">
              <a:buClrTx/>
              <a:buFont typeface="Arial" panose="020B0604020202020204" pitchFamily="34" charset="0"/>
              <a:buChar char="•"/>
              <a:defRPr sz="1600">
                <a:solidFill>
                  <a:schemeClr val="tx1"/>
                </a:solidFill>
              </a:defRPr>
            </a:lvl4pPr>
            <a:lvl5pPr marL="2057400" indent="-228600">
              <a:buClrTx/>
              <a:buFont typeface="Arial" panose="020B0604020202020204" pitchFamily="34" charset="0"/>
              <a:buChar char="•"/>
              <a:defRPr sz="16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0" y="1556792"/>
            <a:ext cx="5390389" cy="3888433"/>
          </a:xfrm>
        </p:spPr>
        <p:txBody>
          <a:bodyPr/>
          <a:lstStyle>
            <a:lvl1pPr>
              <a:buClrTx/>
              <a:defRPr sz="2400">
                <a:solidFill>
                  <a:schemeClr val="tx1"/>
                </a:solidFill>
                <a:latin typeface="+mj-lt"/>
              </a:defRPr>
            </a:lvl1pPr>
            <a:lvl2pPr marL="800100" indent="-342900">
              <a:buClrTx/>
              <a:buFont typeface="Arial" panose="020B0604020202020204" pitchFamily="34" charset="0"/>
              <a:buChar char="•"/>
              <a:defRPr sz="2000">
                <a:solidFill>
                  <a:schemeClr val="tx1"/>
                </a:solidFill>
                <a:latin typeface="+mj-lt"/>
              </a:defRPr>
            </a:lvl2pPr>
            <a:lvl3pPr marL="1257300" indent="-342900">
              <a:buClrTx/>
              <a:buFont typeface="Arial" panose="020B0604020202020204" pitchFamily="34" charset="0"/>
              <a:buChar char="•"/>
              <a:defRPr sz="1800">
                <a:solidFill>
                  <a:schemeClr val="tx1"/>
                </a:solidFill>
                <a:latin typeface="+mj-lt"/>
              </a:defRPr>
            </a:lvl3pPr>
            <a:lvl4pPr marL="1657350" indent="-285750">
              <a:buClrTx/>
              <a:buFont typeface="Arial" panose="020B0604020202020204" pitchFamily="34" charset="0"/>
              <a:buChar char="•"/>
              <a:defRPr sz="1600">
                <a:solidFill>
                  <a:schemeClr val="tx1"/>
                </a:solidFill>
                <a:latin typeface="+mj-lt"/>
              </a:defRPr>
            </a:lvl4pPr>
            <a:lvl5pPr marL="2114550" indent="-285750">
              <a:buClrTx/>
              <a:buFont typeface="Arial" panose="020B0604020202020204" pitchFamily="34" charset="0"/>
              <a:buChar char="•"/>
              <a:defRPr sz="1600">
                <a:solidFill>
                  <a:schemeClr val="tx1"/>
                </a:solidFill>
                <a:latin typeface="+mj-l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chemeClr val="tx1"/>
                </a:solidFill>
                <a:latin typeface="Century Gothic" panose="020B0502020202020204" pitchFamily="34" charset="0"/>
              </a:defRPr>
            </a:lvl1pPr>
          </a:lstStyle>
          <a:p>
            <a:r>
              <a:rPr lang="en-US" dirty="0"/>
              <a:t>Click to edit Master title style</a:t>
            </a:r>
            <a:endParaRPr lang="en-GB" dirty="0"/>
          </a:p>
        </p:txBody>
      </p:sp>
      <p:sp>
        <p:nvSpPr>
          <p:cNvPr id="12" name="TextBox 11">
            <a:extLst>
              <a:ext uri="{FF2B5EF4-FFF2-40B4-BE49-F238E27FC236}">
                <a16:creationId xmlns:a16="http://schemas.microsoft.com/office/drawing/2014/main" id="{9D118703-B16B-4F63-B702-B8AAC2B7862F}"/>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13" name="TextBox 12">
            <a:extLst>
              <a:ext uri="{FF2B5EF4-FFF2-40B4-BE49-F238E27FC236}">
                <a16:creationId xmlns:a16="http://schemas.microsoft.com/office/drawing/2014/main" id="{3FC846F7-992D-484D-9745-45E5C5F23572}"/>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2022</a:t>
            </a:r>
            <a:endParaRPr lang="en-GB" sz="1200" dirty="0">
              <a:latin typeface="+mj-lt"/>
            </a:endParaRPr>
          </a:p>
        </p:txBody>
      </p:sp>
      <p:sp>
        <p:nvSpPr>
          <p:cNvPr id="8" name="TextBox 7">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12606821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chemeClr val="tx1"/>
                </a:solidFill>
                <a:latin typeface="Century Gothic" panose="020B0502020202020204" pitchFamily="34" charset="0"/>
              </a:defRPr>
            </a:lvl1pPr>
          </a:lstStyle>
          <a:p>
            <a:r>
              <a:rPr lang="en-US" dirty="0"/>
              <a:t>Click to edit Master title style</a:t>
            </a:r>
            <a:endParaRPr lang="en-GB" dirty="0"/>
          </a:p>
        </p:txBody>
      </p:sp>
      <p:sp>
        <p:nvSpPr>
          <p:cNvPr id="8" name="TextBox 7">
            <a:extLst>
              <a:ext uri="{FF2B5EF4-FFF2-40B4-BE49-F238E27FC236}">
                <a16:creationId xmlns:a16="http://schemas.microsoft.com/office/drawing/2014/main" id="{DB4638F2-EB76-47C1-8E86-2F92844B99A7}"/>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9" name="TextBox 8">
            <a:extLst>
              <a:ext uri="{FF2B5EF4-FFF2-40B4-BE49-F238E27FC236}">
                <a16:creationId xmlns:a16="http://schemas.microsoft.com/office/drawing/2014/main" id="{F3D0B8B6-9E79-4E58-89BB-219751A39B2B}"/>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2022</a:t>
            </a:r>
            <a:endParaRPr lang="en-GB" sz="1200" dirty="0">
              <a:latin typeface="+mj-lt"/>
            </a:endParaRPr>
          </a:p>
        </p:txBody>
      </p:sp>
      <p:sp>
        <p:nvSpPr>
          <p:cNvPr id="6" name="TextBox 5">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3951640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4149080"/>
            <a:ext cx="10972800" cy="426170"/>
          </a:xfrm>
        </p:spPr>
        <p:txBody>
          <a:bodyPr/>
          <a:lstStyle>
            <a:lvl1pPr algn="l">
              <a:defRPr sz="2000" b="1">
                <a:solidFill>
                  <a:schemeClr val="tx1"/>
                </a:solidFill>
                <a:latin typeface="Century Gothic" panose="020B0502020202020204" pitchFamily="34" charset="0"/>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Box 10">
            <a:extLst>
              <a:ext uri="{FF2B5EF4-FFF2-40B4-BE49-F238E27FC236}">
                <a16:creationId xmlns:a16="http://schemas.microsoft.com/office/drawing/2014/main" id="{7E78B87C-1F42-4DC5-B3B1-848502A52967}"/>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2"/>
              </a:rPr>
              <a:t>www.ncetm.org.uk/secondarymasterypd</a:t>
            </a:r>
            <a:endParaRPr lang="en-GB" sz="1200" dirty="0"/>
          </a:p>
        </p:txBody>
      </p:sp>
      <p:sp>
        <p:nvSpPr>
          <p:cNvPr id="12" name="TextBox 11">
            <a:extLst>
              <a:ext uri="{FF2B5EF4-FFF2-40B4-BE49-F238E27FC236}">
                <a16:creationId xmlns:a16="http://schemas.microsoft.com/office/drawing/2014/main" id="{BD9A993B-8F63-4CB5-BA36-411FA81DED38}"/>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2022</a:t>
            </a:r>
            <a:endParaRPr lang="en-GB" sz="1200" dirty="0">
              <a:latin typeface="+mj-lt"/>
            </a:endParaRPr>
          </a:p>
        </p:txBody>
      </p:sp>
      <p:sp>
        <p:nvSpPr>
          <p:cNvPr id="8" name="TextBox 7">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3766612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Grp="1" noChangeArrowheads="1"/>
          </p:cNvSpPr>
          <p:nvPr>
            <p:ph type="ctrTitle" hasCustomPrompt="1"/>
          </p:nvPr>
        </p:nvSpPr>
        <p:spPr>
          <a:xfrm>
            <a:off x="612851" y="2175949"/>
            <a:ext cx="6005664" cy="648071"/>
          </a:xfrm>
        </p:spPr>
        <p:txBody>
          <a:bodyPr anchor="t"/>
          <a:lstStyle>
            <a:lvl1pPr>
              <a:defRPr baseline="0">
                <a:solidFill>
                  <a:schemeClr val="bg1"/>
                </a:solidFill>
                <a:latin typeface="Century Gothic" panose="020B0502020202020204" pitchFamily="34" charset="0"/>
              </a:defRPr>
            </a:lvl1pPr>
          </a:lstStyle>
          <a:p>
            <a:pPr lvl="0"/>
            <a:r>
              <a:rPr lang="en-GB" noProof="0" dirty="0"/>
              <a:t>[Use this slide to insert a section divider. Replace this text with the section title.]</a:t>
            </a:r>
          </a:p>
        </p:txBody>
      </p:sp>
    </p:spTree>
    <p:extLst>
      <p:ext uri="{BB962C8B-B14F-4D97-AF65-F5344CB8AC3E}">
        <p14:creationId xmlns:p14="http://schemas.microsoft.com/office/powerpoint/2010/main" val="162665619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7A4FFC9-73F3-4A12-A6FB-0ECF5311986A}"/>
              </a:ext>
            </a:extLst>
          </p:cNvPr>
          <p:cNvSpPr txBox="1"/>
          <p:nvPr userDrawn="1"/>
        </p:nvSpPr>
        <p:spPr>
          <a:xfrm>
            <a:off x="609600" y="2420888"/>
            <a:ext cx="4766320" cy="646331"/>
          </a:xfrm>
          <a:prstGeom prst="rect">
            <a:avLst/>
          </a:prstGeom>
          <a:noFill/>
        </p:spPr>
        <p:txBody>
          <a:bodyPr wrap="square" rtlCol="0">
            <a:spAutoFit/>
          </a:bodyPr>
          <a:lstStyle/>
          <a:p>
            <a:pPr>
              <a:buNone/>
            </a:pPr>
            <a:r>
              <a:rPr lang="en-GB" sz="3600" b="1" dirty="0">
                <a:solidFill>
                  <a:schemeClr val="bg1"/>
                </a:solidFill>
                <a:latin typeface="Century Gothic" panose="020B0502020202020204" pitchFamily="34" charset="0"/>
              </a:rPr>
              <a:t>Thank you</a:t>
            </a:r>
          </a:p>
        </p:txBody>
      </p:sp>
    </p:spTree>
    <p:extLst>
      <p:ext uri="{BB962C8B-B14F-4D97-AF65-F5344CB8AC3E}">
        <p14:creationId xmlns:p14="http://schemas.microsoft.com/office/powerpoint/2010/main" val="4077092747"/>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Activity slid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ext Placeholder 1">
            <a:extLst>
              <a:ext uri="{FF2B5EF4-FFF2-40B4-BE49-F238E27FC236}">
                <a16:creationId xmlns:a16="http://schemas.microsoft.com/office/drawing/2014/main" id="{6DDFB95C-28E3-4DE0-996C-426F201DD651}"/>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4" name="Text Placeholder 3">
            <a:extLst>
              <a:ext uri="{FF2B5EF4-FFF2-40B4-BE49-F238E27FC236}">
                <a16:creationId xmlns:a16="http://schemas.microsoft.com/office/drawing/2014/main" id="{0DE862F8-17F7-4181-8B9F-10A4713466B3}"/>
              </a:ext>
            </a:extLst>
          </p:cNvPr>
          <p:cNvSpPr>
            <a:spLocks noGrp="1"/>
          </p:cNvSpPr>
          <p:nvPr>
            <p:ph type="body" sz="quarter" idx="10"/>
          </p:nvPr>
        </p:nvSpPr>
        <p:spPr>
          <a:xfrm>
            <a:off x="240288" y="1124744"/>
            <a:ext cx="11717238" cy="4464495"/>
          </a:xfrm>
        </p:spPr>
        <p:txBody>
          <a:bodyPr>
            <a:normAutofit/>
          </a:bodyPr>
          <a:lstStyle>
            <a:lvl1pPr marL="0" indent="0">
              <a:buClr>
                <a:srgbClr val="00628C"/>
              </a:buClr>
              <a:buNone/>
              <a:defRPr sz="2800"/>
            </a:lvl1pPr>
            <a:lvl2pPr>
              <a:buClr>
                <a:srgbClr val="00628C"/>
              </a:buClr>
              <a:defRPr sz="2400"/>
            </a:lvl2pPr>
            <a:lvl3pPr>
              <a:buClr>
                <a:srgbClr val="00628C"/>
              </a:buClr>
              <a:defRPr sz="2000"/>
            </a:lvl3pPr>
            <a:lvl4pPr>
              <a:buClr>
                <a:srgbClr val="00628C"/>
              </a:buClr>
              <a:defRPr sz="1800"/>
            </a:lvl4pPr>
            <a:lvl5pPr>
              <a:buClr>
                <a:srgbClr val="00628C"/>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015A1A0B-3104-451B-BE70-D5BF5A932FDF}"/>
              </a:ext>
            </a:extLst>
          </p:cNvPr>
          <p:cNvSpPr>
            <a:spLocks noGrp="1"/>
          </p:cNvSpPr>
          <p:nvPr>
            <p:ph type="body" sz="quarter" idx="11" hasCustomPrompt="1"/>
          </p:nvPr>
        </p:nvSpPr>
        <p:spPr>
          <a:xfrm>
            <a:off x="145680" y="441100"/>
            <a:ext cx="11926984" cy="431800"/>
          </a:xfrm>
        </p:spPr>
        <p:txBody>
          <a:bodyPr/>
          <a:lstStyle>
            <a:lvl1pPr marL="0" indent="0">
              <a:buNone/>
              <a:defRPr b="1">
                <a:solidFill>
                  <a:schemeClr val="bg1"/>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40638745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4258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nto the classroom slide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116849" y="443915"/>
            <a:ext cx="10593151" cy="426170"/>
          </a:xfrm>
        </p:spPr>
        <p:txBody>
          <a:bodyPr/>
          <a:lstStyle>
            <a:lvl1pPr algn="l">
              <a:defRPr sz="2000" b="0">
                <a:solidFill>
                  <a:schemeClr val="bg1"/>
                </a:solidFill>
                <a:latin typeface="+mn-lt"/>
              </a:defRPr>
            </a:lvl1pPr>
          </a:lstStyle>
          <a:p>
            <a:r>
              <a:rPr lang="en-US"/>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11" name="Picture 10" descr="Logo, icon&#10;&#10;Description automatically generated">
            <a:extLst>
              <a:ext uri="{FF2B5EF4-FFF2-40B4-BE49-F238E27FC236}">
                <a16:creationId xmlns:a16="http://schemas.microsoft.com/office/drawing/2014/main" id="{BA537836-BAB9-4445-A72F-ADD0305A79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4400" y="160175"/>
            <a:ext cx="993650" cy="993650"/>
          </a:xfrm>
          <a:prstGeom prst="rect">
            <a:avLst/>
          </a:prstGeom>
        </p:spPr>
      </p:pic>
    </p:spTree>
    <p:extLst>
      <p:ext uri="{BB962C8B-B14F-4D97-AF65-F5344CB8AC3E}">
        <p14:creationId xmlns:p14="http://schemas.microsoft.com/office/powerpoint/2010/main" val="30141314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6E1F239-C099-4D71-889B-049497543F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mj-lt"/>
              </a:defRPr>
            </a:lvl1pPr>
          </a:lstStyle>
          <a:p>
            <a:r>
              <a:rPr lang="en-US" dirty="0"/>
              <a:t>Click to edit Master title style</a:t>
            </a:r>
            <a:endParaRPr lang="en-GB" dirty="0"/>
          </a:p>
        </p:txBody>
      </p:sp>
      <p:pic>
        <p:nvPicPr>
          <p:cNvPr id="2" name="Picture 1">
            <a:extLst>
              <a:ext uri="{FF2B5EF4-FFF2-40B4-BE49-F238E27FC236}">
                <a16:creationId xmlns:a16="http://schemas.microsoft.com/office/drawing/2014/main" id="{A4168B2B-B8FF-4E16-B3B8-B296D4CFAA85}"/>
              </a:ext>
            </a:extLst>
          </p:cNvPr>
          <p:cNvPicPr>
            <a:picLocks noChangeAspect="1"/>
          </p:cNvPicPr>
          <p:nvPr userDrawn="1"/>
        </p:nvPicPr>
        <p:blipFill>
          <a:blip r:embed="rId3"/>
          <a:stretch>
            <a:fillRect/>
          </a:stretch>
        </p:blipFill>
        <p:spPr>
          <a:xfrm>
            <a:off x="9336360" y="5805264"/>
            <a:ext cx="2627604" cy="835224"/>
          </a:xfrm>
          <a:prstGeom prst="rect">
            <a:avLst/>
          </a:prstGeom>
        </p:spPr>
      </p:pic>
    </p:spTree>
    <p:extLst>
      <p:ext uri="{BB962C8B-B14F-4D97-AF65-F5344CB8AC3E}">
        <p14:creationId xmlns:p14="http://schemas.microsoft.com/office/powerpoint/2010/main" val="36581151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D slide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113950" y="443915"/>
            <a:ext cx="10593151" cy="426170"/>
          </a:xfrm>
        </p:spPr>
        <p:txBody>
          <a:bodyPr/>
          <a:lstStyle>
            <a:lvl1pPr algn="l">
              <a:defRPr sz="2000" b="0">
                <a:solidFill>
                  <a:schemeClr val="bg1"/>
                </a:solidFill>
                <a:latin typeface="+mn-lt"/>
              </a:defRPr>
            </a:lvl1pPr>
          </a:lstStyle>
          <a:p>
            <a:r>
              <a:rPr lang="en-US"/>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17" name="Picture 16" descr="Icon&#10;&#10;Description automatically generated">
            <a:extLst>
              <a:ext uri="{FF2B5EF4-FFF2-40B4-BE49-F238E27FC236}">
                <a16:creationId xmlns:a16="http://schemas.microsoft.com/office/drawing/2014/main" id="{AA0F5B1F-A2AC-42F7-8BD8-B9D65C0FF7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84400" y="147105"/>
            <a:ext cx="993650" cy="993650"/>
          </a:xfrm>
          <a:prstGeom prst="rect">
            <a:avLst/>
          </a:prstGeom>
        </p:spPr>
      </p:pic>
    </p:spTree>
    <p:extLst>
      <p:ext uri="{BB962C8B-B14F-4D97-AF65-F5344CB8AC3E}">
        <p14:creationId xmlns:p14="http://schemas.microsoft.com/office/powerpoint/2010/main" val="14867043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42129DB-7CCB-4DFF-A799-E554B533013B}"/>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73"/>
            <a:ext cx="6049764" cy="648071"/>
          </a:xfrm>
        </p:spPr>
        <p:txBody>
          <a:bodyPr anchor="t"/>
          <a:lstStyle>
            <a:lvl1pPr>
              <a:defRPr>
                <a:solidFill>
                  <a:schemeClr val="bg1"/>
                </a:solidFill>
                <a:latin typeface="Century Gothic" panose="020B0502020202020204" pitchFamily="34" charset="0"/>
                <a:cs typeface="Arial" panose="020B0604020202020204" pitchFamily="34" charset="0"/>
              </a:defRPr>
            </a:lvl1pPr>
          </a:lstStyle>
          <a:p>
            <a:pPr lvl="0"/>
            <a:r>
              <a:rPr lang="en-GB" noProof="0"/>
              <a:t>Click to edit Master title style</a:t>
            </a:r>
          </a:p>
        </p:txBody>
      </p:sp>
      <p:sp>
        <p:nvSpPr>
          <p:cNvPr id="44037" name="Rectangle 5"/>
          <p:cNvSpPr>
            <a:spLocks noGrp="1" noChangeArrowheads="1"/>
          </p:cNvSpPr>
          <p:nvPr>
            <p:ph type="subTitle" idx="1"/>
          </p:nvPr>
        </p:nvSpPr>
        <p:spPr>
          <a:xfrm>
            <a:off x="609602" y="1268758"/>
            <a:ext cx="6062463" cy="1152130"/>
          </a:xfr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stStyle>
          <a:p>
            <a:pPr lvl="0"/>
            <a:r>
              <a:rPr lang="en-GB" noProof="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05016879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7478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600" y="1556792"/>
            <a:ext cx="10972800" cy="3888432"/>
          </a:xfrm>
        </p:spPr>
        <p:txBody>
          <a:bodyPr>
            <a:normAutofit/>
          </a:bodyPr>
          <a:lstStyle>
            <a:lvl1pPr marL="342900" indent="-342900">
              <a:buFont typeface="Arial" panose="020B0604020202020204" pitchFamily="34" charset="0"/>
              <a:buChar char="•"/>
              <a:defRPr sz="2400">
                <a:solidFill>
                  <a:srgbClr val="585858"/>
                </a:solidFill>
                <a:latin typeface="Arial" panose="020B0604020202020204" pitchFamily="34" charset="0"/>
                <a:cs typeface="Arial" panose="020B0604020202020204" pitchFamily="34" charset="0"/>
              </a:defRPr>
            </a:lvl1pPr>
            <a:lvl2pPr marL="742950" indent="-285750">
              <a:buClr>
                <a:srgbClr val="585858"/>
              </a:buClr>
              <a:buFont typeface="Arial" panose="020B0604020202020204" pitchFamily="34" charset="0"/>
              <a:buChar char="•"/>
              <a:defRPr sz="2000">
                <a:solidFill>
                  <a:srgbClr val="585858"/>
                </a:solidFill>
                <a:latin typeface="Arial" panose="020B0604020202020204" pitchFamily="34" charset="0"/>
                <a:cs typeface="Arial" panose="020B0604020202020204" pitchFamily="34" charset="0"/>
              </a:defRPr>
            </a:lvl2pPr>
            <a:lvl3pPr marL="1143000" indent="-228600">
              <a:buClr>
                <a:srgbClr val="585858"/>
              </a:buClr>
              <a:buFont typeface="Arial" panose="020B0604020202020204" pitchFamily="34" charset="0"/>
              <a:buChar char="•"/>
              <a:defRPr sz="1800">
                <a:solidFill>
                  <a:srgbClr val="585858"/>
                </a:solidFill>
                <a:latin typeface="Arial" panose="020B0604020202020204" pitchFamily="34" charset="0"/>
                <a:cs typeface="Arial" panose="020B0604020202020204" pitchFamily="34" charset="0"/>
              </a:defRPr>
            </a:lvl3pPr>
            <a:lvl4pPr marL="16002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4pPr>
            <a:lvl5pPr marL="2057400" indent="-228600">
              <a:buClr>
                <a:srgbClr val="585858"/>
              </a:buClr>
              <a:buFont typeface="Arial" panose="020B0604020202020204" pitchFamily="34" charset="0"/>
              <a:buChar char="•"/>
              <a:defRPr sz="1600">
                <a:solidFill>
                  <a:srgbClr val="585858"/>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2830961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buNone/>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Century Gothic" panose="020B0502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1330298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ctivity slid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ext Placeholder 1">
            <a:extLst>
              <a:ext uri="{FF2B5EF4-FFF2-40B4-BE49-F238E27FC236}">
                <a16:creationId xmlns:a16="http://schemas.microsoft.com/office/drawing/2014/main" id="{6DDFB95C-28E3-4DE0-996C-426F201DD651}"/>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a:p>
        </p:txBody>
      </p:sp>
      <p:sp>
        <p:nvSpPr>
          <p:cNvPr id="4" name="Text Placeholder 3">
            <a:extLst>
              <a:ext uri="{FF2B5EF4-FFF2-40B4-BE49-F238E27FC236}">
                <a16:creationId xmlns:a16="http://schemas.microsoft.com/office/drawing/2014/main" id="{0DE862F8-17F7-4181-8B9F-10A4713466B3}"/>
              </a:ext>
            </a:extLst>
          </p:cNvPr>
          <p:cNvSpPr>
            <a:spLocks noGrp="1"/>
          </p:cNvSpPr>
          <p:nvPr>
            <p:ph type="body" sz="quarter" idx="10"/>
          </p:nvPr>
        </p:nvSpPr>
        <p:spPr>
          <a:xfrm>
            <a:off x="240288" y="1124744"/>
            <a:ext cx="11717238" cy="4464495"/>
          </a:xfrm>
        </p:spPr>
        <p:txBody>
          <a:bodyPr>
            <a:normAutofit/>
          </a:bodyPr>
          <a:lstStyle>
            <a:lvl1pPr marL="0" indent="0">
              <a:buClr>
                <a:srgbClr val="00628C"/>
              </a:buClr>
              <a:buNone/>
              <a:defRPr sz="2800"/>
            </a:lvl1pPr>
            <a:lvl2pPr>
              <a:buClr>
                <a:srgbClr val="00628C"/>
              </a:buClr>
              <a:defRPr sz="2400"/>
            </a:lvl2pPr>
            <a:lvl3pPr>
              <a:buClr>
                <a:srgbClr val="00628C"/>
              </a:buClr>
              <a:defRPr sz="2000"/>
            </a:lvl3pPr>
            <a:lvl4pPr>
              <a:buClr>
                <a:srgbClr val="00628C"/>
              </a:buClr>
              <a:defRPr sz="1800"/>
            </a:lvl4pPr>
            <a:lvl5pPr>
              <a:buClr>
                <a:srgbClr val="00628C"/>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015A1A0B-3104-451B-BE70-D5BF5A932FDF}"/>
              </a:ext>
            </a:extLst>
          </p:cNvPr>
          <p:cNvSpPr>
            <a:spLocks noGrp="1"/>
          </p:cNvSpPr>
          <p:nvPr>
            <p:ph type="body" sz="quarter" idx="11" hasCustomPrompt="1"/>
          </p:nvPr>
        </p:nvSpPr>
        <p:spPr>
          <a:xfrm>
            <a:off x="145680" y="441100"/>
            <a:ext cx="11926984" cy="431800"/>
          </a:xfrm>
        </p:spPr>
        <p:txBody>
          <a:bodyPr/>
          <a:lstStyle>
            <a:lvl1pPr marL="0" indent="0">
              <a:buNone/>
              <a:defRPr b="1">
                <a:solidFill>
                  <a:schemeClr val="bg1"/>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13228076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E8007C0-F29A-4315-965C-24C897F1347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2000" b="1">
                <a:solidFill>
                  <a:srgbClr val="585858"/>
                </a:solidFill>
              </a:defRPr>
            </a:lvl1pPr>
          </a:lstStyle>
          <a:p>
            <a:r>
              <a:rPr lang="en-US"/>
              <a:t>Click to edit Master title style</a:t>
            </a:r>
            <a:endParaRPr lang="en-GB"/>
          </a:p>
        </p:txBody>
      </p:sp>
      <p:sp>
        <p:nvSpPr>
          <p:cNvPr id="3" name="Picture Placeholder 2"/>
          <p:cNvSpPr>
            <a:spLocks noGrp="1"/>
          </p:cNvSpPr>
          <p:nvPr>
            <p:ph type="pic" idx="1"/>
          </p:nvPr>
        </p:nvSpPr>
        <p:spPr>
          <a:xfrm>
            <a:off x="609600" y="444954"/>
            <a:ext cx="10972800" cy="3560111"/>
          </a:xfrm>
        </p:spPr>
        <p:txBody>
          <a:bodyPr/>
          <a:lstStyle>
            <a:lvl1pPr marL="0" indent="0">
              <a:buNone/>
              <a:defRPr sz="3200">
                <a:solidFill>
                  <a:srgbClr val="58585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400">
                <a:solidFill>
                  <a:srgbClr val="585858"/>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buNone/>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pPr>
              <a:buFont typeface="Arial" panose="020B0604020202020204" pitchFamily="34" charset="0"/>
              <a:buNone/>
            </a:pPr>
            <a:endParaRPr lang="en-GB" altLang="en-US"/>
          </a:p>
        </p:txBody>
      </p:sp>
    </p:spTree>
    <p:extLst>
      <p:ext uri="{BB962C8B-B14F-4D97-AF65-F5344CB8AC3E}">
        <p14:creationId xmlns:p14="http://schemas.microsoft.com/office/powerpoint/2010/main" val="239271174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10152-7721-41A0-A6C5-8721C8D0EB17}"/>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p:blipFill>
        <p:spPr bwMode="auto">
          <a:xfrm>
            <a:off x="-7055" y="0"/>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buNone/>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780820574"/>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Activity Guidanc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E091B4-727C-42E5-B63F-EBDED62881C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Date Placeholder 2">
            <a:extLst>
              <a:ext uri="{FF2B5EF4-FFF2-40B4-BE49-F238E27FC236}">
                <a16:creationId xmlns:a16="http://schemas.microsoft.com/office/drawing/2014/main" id="{D92BAB9A-8D17-41B8-8E4C-9796BCFC2AEE}"/>
              </a:ext>
            </a:extLst>
          </p:cNvPr>
          <p:cNvSpPr>
            <a:spLocks noGrp="1"/>
          </p:cNvSpPr>
          <p:nvPr>
            <p:ph type="dt" sz="half" idx="10"/>
          </p:nvPr>
        </p:nvSpPr>
        <p:spPr/>
        <p:txBody>
          <a:body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19/06/2025</a:t>
            </a:fld>
            <a:endParaRPr lang="en-GB"/>
          </a:p>
        </p:txBody>
      </p:sp>
      <p:sp>
        <p:nvSpPr>
          <p:cNvPr id="4" name="Footer Placeholder 3">
            <a:extLst>
              <a:ext uri="{FF2B5EF4-FFF2-40B4-BE49-F238E27FC236}">
                <a16:creationId xmlns:a16="http://schemas.microsoft.com/office/drawing/2014/main" id="{5EFDD156-28B8-436F-BD34-C5C0BA42572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D5AD189-0925-4643-B58B-8A45585DB466}"/>
              </a:ext>
            </a:extLst>
          </p:cNvPr>
          <p:cNvSpPr>
            <a:spLocks noGrp="1"/>
          </p:cNvSpPr>
          <p:nvPr>
            <p:ph type="sldNum" sz="quarter" idx="12"/>
          </p:nvPr>
        </p:nvSpPr>
        <p:spPr/>
        <p:txBody>
          <a:body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a:p>
        </p:txBody>
      </p:sp>
      <p:sp>
        <p:nvSpPr>
          <p:cNvPr id="6" name="Title 1">
            <a:extLst>
              <a:ext uri="{FF2B5EF4-FFF2-40B4-BE49-F238E27FC236}">
                <a16:creationId xmlns:a16="http://schemas.microsoft.com/office/drawing/2014/main" id="{F03BB080-3EB7-4A5D-8B8B-96D14C0851DE}"/>
              </a:ext>
            </a:extLst>
          </p:cNvPr>
          <p:cNvSpPr>
            <a:spLocks noGrp="1"/>
          </p:cNvSpPr>
          <p:nvPr>
            <p:ph type="title" hasCustomPrompt="1"/>
          </p:nvPr>
        </p:nvSpPr>
        <p:spPr>
          <a:xfrm>
            <a:off x="119336" y="116632"/>
            <a:ext cx="11953328" cy="504056"/>
          </a:xfrm>
        </p:spPr>
        <p:txBody>
          <a:bodyPr>
            <a:normAutofit/>
          </a:bodyPr>
          <a:lstStyle>
            <a:lvl1pPr>
              <a:defRPr sz="2000"/>
            </a:lvl1pPr>
          </a:lstStyle>
          <a:p>
            <a:r>
              <a:rPr lang="en-US"/>
              <a:t>Activity X – Guidance </a:t>
            </a:r>
            <a:endParaRPr lang="en-GB"/>
          </a:p>
        </p:txBody>
      </p:sp>
    </p:spTree>
    <p:extLst>
      <p:ext uri="{BB962C8B-B14F-4D97-AF65-F5344CB8AC3E}">
        <p14:creationId xmlns:p14="http://schemas.microsoft.com/office/powerpoint/2010/main" val="42190421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10319"/>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8381" y="1651551"/>
            <a:ext cx="6062463" cy="1152130"/>
          </a:xfrm>
          <a:prstGeom prst="rect">
            <a:avLst/>
          </a:prstGeom>
        </p:spPr>
        <p:txBody>
          <a:bodyPr/>
          <a:lstStyle>
            <a:lvl1pPr marL="0" indent="0">
              <a:buNone/>
              <a:defRPr sz="1800">
                <a:solidFill>
                  <a:schemeClr val="bg1"/>
                </a:solidFill>
                <a:latin typeface="+mj-lt"/>
              </a:defRPr>
            </a:lvl1pPr>
          </a:lstStyle>
          <a:p>
            <a:pPr lvl="0"/>
            <a:r>
              <a:rPr lang="en-GB" noProof="0" dirty="0"/>
              <a:t>Click to edit Master subtitle style</a:t>
            </a:r>
          </a:p>
        </p:txBody>
      </p:sp>
      <p:pic>
        <p:nvPicPr>
          <p:cNvPr id="3" name="Picture 2" descr="Graphical user interface, application&#10;&#10;Description automatically generated">
            <a:extLst>
              <a:ext uri="{FF2B5EF4-FFF2-40B4-BE49-F238E27FC236}">
                <a16:creationId xmlns:a16="http://schemas.microsoft.com/office/drawing/2014/main" id="{23E4EFE2-ABBA-45E0-BCB8-C02F85F26D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03768" y="114716"/>
            <a:ext cx="7467673" cy="6741687"/>
          </a:xfrm>
          <a:prstGeom prst="rect">
            <a:avLst/>
          </a:prstGeom>
        </p:spPr>
      </p:pic>
      <p:sp>
        <p:nvSpPr>
          <p:cNvPr id="6" name="Title 5">
            <a:extLst>
              <a:ext uri="{FF2B5EF4-FFF2-40B4-BE49-F238E27FC236}">
                <a16:creationId xmlns:a16="http://schemas.microsoft.com/office/drawing/2014/main" id="{898BDC50-48C2-41BA-B003-C966E1567106}"/>
              </a:ext>
            </a:extLst>
          </p:cNvPr>
          <p:cNvSpPr>
            <a:spLocks noGrp="1"/>
          </p:cNvSpPr>
          <p:nvPr>
            <p:ph type="title"/>
          </p:nvPr>
        </p:nvSpPr>
        <p:spPr>
          <a:xfrm>
            <a:off x="609437" y="301625"/>
            <a:ext cx="6566683" cy="1143000"/>
          </a:xfrm>
        </p:spPr>
        <p:txBody>
          <a:bodyPr/>
          <a:lstStyle>
            <a:lvl1pPr>
              <a:defRPr>
                <a:solidFill>
                  <a:schemeClr val="bg1"/>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9621696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5FD13D6-B8E1-41A4-A5B9-E2C9ED4CB3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latin typeface="+mj-lt"/>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8"/>
            <a:ext cx="10972800" cy="3560111"/>
          </a:xfrm>
          <a:prstGeom prst="rect">
            <a:avLst/>
          </a:prstGeom>
        </p:spPr>
        <p:txBody>
          <a:bodyPr/>
          <a:lstStyle>
            <a:lvl1pPr marL="0" indent="0">
              <a:buNone/>
              <a:defRPr sz="2400">
                <a:solidFill>
                  <a:srgbClr val="585858"/>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a:prstGeom prst="rect">
            <a:avLst/>
          </a:prstGeom>
        </p:spPr>
        <p:txBody>
          <a:bodyPr/>
          <a:lstStyle>
            <a:lvl1pPr marL="0" indent="0">
              <a:buNone/>
              <a:defRPr sz="1050">
                <a:solidFill>
                  <a:srgbClr val="585858"/>
                </a:solidFill>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pic>
        <p:nvPicPr>
          <p:cNvPr id="6" name="Picture 5">
            <a:extLst>
              <a:ext uri="{FF2B5EF4-FFF2-40B4-BE49-F238E27FC236}">
                <a16:creationId xmlns:a16="http://schemas.microsoft.com/office/drawing/2014/main" id="{7C13BEA6-F521-4023-AE7C-0756E2E66C03}"/>
              </a:ext>
            </a:extLst>
          </p:cNvPr>
          <p:cNvPicPr>
            <a:picLocks noChangeAspect="1"/>
          </p:cNvPicPr>
          <p:nvPr userDrawn="1"/>
        </p:nvPicPr>
        <p:blipFill>
          <a:blip r:embed="rId3"/>
          <a:stretch>
            <a:fillRect/>
          </a:stretch>
        </p:blipFill>
        <p:spPr>
          <a:xfrm>
            <a:off x="9192344" y="5734000"/>
            <a:ext cx="2627604" cy="835224"/>
          </a:xfrm>
          <a:prstGeom prst="rect">
            <a:avLst/>
          </a:prstGeom>
        </p:spPr>
      </p:pic>
    </p:spTree>
    <p:extLst>
      <p:ext uri="{BB962C8B-B14F-4D97-AF65-F5344CB8AC3E}">
        <p14:creationId xmlns:p14="http://schemas.microsoft.com/office/powerpoint/2010/main" val="36187526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sz="3600">
                <a:solidFill>
                  <a:srgbClr val="585858"/>
                </a:solidFill>
                <a:latin typeface="+mj-lt"/>
              </a:defRPr>
            </a:lvl1pPr>
          </a:lstStyle>
          <a:p>
            <a:endParaRPr lang="en-GB" dirty="0"/>
          </a:p>
        </p:txBody>
      </p:sp>
      <p:sp>
        <p:nvSpPr>
          <p:cNvPr id="3" name="Content Placeholder 2"/>
          <p:cNvSpPr>
            <a:spLocks noGrp="1"/>
          </p:cNvSpPr>
          <p:nvPr>
            <p:ph idx="1"/>
          </p:nvPr>
        </p:nvSpPr>
        <p:spPr>
          <a:xfrm>
            <a:off x="609600" y="1556792"/>
            <a:ext cx="10972800" cy="3888432"/>
          </a:xfrm>
          <a:prstGeom prst="rect">
            <a:avLst/>
          </a:prstGeom>
        </p:spPr>
        <p:txBody>
          <a:bodyPr/>
          <a:lstStyle>
            <a:lvl1pPr marL="0" indent="0">
              <a:buNone/>
              <a:defRPr sz="2400">
                <a:solidFill>
                  <a:srgbClr val="585858"/>
                </a:solidFill>
                <a:latin typeface="+mj-lt"/>
              </a:defRPr>
            </a:lvl1pPr>
            <a:lvl2pPr marL="557213" indent="-214313">
              <a:buClr>
                <a:srgbClr val="585858"/>
              </a:buClr>
              <a:buFont typeface="Arial" panose="020B0604020202020204" pitchFamily="34" charset="0"/>
              <a:buChar char="•"/>
              <a:defRPr sz="2000">
                <a:solidFill>
                  <a:srgbClr val="585858"/>
                </a:solidFill>
                <a:latin typeface="+mj-lt"/>
              </a:defRPr>
            </a:lvl2pPr>
            <a:lvl3pPr marL="857250" indent="-171450">
              <a:buClr>
                <a:srgbClr val="585858"/>
              </a:buClr>
              <a:buFont typeface="Arial" panose="020B0604020202020204" pitchFamily="34" charset="0"/>
              <a:buChar char="•"/>
              <a:defRPr sz="1800">
                <a:solidFill>
                  <a:srgbClr val="585858"/>
                </a:solidFill>
                <a:latin typeface="+mj-lt"/>
              </a:defRPr>
            </a:lvl3pPr>
            <a:lvl4pPr marL="1200150" indent="-171450">
              <a:buClr>
                <a:srgbClr val="585858"/>
              </a:buClr>
              <a:buFont typeface="Arial" panose="020B0604020202020204" pitchFamily="34" charset="0"/>
              <a:buChar char="•"/>
              <a:defRPr sz="1600">
                <a:solidFill>
                  <a:srgbClr val="585858"/>
                </a:solidFill>
                <a:latin typeface="+mj-lt"/>
              </a:defRPr>
            </a:lvl4pPr>
            <a:lvl5pPr marL="1543050" indent="-171450">
              <a:buClr>
                <a:srgbClr val="585858"/>
              </a:buClr>
              <a:buFont typeface="Arial" panose="020B0604020202020204" pitchFamily="34" charset="0"/>
              <a:buChar char="•"/>
              <a:defRPr sz="1400">
                <a:solidFill>
                  <a:srgbClr val="585858"/>
                </a:solidFill>
                <a:latin typeface="+mj-lt"/>
              </a:defRPr>
            </a:lvl5pPr>
          </a:lstStyle>
          <a:p>
            <a:pPr lvl="0"/>
            <a:endParaRPr lang="en-US" dirty="0"/>
          </a:p>
        </p:txBody>
      </p:sp>
      <p:pic>
        <p:nvPicPr>
          <p:cNvPr id="4" name="Picture 3">
            <a:extLst>
              <a:ext uri="{FF2B5EF4-FFF2-40B4-BE49-F238E27FC236}">
                <a16:creationId xmlns:a16="http://schemas.microsoft.com/office/drawing/2014/main" id="{74F30BA8-61EA-4E2F-935D-2EF8EFC31167}"/>
              </a:ext>
            </a:extLst>
          </p:cNvPr>
          <p:cNvPicPr>
            <a:picLocks noChangeAspect="1"/>
          </p:cNvPicPr>
          <p:nvPr userDrawn="1"/>
        </p:nvPicPr>
        <p:blipFill>
          <a:blip r:embed="rId3"/>
          <a:stretch>
            <a:fillRect/>
          </a:stretch>
        </p:blipFill>
        <p:spPr>
          <a:xfrm>
            <a:off x="9408368" y="5877272"/>
            <a:ext cx="2624672" cy="837057"/>
          </a:xfrm>
          <a:prstGeom prst="rect">
            <a:avLst/>
          </a:prstGeom>
        </p:spPr>
      </p:pic>
    </p:spTree>
    <p:extLst>
      <p:ext uri="{BB962C8B-B14F-4D97-AF65-F5344CB8AC3E}">
        <p14:creationId xmlns:p14="http://schemas.microsoft.com/office/powerpoint/2010/main" val="146142501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595D34C-D39A-447E-B8E1-0325876F791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a:prstGeom prst="rect">
            <a:avLst/>
          </a:prstGeom>
        </p:spPr>
        <p:txBody>
          <a:bodyPr/>
          <a:lstStyle>
            <a:lvl1pPr marL="0" indent="0">
              <a:buClr>
                <a:srgbClr val="585858"/>
              </a:buClr>
              <a:buFont typeface="Arial" panose="020B0604020202020204" pitchFamily="34" charset="0"/>
              <a:buNone/>
              <a:defRPr sz="2400">
                <a:solidFill>
                  <a:srgbClr val="585858"/>
                </a:solidFill>
                <a:latin typeface="+mj-lt"/>
              </a:defRPr>
            </a:lvl1pPr>
            <a:lvl2pPr marL="342900" indent="0">
              <a:buClr>
                <a:srgbClr val="585858"/>
              </a:buClr>
              <a:buFont typeface="Arial" panose="020B0604020202020204" pitchFamily="34" charset="0"/>
              <a:buNone/>
              <a:defRPr sz="1500">
                <a:solidFill>
                  <a:srgbClr val="585858"/>
                </a:solidFill>
              </a:defRPr>
            </a:lvl2pPr>
            <a:lvl3pPr marL="857250" indent="-171450">
              <a:buClr>
                <a:srgbClr val="585858"/>
              </a:buClr>
              <a:buFont typeface="Arial" panose="020B0604020202020204" pitchFamily="34" charset="0"/>
              <a:buChar char="•"/>
              <a:defRPr sz="1350">
                <a:solidFill>
                  <a:srgbClr val="585858"/>
                </a:solidFill>
              </a:defRPr>
            </a:lvl3pPr>
            <a:lvl4pPr marL="1200150" indent="-171450">
              <a:buClr>
                <a:srgbClr val="585858"/>
              </a:buClr>
              <a:buFont typeface="Arial" panose="020B0604020202020204" pitchFamily="34" charset="0"/>
              <a:buChar char="•"/>
              <a:defRPr sz="1200">
                <a:solidFill>
                  <a:srgbClr val="585858"/>
                </a:solidFill>
              </a:defRPr>
            </a:lvl4pPr>
            <a:lvl5pPr marL="1543050" indent="-171450">
              <a:buClr>
                <a:srgbClr val="585858"/>
              </a:buClr>
              <a:buFont typeface="Arial" panose="020B0604020202020204" pitchFamily="34" charset="0"/>
              <a:buChar char="•"/>
              <a:defRPr sz="120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a:prstGeom prst="rect">
            <a:avLst/>
          </a:prstGeom>
        </p:spPr>
        <p:txBody>
          <a:bodyPr/>
          <a:lstStyle>
            <a:lvl1pPr marL="0" indent="0">
              <a:buNone/>
              <a:defRPr sz="2400">
                <a:solidFill>
                  <a:srgbClr val="585858"/>
                </a:solidFill>
                <a:latin typeface="+mj-lt"/>
              </a:defRPr>
            </a:lvl1pPr>
            <a:lvl2pPr marL="342900" indent="0">
              <a:buClr>
                <a:srgbClr val="585858"/>
              </a:buClr>
              <a:buFont typeface="Arial" panose="020B0604020202020204" pitchFamily="34" charset="0"/>
              <a:buNone/>
              <a:defRPr sz="1500">
                <a:solidFill>
                  <a:srgbClr val="585858"/>
                </a:solidFill>
                <a:latin typeface="+mj-lt"/>
              </a:defRPr>
            </a:lvl2pPr>
            <a:lvl3pPr marL="942975" indent="-257175">
              <a:buClr>
                <a:srgbClr val="585858"/>
              </a:buClr>
              <a:buFont typeface="Arial" panose="020B0604020202020204" pitchFamily="34" charset="0"/>
              <a:buChar char="•"/>
              <a:defRPr sz="1350">
                <a:solidFill>
                  <a:srgbClr val="585858"/>
                </a:solidFill>
                <a:latin typeface="+mj-lt"/>
              </a:defRPr>
            </a:lvl3pPr>
            <a:lvl4pPr marL="1243013" indent="-214313">
              <a:buClr>
                <a:srgbClr val="585858"/>
              </a:buClr>
              <a:buFont typeface="Arial" panose="020B0604020202020204" pitchFamily="34" charset="0"/>
              <a:buChar char="•"/>
              <a:defRPr sz="1200">
                <a:solidFill>
                  <a:srgbClr val="585858"/>
                </a:solidFill>
                <a:latin typeface="+mj-lt"/>
              </a:defRPr>
            </a:lvl4pPr>
            <a:lvl5pPr marL="1585913" indent="-214313">
              <a:buClr>
                <a:srgbClr val="585858"/>
              </a:buClr>
              <a:buFont typeface="Arial" panose="020B0604020202020204" pitchFamily="34" charset="0"/>
              <a:buChar char="•"/>
              <a:defRPr sz="1200">
                <a:solidFill>
                  <a:srgbClr val="585858"/>
                </a:solidFill>
                <a:latin typeface="+mj-lt"/>
              </a:defRPr>
            </a:lvl5pPr>
            <a:lvl6pPr>
              <a:defRPr sz="1350"/>
            </a:lvl6pPr>
            <a:lvl7pPr>
              <a:defRPr sz="1350"/>
            </a:lvl7pPr>
            <a:lvl8pPr>
              <a:defRPr sz="1350"/>
            </a:lvl8pPr>
            <a:lvl9pPr>
              <a:defRPr sz="1350"/>
            </a:lvl9pPr>
          </a:lstStyle>
          <a:p>
            <a:pPr lvl="0"/>
            <a:r>
              <a:rPr lang="en-US" dirty="0"/>
              <a:t>Click to edit Master text styles</a:t>
            </a:r>
          </a:p>
        </p:txBody>
      </p:sp>
      <p:sp>
        <p:nvSpPr>
          <p:cNvPr id="2" name="Title 1">
            <a:extLst>
              <a:ext uri="{FF2B5EF4-FFF2-40B4-BE49-F238E27FC236}">
                <a16:creationId xmlns:a16="http://schemas.microsoft.com/office/drawing/2014/main" id="{13604241-5CEA-40FB-B50D-79CBB4ACA3BF}"/>
              </a:ext>
            </a:extLst>
          </p:cNvPr>
          <p:cNvSpPr>
            <a:spLocks noGrp="1"/>
          </p:cNvSpPr>
          <p:nvPr>
            <p:ph type="title"/>
          </p:nvPr>
        </p:nvSpPr>
        <p:spPr/>
        <p:txBody>
          <a:bodyPr/>
          <a:lstStyle/>
          <a:p>
            <a:r>
              <a:rPr lang="en-US" dirty="0"/>
              <a:t>Click to edit Master title style</a:t>
            </a:r>
            <a:endParaRPr lang="en-GB" dirty="0"/>
          </a:p>
        </p:txBody>
      </p:sp>
      <p:pic>
        <p:nvPicPr>
          <p:cNvPr id="3" name="Picture 2">
            <a:extLst>
              <a:ext uri="{FF2B5EF4-FFF2-40B4-BE49-F238E27FC236}">
                <a16:creationId xmlns:a16="http://schemas.microsoft.com/office/drawing/2014/main" id="{48EB2C59-9979-4516-B2A2-BDC2685CD628}"/>
              </a:ext>
            </a:extLst>
          </p:cNvPr>
          <p:cNvPicPr>
            <a:picLocks noChangeAspect="1"/>
          </p:cNvPicPr>
          <p:nvPr userDrawn="1"/>
        </p:nvPicPr>
        <p:blipFill>
          <a:blip r:embed="rId3"/>
          <a:stretch>
            <a:fillRect/>
          </a:stretch>
        </p:blipFill>
        <p:spPr>
          <a:xfrm>
            <a:off x="9264352" y="5805264"/>
            <a:ext cx="2627604" cy="835224"/>
          </a:xfrm>
          <a:prstGeom prst="rect">
            <a:avLst/>
          </a:prstGeom>
        </p:spPr>
      </p:pic>
    </p:spTree>
    <p:extLst>
      <p:ext uri="{BB962C8B-B14F-4D97-AF65-F5344CB8AC3E}">
        <p14:creationId xmlns:p14="http://schemas.microsoft.com/office/powerpoint/2010/main" val="23883239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6E1F239-C099-4D71-889B-049497543F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latin typeface="+mj-lt"/>
              </a:defRPr>
            </a:lvl1pPr>
          </a:lstStyle>
          <a:p>
            <a:r>
              <a:rPr lang="en-US" dirty="0"/>
              <a:t>Click to edit Master title style</a:t>
            </a:r>
            <a:endParaRPr lang="en-GB" dirty="0"/>
          </a:p>
        </p:txBody>
      </p:sp>
      <p:pic>
        <p:nvPicPr>
          <p:cNvPr id="2" name="Picture 1">
            <a:extLst>
              <a:ext uri="{FF2B5EF4-FFF2-40B4-BE49-F238E27FC236}">
                <a16:creationId xmlns:a16="http://schemas.microsoft.com/office/drawing/2014/main" id="{A4168B2B-B8FF-4E16-B3B8-B296D4CFAA85}"/>
              </a:ext>
            </a:extLst>
          </p:cNvPr>
          <p:cNvPicPr>
            <a:picLocks noChangeAspect="1"/>
          </p:cNvPicPr>
          <p:nvPr userDrawn="1"/>
        </p:nvPicPr>
        <p:blipFill>
          <a:blip r:embed="rId3"/>
          <a:stretch>
            <a:fillRect/>
          </a:stretch>
        </p:blipFill>
        <p:spPr>
          <a:xfrm>
            <a:off x="9336360" y="5805264"/>
            <a:ext cx="2627604" cy="835224"/>
          </a:xfrm>
          <a:prstGeom prst="rect">
            <a:avLst/>
          </a:prstGeom>
        </p:spPr>
      </p:pic>
    </p:spTree>
    <p:extLst>
      <p:ext uri="{BB962C8B-B14F-4D97-AF65-F5344CB8AC3E}">
        <p14:creationId xmlns:p14="http://schemas.microsoft.com/office/powerpoint/2010/main" val="35113878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5FD13D6-B8E1-41A4-A5B9-E2C9ED4CB3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latin typeface="+mj-lt"/>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58"/>
            <a:ext cx="10972800" cy="3560111"/>
          </a:xfrm>
          <a:prstGeom prst="rect">
            <a:avLst/>
          </a:prstGeom>
        </p:spPr>
        <p:txBody>
          <a:bodyPr/>
          <a:lstStyle>
            <a:lvl1pPr marL="0" indent="0">
              <a:buNone/>
              <a:defRPr sz="2400">
                <a:solidFill>
                  <a:srgbClr val="585858"/>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a:prstGeom prst="rect">
            <a:avLst/>
          </a:prstGeom>
        </p:spPr>
        <p:txBody>
          <a:bodyPr/>
          <a:lstStyle>
            <a:lvl1pPr marL="0" indent="0">
              <a:buNone/>
              <a:defRPr sz="1050">
                <a:solidFill>
                  <a:srgbClr val="585858"/>
                </a:solidFill>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pic>
        <p:nvPicPr>
          <p:cNvPr id="6" name="Picture 5">
            <a:extLst>
              <a:ext uri="{FF2B5EF4-FFF2-40B4-BE49-F238E27FC236}">
                <a16:creationId xmlns:a16="http://schemas.microsoft.com/office/drawing/2014/main" id="{7C13BEA6-F521-4023-AE7C-0756E2E66C03}"/>
              </a:ext>
            </a:extLst>
          </p:cNvPr>
          <p:cNvPicPr>
            <a:picLocks noChangeAspect="1"/>
          </p:cNvPicPr>
          <p:nvPr userDrawn="1"/>
        </p:nvPicPr>
        <p:blipFill>
          <a:blip r:embed="rId3"/>
          <a:stretch>
            <a:fillRect/>
          </a:stretch>
        </p:blipFill>
        <p:spPr>
          <a:xfrm>
            <a:off x="9192344" y="5734000"/>
            <a:ext cx="2627604" cy="835224"/>
          </a:xfrm>
          <a:prstGeom prst="rect">
            <a:avLst/>
          </a:prstGeom>
        </p:spPr>
      </p:pic>
    </p:spTree>
    <p:extLst>
      <p:ext uri="{BB962C8B-B14F-4D97-AF65-F5344CB8AC3E}">
        <p14:creationId xmlns:p14="http://schemas.microsoft.com/office/powerpoint/2010/main" val="3413428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055" y="4"/>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7A4FFC9-73F3-4A12-A6FB-0ECF5311986A}"/>
              </a:ext>
            </a:extLst>
          </p:cNvPr>
          <p:cNvSpPr txBox="1"/>
          <p:nvPr userDrawn="1"/>
        </p:nvSpPr>
        <p:spPr>
          <a:xfrm>
            <a:off x="609600" y="2420892"/>
            <a:ext cx="4766320" cy="646331"/>
          </a:xfrm>
          <a:prstGeom prst="rect">
            <a:avLst/>
          </a:prstGeom>
          <a:noFill/>
        </p:spPr>
        <p:txBody>
          <a:bodyPr wrap="square" rtlCol="0">
            <a:spAutoFit/>
          </a:bodyPr>
          <a:lstStyle/>
          <a:p>
            <a:pPr>
              <a:buNone/>
            </a:pPr>
            <a:r>
              <a:rPr lang="en-GB" sz="3600" b="1" dirty="0">
                <a:solidFill>
                  <a:schemeClr val="bg1"/>
                </a:solidFill>
              </a:rPr>
              <a:t>Thank you</a:t>
            </a:r>
          </a:p>
        </p:txBody>
      </p:sp>
      <p:pic>
        <p:nvPicPr>
          <p:cNvPr id="5" name="Picture 4">
            <a:extLst>
              <a:ext uri="{FF2B5EF4-FFF2-40B4-BE49-F238E27FC236}">
                <a16:creationId xmlns:a16="http://schemas.microsoft.com/office/drawing/2014/main" id="{B8C181DE-5978-4768-A97B-6C15E754E1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0745" y="68478"/>
            <a:ext cx="7467673" cy="6741687"/>
          </a:xfrm>
          <a:prstGeom prst="rect">
            <a:avLst/>
          </a:prstGeom>
        </p:spPr>
      </p:pic>
    </p:spTree>
    <p:extLst>
      <p:ext uri="{BB962C8B-B14F-4D97-AF65-F5344CB8AC3E}">
        <p14:creationId xmlns:p14="http://schemas.microsoft.com/office/powerpoint/2010/main" val="3324595000"/>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NC - Class Discussion">
  <p:cSld name="NC - Class Discussion">
    <p:spTree>
      <p:nvGrpSpPr>
        <p:cNvPr id="1" name="Shape 380"/>
        <p:cNvGrpSpPr/>
        <p:nvPr/>
      </p:nvGrpSpPr>
      <p:grpSpPr>
        <a:xfrm>
          <a:off x="0" y="0"/>
          <a:ext cx="0" cy="0"/>
          <a:chOff x="0" y="0"/>
          <a:chExt cx="0" cy="0"/>
        </a:xfrm>
      </p:grpSpPr>
      <p:sp>
        <p:nvSpPr>
          <p:cNvPr id="381" name="Google Shape;381;p7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2" name="Google Shape;382;p7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83" name="Google Shape;383;p7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
        <p:nvSpPr>
          <p:cNvPr id="384" name="Google Shape;384;p71"/>
          <p:cNvSpPr txBox="1"/>
          <p:nvPr/>
        </p:nvSpPr>
        <p:spPr>
          <a:xfrm>
            <a:off x="0" y="0"/>
            <a:ext cx="12192000" cy="708400"/>
          </a:xfrm>
          <a:prstGeom prst="rect">
            <a:avLst/>
          </a:prstGeom>
          <a:solidFill>
            <a:srgbClr val="DDEAF6"/>
          </a:solidFill>
          <a:ln w="9525" cap="flat" cmpd="sng">
            <a:solidFill>
              <a:srgbClr val="DDEAF6"/>
            </a:solidFill>
            <a:prstDash val="solid"/>
            <a:round/>
            <a:headEnd type="none" w="sm" len="sm"/>
            <a:tailEnd type="none" w="sm" len="sm"/>
          </a:ln>
        </p:spPr>
        <p:txBody>
          <a:bodyPr spcFirstLastPara="1" wrap="square" lIns="91433" tIns="45700" rIns="91433"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GB" sz="4800" b="0" i="0" u="none" strike="noStrike" cap="none">
                <a:solidFill>
                  <a:schemeClr val="dk1"/>
                </a:solidFill>
                <a:latin typeface="Calibri"/>
                <a:ea typeface="Calibri"/>
                <a:cs typeface="Calibri"/>
                <a:sym typeface="Calibri"/>
              </a:rPr>
              <a:t>Class Discussion</a:t>
            </a:r>
            <a:endParaRPr sz="1867"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63212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58CE7B-23C4-A4C3-EE04-B3534631D3E0}"/>
              </a:ext>
            </a:extLst>
          </p:cNvPr>
          <p:cNvSpPr>
            <a:spLocks noGrp="1"/>
          </p:cNvSpPr>
          <p:nvPr>
            <p:ph type="sldNum" sz="quarter" idx="10"/>
          </p:nvPr>
        </p:nvSpPr>
        <p:spPr/>
        <p:txBody>
          <a:bodyPr/>
          <a:lstStyle/>
          <a:p>
            <a:fld id="{AE284E3E-0734-4C1C-8A10-2A7D3F5CEAFB}" type="slidenum">
              <a:rPr lang="en-GB" altLang="en-US" smtClean="0"/>
              <a:pPr/>
              <a:t>‹#›</a:t>
            </a:fld>
            <a:endParaRPr lang="en-GB" altLang="en-US"/>
          </a:p>
        </p:txBody>
      </p:sp>
    </p:spTree>
    <p:extLst>
      <p:ext uri="{BB962C8B-B14F-4D97-AF65-F5344CB8AC3E}">
        <p14:creationId xmlns:p14="http://schemas.microsoft.com/office/powerpoint/2010/main" val="8897487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482B7-EB41-4DC5-A35E-2F977A3599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06127B-5CAC-433C-99DC-5F80B583DE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6C5399-D873-4A80-A2FE-88E1CDA25E5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A417812-73D8-4D52-A255-38B6100926F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3ACC5AE-C537-4B86-9E65-BFC4A90DD8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34806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54979-937B-4366-8570-34B8F89F67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C90EAA-0015-4155-A006-05DB5DA23C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FCD766-A33F-47BD-A0C0-DD29D225DA9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4F70EA9-F60C-44A0-8EF4-409B19A5B3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720F9A2-2A21-4101-9991-87C518B83F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0137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5291A-9539-4FB2-B63B-080968F49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CED066-50BF-42FB-B6A3-C56A13FA56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51CFC3D-889A-4D63-9989-B110BE96E7D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257F1E7-D912-41E1-AC94-90A39DEE168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3CBC57C-D2D0-48FA-ADB0-C4224757F3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038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055" y="4"/>
            <a:ext cx="12228688"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7A4FFC9-73F3-4A12-A6FB-0ECF5311986A}"/>
              </a:ext>
            </a:extLst>
          </p:cNvPr>
          <p:cNvSpPr txBox="1"/>
          <p:nvPr userDrawn="1"/>
        </p:nvSpPr>
        <p:spPr>
          <a:xfrm>
            <a:off x="609600" y="2420892"/>
            <a:ext cx="4766320" cy="646331"/>
          </a:xfrm>
          <a:prstGeom prst="rect">
            <a:avLst/>
          </a:prstGeom>
          <a:noFill/>
        </p:spPr>
        <p:txBody>
          <a:bodyPr wrap="square" rtlCol="0">
            <a:spAutoFit/>
          </a:bodyPr>
          <a:lstStyle/>
          <a:p>
            <a:pPr>
              <a:buNone/>
            </a:pPr>
            <a:r>
              <a:rPr lang="en-GB" sz="3600" b="1" dirty="0">
                <a:solidFill>
                  <a:schemeClr val="bg1"/>
                </a:solidFill>
              </a:rPr>
              <a:t>Thank you</a:t>
            </a:r>
          </a:p>
        </p:txBody>
      </p:sp>
      <p:pic>
        <p:nvPicPr>
          <p:cNvPr id="5" name="Picture 4">
            <a:extLst>
              <a:ext uri="{FF2B5EF4-FFF2-40B4-BE49-F238E27FC236}">
                <a16:creationId xmlns:a16="http://schemas.microsoft.com/office/drawing/2014/main" id="{B8C181DE-5978-4768-A97B-6C15E754E1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40745" y="68478"/>
            <a:ext cx="7467673" cy="6741687"/>
          </a:xfrm>
          <a:prstGeom prst="rect">
            <a:avLst/>
          </a:prstGeom>
        </p:spPr>
      </p:pic>
    </p:spTree>
    <p:extLst>
      <p:ext uri="{BB962C8B-B14F-4D97-AF65-F5344CB8AC3E}">
        <p14:creationId xmlns:p14="http://schemas.microsoft.com/office/powerpoint/2010/main" val="2631103832"/>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CCA7F-951B-4DB4-B9B0-44B197F9F3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61FE7E-D261-4E08-A0B1-4B0DD35A740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88FEE0A-0E38-47BC-9EC7-CA65FF76870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30F92C1-FC00-4768-9D06-478C88EDEF8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C6105758-DB2A-421D-937B-840A81A8C35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A2A12298-F3A7-4334-83C8-C377E594BD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5510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CB36D-FAC9-48B0-B921-3C17493ED65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07B2CD-21E0-4764-9A00-E59C666BDE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94B3A8F-B765-43FD-8314-1BCEBAECF5C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EF8697-A573-4165-A1C7-0314148B9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BE512F0-3837-4E40-92D9-BB97C8CE7C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41E94B0-4B07-408B-8BAB-19D51685E1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3495ABF3-194C-48B2-9E8A-6BC7901BAD4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B815C2E4-EE96-4658-94DF-3CBF9F8202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66065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0B98B-1087-4304-A822-9C79BE745A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179C4-CB02-452A-8DBD-2A8BC83B60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B363B37F-9A7B-4835-9AC3-070EF6BE52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2A2C7D91-5F4C-42DF-AE7F-E96C0B41CB6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8883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F1339B-6435-4EB4-833E-D009F793FA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4901C3F-4E4B-41E5-A07A-7D4A621AED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881B1C1-1315-4A44-8847-DA81A35D65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2435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BE823-846E-4C71-9275-ED78473780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07A2D2-D75F-4ED4-BBC2-39A0BCB534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3868AAA-94DF-4554-8634-37ECAC9A03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A79DF58-DAC0-44AC-A15E-5782158AF2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59CEA4F1-A7D7-462F-9FA7-D53EE4E5D02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8855485-354E-48F1-9F13-2E40F8FE94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28705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DE25B-B316-4603-8B0E-F395A00A5D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AD39C-74E1-479B-821D-0146CA478D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1E502E-76C7-4D5E-9268-51DA15D908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595E89-2207-41CC-AB0D-3CADB2C126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823A8872-F991-4DAE-B890-AE12578ABE3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E38DC2DF-CEED-488E-805B-E6411C8ABC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2659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ECE05-DAB4-4D2D-9612-F99B7916975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FB7801-3873-4148-8D16-5A40E71187C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BCB544-2A9B-4B7D-8FA9-2AC54813B6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09F5B9F-63B2-480E-A6CE-A78F4C78C21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C632719-44BE-4FC9-9F47-3D618655C0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1484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9E20C8-002A-43F1-984B-44482A0625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4433D2-0BD6-4851-B29E-9175C82BFB5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F3F796-F6DB-4A9D-9E8D-16F8425CFD4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5CB00AB0-4625-40A7-A0F3-37B8985723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7B72CB5-9B95-45F4-A8E9-EF5EAA60C7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98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Activity slide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B39D9A-8B44-421F-82E0-5688E36905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ext Placeholder 1">
            <a:extLst>
              <a:ext uri="{FF2B5EF4-FFF2-40B4-BE49-F238E27FC236}">
                <a16:creationId xmlns:a16="http://schemas.microsoft.com/office/drawing/2014/main" id="{6DDFB95C-28E3-4DE0-996C-426F201DD651}"/>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4" name="Text Placeholder 3">
            <a:extLst>
              <a:ext uri="{FF2B5EF4-FFF2-40B4-BE49-F238E27FC236}">
                <a16:creationId xmlns:a16="http://schemas.microsoft.com/office/drawing/2014/main" id="{0DE862F8-17F7-4181-8B9F-10A4713466B3}"/>
              </a:ext>
            </a:extLst>
          </p:cNvPr>
          <p:cNvSpPr>
            <a:spLocks noGrp="1"/>
          </p:cNvSpPr>
          <p:nvPr>
            <p:ph type="body" sz="quarter" idx="10"/>
          </p:nvPr>
        </p:nvSpPr>
        <p:spPr>
          <a:xfrm>
            <a:off x="240288" y="1124744"/>
            <a:ext cx="11717238" cy="4464495"/>
          </a:xfrm>
        </p:spPr>
        <p:txBody>
          <a:bodyPr>
            <a:normAutofit/>
          </a:bodyPr>
          <a:lstStyle>
            <a:lvl1pPr marL="0" indent="0">
              <a:buClr>
                <a:srgbClr val="00628C"/>
              </a:buClr>
              <a:buNone/>
              <a:defRPr sz="2800"/>
            </a:lvl1pPr>
            <a:lvl2pPr>
              <a:buClr>
                <a:srgbClr val="00628C"/>
              </a:buClr>
              <a:defRPr sz="2400"/>
            </a:lvl2pPr>
            <a:lvl3pPr>
              <a:buClr>
                <a:srgbClr val="00628C"/>
              </a:buClr>
              <a:defRPr sz="2000"/>
            </a:lvl3pPr>
            <a:lvl4pPr>
              <a:buClr>
                <a:srgbClr val="00628C"/>
              </a:buClr>
              <a:defRPr sz="1800"/>
            </a:lvl4pPr>
            <a:lvl5pPr>
              <a:buClr>
                <a:srgbClr val="00628C"/>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015A1A0B-3104-451B-BE70-D5BF5A932FDF}"/>
              </a:ext>
            </a:extLst>
          </p:cNvPr>
          <p:cNvSpPr>
            <a:spLocks noGrp="1"/>
          </p:cNvSpPr>
          <p:nvPr>
            <p:ph type="body" sz="quarter" idx="11" hasCustomPrompt="1"/>
          </p:nvPr>
        </p:nvSpPr>
        <p:spPr>
          <a:xfrm>
            <a:off x="145680" y="441100"/>
            <a:ext cx="11926984" cy="431800"/>
          </a:xfrm>
        </p:spPr>
        <p:txBody>
          <a:bodyPr/>
          <a:lstStyle>
            <a:lvl1pPr marL="0" indent="0">
              <a:buNone/>
              <a:defRPr b="1">
                <a:solidFill>
                  <a:schemeClr val="bg1"/>
                </a:solidFill>
                <a:latin typeface="Century Gothic" panose="020B0502020202020204" pitchFamily="34" charset="0"/>
              </a:defRPr>
            </a:lvl1pPr>
          </a:lstStyle>
          <a:p>
            <a:pPr lvl="0"/>
            <a:r>
              <a:rPr lang="en-US"/>
              <a:t>Click to edit Master title style</a:t>
            </a:r>
          </a:p>
        </p:txBody>
      </p:sp>
    </p:spTree>
    <p:extLst>
      <p:ext uri="{BB962C8B-B14F-4D97-AF65-F5344CB8AC3E}">
        <p14:creationId xmlns:p14="http://schemas.microsoft.com/office/powerpoint/2010/main" val="62578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74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2E224A9-1975-559B-C9E5-59746FCC7A26}"/>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131" r="3131"/>
          <a:stretch/>
        </p:blipFill>
        <p:spPr>
          <a:xfrm>
            <a:off x="-126124" y="-73572"/>
            <a:ext cx="12430235" cy="7010400"/>
          </a:xfrm>
          <a:prstGeom prst="rect">
            <a:avLst/>
          </a:prstGeom>
        </p:spPr>
      </p:pic>
      <p:pic>
        <p:nvPicPr>
          <p:cNvPr id="3" name="Picture 2" descr="Advanced Mathematics Support Programme"/>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780547" y="780516"/>
            <a:ext cx="4630908" cy="2275293"/>
          </a:xfrm>
          <a:prstGeom prst="rect">
            <a:avLst/>
          </a:prstGeom>
        </p:spPr>
      </p:pic>
      <p:sp>
        <p:nvSpPr>
          <p:cNvPr id="2" name="Title 1">
            <a:extLst>
              <a:ext uri="{FF2B5EF4-FFF2-40B4-BE49-F238E27FC236}">
                <a16:creationId xmlns:a16="http://schemas.microsoft.com/office/drawing/2014/main" id="{C1BC9427-2181-5A34-AE07-644C17F8EE81}"/>
              </a:ext>
            </a:extLst>
          </p:cNvPr>
          <p:cNvSpPr>
            <a:spLocks noGrp="1"/>
          </p:cNvSpPr>
          <p:nvPr>
            <p:ph type="title"/>
          </p:nvPr>
        </p:nvSpPr>
        <p:spPr>
          <a:xfrm>
            <a:off x="2423740" y="4426509"/>
            <a:ext cx="7344517" cy="578129"/>
          </a:xfrm>
          <a:prstGeom prst="rect">
            <a:avLst/>
          </a:prstGeom>
        </p:spPr>
        <p:txBody>
          <a:bodyPr anchor="ctr"/>
          <a:lstStyle>
            <a:lvl1pPr algn="ctr">
              <a:defRPr sz="3000">
                <a:solidFill>
                  <a:schemeClr val="tx2"/>
                </a:solidFill>
              </a:defRPr>
            </a:lvl1pPr>
          </a:lstStyle>
          <a:p>
            <a:r>
              <a:rPr lang="en-US"/>
              <a:t>Click to edit Master title style</a:t>
            </a:r>
            <a:endParaRPr lang="en-GB"/>
          </a:p>
        </p:txBody>
      </p:sp>
      <p:sp>
        <p:nvSpPr>
          <p:cNvPr id="8" name="Text Placeholder 10">
            <a:extLst>
              <a:ext uri="{FF2B5EF4-FFF2-40B4-BE49-F238E27FC236}">
                <a16:creationId xmlns:a16="http://schemas.microsoft.com/office/drawing/2014/main" id="{3008158F-8B70-F5E3-1261-9725BB294B5C}"/>
              </a:ext>
            </a:extLst>
          </p:cNvPr>
          <p:cNvSpPr>
            <a:spLocks noGrp="1"/>
          </p:cNvSpPr>
          <p:nvPr>
            <p:ph type="body" sz="quarter" idx="11"/>
          </p:nvPr>
        </p:nvSpPr>
        <p:spPr>
          <a:xfrm>
            <a:off x="2423740" y="5231992"/>
            <a:ext cx="7344517" cy="479228"/>
          </a:xfrm>
          <a:prstGeom prst="rect">
            <a:avLst/>
          </a:prstGeom>
        </p:spPr>
        <p:txBody>
          <a:bodyPr anchor="ctr" anchorCtr="0"/>
          <a:lstStyle>
            <a:lvl1pPr marL="0" indent="0" algn="ctr">
              <a:buNone/>
              <a:defRPr sz="2100">
                <a:solidFill>
                  <a:schemeClr val="tx1"/>
                </a:solidFill>
                <a:latin typeface="Arial" panose="020B0604020202020204" pitchFamily="34" charset="0"/>
                <a:cs typeface="Arial" panose="020B0604020202020204" pitchFamily="34" charset="0"/>
              </a:defRPr>
            </a:lvl1pPr>
            <a:lvl2pPr>
              <a:defRPr sz="2475">
                <a:solidFill>
                  <a:schemeClr val="accent2"/>
                </a:solidFill>
                <a:latin typeface="Arial" panose="020B0604020202020204" pitchFamily="34" charset="0"/>
                <a:cs typeface="Arial" panose="020B0604020202020204" pitchFamily="34" charset="0"/>
              </a:defRPr>
            </a:lvl2pPr>
            <a:lvl3pPr>
              <a:defRPr sz="2475">
                <a:solidFill>
                  <a:schemeClr val="accent2"/>
                </a:solidFill>
                <a:latin typeface="Arial" panose="020B0604020202020204" pitchFamily="34" charset="0"/>
                <a:cs typeface="Arial" panose="020B0604020202020204" pitchFamily="34" charset="0"/>
              </a:defRPr>
            </a:lvl3pPr>
            <a:lvl4pPr>
              <a:defRPr sz="2475">
                <a:solidFill>
                  <a:schemeClr val="accent2"/>
                </a:solidFill>
                <a:latin typeface="Arial" panose="020B0604020202020204" pitchFamily="34" charset="0"/>
                <a:cs typeface="Arial" panose="020B0604020202020204" pitchFamily="34" charset="0"/>
              </a:defRPr>
            </a:lvl4pPr>
            <a:lvl5pPr>
              <a:defRPr sz="2475">
                <a:solidFill>
                  <a:schemeClr val="accent2"/>
                </a:solidFill>
                <a:latin typeface="Arial" panose="020B0604020202020204" pitchFamily="34" charset="0"/>
                <a:cs typeface="Arial" panose="020B0604020202020204" pitchFamily="34" charset="0"/>
              </a:defRPr>
            </a:lvl5pPr>
          </a:lstStyle>
          <a:p>
            <a:pPr lvl="0"/>
            <a:r>
              <a:rPr lang="en-US"/>
              <a:t>Click to edit Master text styles</a:t>
            </a:r>
          </a:p>
        </p:txBody>
      </p:sp>
      <p:sp>
        <p:nvSpPr>
          <p:cNvPr id="5" name="Text Placeholder 10">
            <a:extLst>
              <a:ext uri="{FF2B5EF4-FFF2-40B4-BE49-F238E27FC236}">
                <a16:creationId xmlns:a16="http://schemas.microsoft.com/office/drawing/2014/main" id="{3F2A9AC6-959D-7750-E137-898EAC9EFE1E}"/>
              </a:ext>
            </a:extLst>
          </p:cNvPr>
          <p:cNvSpPr>
            <a:spLocks noGrp="1"/>
          </p:cNvSpPr>
          <p:nvPr>
            <p:ph type="body" sz="quarter" idx="12"/>
          </p:nvPr>
        </p:nvSpPr>
        <p:spPr>
          <a:xfrm>
            <a:off x="2423740" y="5938574"/>
            <a:ext cx="7344517" cy="479228"/>
          </a:xfrm>
          <a:prstGeom prst="rect">
            <a:avLst/>
          </a:prstGeom>
        </p:spPr>
        <p:txBody>
          <a:bodyPr anchor="ctr" anchorCtr="0"/>
          <a:lstStyle>
            <a:lvl1pPr marL="0" indent="0" algn="ctr">
              <a:buNone/>
              <a:defRPr sz="1800">
                <a:solidFill>
                  <a:schemeClr val="tx1"/>
                </a:solidFill>
                <a:latin typeface="Arial" panose="020B0604020202020204" pitchFamily="34" charset="0"/>
                <a:cs typeface="Arial" panose="020B0604020202020204" pitchFamily="34" charset="0"/>
              </a:defRPr>
            </a:lvl1pPr>
            <a:lvl2pPr>
              <a:defRPr sz="2475">
                <a:solidFill>
                  <a:schemeClr val="accent2"/>
                </a:solidFill>
                <a:latin typeface="Arial" panose="020B0604020202020204" pitchFamily="34" charset="0"/>
                <a:cs typeface="Arial" panose="020B0604020202020204" pitchFamily="34" charset="0"/>
              </a:defRPr>
            </a:lvl2pPr>
            <a:lvl3pPr>
              <a:defRPr sz="2475">
                <a:solidFill>
                  <a:schemeClr val="accent2"/>
                </a:solidFill>
                <a:latin typeface="Arial" panose="020B0604020202020204" pitchFamily="34" charset="0"/>
                <a:cs typeface="Arial" panose="020B0604020202020204" pitchFamily="34" charset="0"/>
              </a:defRPr>
            </a:lvl3pPr>
            <a:lvl4pPr>
              <a:defRPr sz="2475">
                <a:solidFill>
                  <a:schemeClr val="accent2"/>
                </a:solidFill>
                <a:latin typeface="Arial" panose="020B0604020202020204" pitchFamily="34" charset="0"/>
                <a:cs typeface="Arial" panose="020B0604020202020204" pitchFamily="34" charset="0"/>
              </a:defRPr>
            </a:lvl4pPr>
            <a:lvl5pPr>
              <a:defRPr sz="2475">
                <a:solidFill>
                  <a:schemeClr val="accent2"/>
                </a:solidFill>
                <a:latin typeface="Arial" panose="020B0604020202020204" pitchFamily="34" charset="0"/>
                <a:cs typeface="Arial" panose="020B0604020202020204" pitchFamily="34" charset="0"/>
              </a:defRPr>
            </a:lvl5pPr>
          </a:lstStyle>
          <a:p>
            <a:pPr lvl="0"/>
            <a:r>
              <a:rPr lang="en-US"/>
              <a:t>Click to edit Master text styles</a:t>
            </a:r>
          </a:p>
        </p:txBody>
      </p:sp>
      <p:pic>
        <p:nvPicPr>
          <p:cNvPr id="4" name="Picture 3" descr="Managed by MEI logo">
            <a:extLst>
              <a:ext uri="{FF2B5EF4-FFF2-40B4-BE49-F238E27FC236}">
                <a16:creationId xmlns:a16="http://schemas.microsoft.com/office/drawing/2014/main" id="{C831DED2-2932-3353-BCB2-B97B5CDD371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848111" y="5865748"/>
            <a:ext cx="1185948" cy="793114"/>
          </a:xfrm>
          <a:prstGeom prst="rect">
            <a:avLst/>
          </a:prstGeom>
        </p:spPr>
      </p:pic>
    </p:spTree>
    <p:extLst>
      <p:ext uri="{BB962C8B-B14F-4D97-AF65-F5344CB8AC3E}">
        <p14:creationId xmlns:p14="http://schemas.microsoft.com/office/powerpoint/2010/main" val="175864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image" Target="../media/image8.png"/><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hyperlink" Target="http://www.ncetm.org.uk/secondarymasterypd" TargetMode="Externa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10" Type="http://schemas.openxmlformats.org/officeDocument/2006/relationships/image" Target="../media/image18.jpeg"/><Relationship Id="rId4" Type="http://schemas.openxmlformats.org/officeDocument/2006/relationships/slideLayout" Target="../slideLayouts/slideLayout52.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pic>
        <p:nvPicPr>
          <p:cNvPr id="3" name="Picture 2">
            <a:extLst>
              <a:ext uri="{FF2B5EF4-FFF2-40B4-BE49-F238E27FC236}">
                <a16:creationId xmlns:a16="http://schemas.microsoft.com/office/drawing/2014/main" id="{1787588E-098D-4EE3-94C3-1212A9E10B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604020" y="5987330"/>
            <a:ext cx="2252620" cy="718269"/>
          </a:xfrm>
          <a:prstGeom prst="rect">
            <a:avLst/>
          </a:prstGeom>
        </p:spPr>
      </p:pic>
    </p:spTree>
  </p:cSld>
  <p:clrMap bg1="lt1" tx1="dk1" bg2="lt2" tx2="dk2" accent1="accent1" accent2="accent2" accent3="accent3" accent4="accent4" accent5="accent5" accent6="accent6" hlink="hlink" folHlink="folHlink"/>
  <p:sldLayoutIdLst>
    <p:sldLayoutId id="2147483952" r:id="rId1"/>
    <p:sldLayoutId id="2147483953" r:id="rId2"/>
    <p:sldLayoutId id="2147483956" r:id="rId3"/>
    <p:sldLayoutId id="2147483957" r:id="rId4"/>
    <p:sldLayoutId id="2147483960" r:id="rId5"/>
    <p:sldLayoutId id="2147483962" r:id="rId6"/>
    <p:sldLayoutId id="2147484184" r:id="rId7"/>
    <p:sldLayoutId id="2147484185" r:id="rId8"/>
  </p:sldLayoutIdLst>
  <p:txStyles>
    <p:titleStyle>
      <a:lvl1pPr algn="l" rtl="0" eaLnBrk="0" fontAlgn="base" hangingPunct="0">
        <a:spcBef>
          <a:spcPct val="0"/>
        </a:spcBef>
        <a:spcAft>
          <a:spcPct val="0"/>
        </a:spcAft>
        <a:defRPr sz="36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900" algn="l" rtl="0" fontAlgn="base">
        <a:spcBef>
          <a:spcPct val="0"/>
        </a:spcBef>
        <a:spcAft>
          <a:spcPct val="0"/>
        </a:spcAft>
        <a:defRPr sz="2700" b="1">
          <a:solidFill>
            <a:srgbClr val="00628C"/>
          </a:solidFill>
          <a:latin typeface="Arial" charset="0"/>
        </a:defRPr>
      </a:lvl6pPr>
      <a:lvl7pPr marL="685800" algn="l" rtl="0" fontAlgn="base">
        <a:spcBef>
          <a:spcPct val="0"/>
        </a:spcBef>
        <a:spcAft>
          <a:spcPct val="0"/>
        </a:spcAft>
        <a:defRPr sz="2700" b="1">
          <a:solidFill>
            <a:srgbClr val="00628C"/>
          </a:solidFill>
          <a:latin typeface="Arial" charset="0"/>
        </a:defRPr>
      </a:lvl7pPr>
      <a:lvl8pPr marL="1028700" algn="l" rtl="0" fontAlgn="base">
        <a:spcBef>
          <a:spcPct val="0"/>
        </a:spcBef>
        <a:spcAft>
          <a:spcPct val="0"/>
        </a:spcAft>
        <a:defRPr sz="2700" b="1">
          <a:solidFill>
            <a:srgbClr val="00628C"/>
          </a:solidFill>
          <a:latin typeface="Arial" charset="0"/>
        </a:defRPr>
      </a:lvl8pPr>
      <a:lvl9pPr marL="1371600" algn="l" rtl="0" fontAlgn="base">
        <a:spcBef>
          <a:spcPct val="0"/>
        </a:spcBef>
        <a:spcAft>
          <a:spcPct val="0"/>
        </a:spcAft>
        <a:defRPr sz="2700" b="1">
          <a:solidFill>
            <a:srgbClr val="00628C"/>
          </a:solidFill>
          <a:latin typeface="Arial" charset="0"/>
        </a:defRPr>
      </a:lvl9pPr>
    </p:titleStyle>
    <p:bodyStyle>
      <a:lvl1pPr marL="0" indent="0" algn="l" rtl="0" eaLnBrk="0" fontAlgn="base" hangingPunct="0">
        <a:spcBef>
          <a:spcPct val="20000"/>
        </a:spcBef>
        <a:spcAft>
          <a:spcPct val="0"/>
        </a:spcAft>
        <a:buClr>
          <a:srgbClr val="585858"/>
        </a:buClr>
        <a:buFont typeface="Arial" panose="020B0604020202020204" pitchFamily="34" charset="0"/>
        <a:buNone/>
        <a:defRPr sz="28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4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3pPr>
      <a:lvl4pPr marL="1200150" indent="-171450"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50" indent="-171450"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bwMode="auto">
          <a:xfrm>
            <a:off x="0" y="822994"/>
            <a:ext cx="12192000" cy="0"/>
          </a:xfrm>
          <a:prstGeom prst="line">
            <a:avLst/>
          </a:prstGeom>
          <a:solidFill>
            <a:schemeClr val="accent1"/>
          </a:solidFill>
          <a:ln w="12700" cap="flat" cmpd="sng" algn="ctr">
            <a:solidFill>
              <a:srgbClr val="002147"/>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 name="Rectangle: Single Corner Rounded 1">
            <a:extLst>
              <a:ext uri="{FF2B5EF4-FFF2-40B4-BE49-F238E27FC236}">
                <a16:creationId xmlns:a16="http://schemas.microsoft.com/office/drawing/2014/main" id="{58B7CE90-71CD-36F2-06BA-D7FD5B522062}"/>
              </a:ext>
            </a:extLst>
          </p:cNvPr>
          <p:cNvSpPr/>
          <p:nvPr userDrawn="1"/>
        </p:nvSpPr>
        <p:spPr>
          <a:xfrm flipH="1">
            <a:off x="11366523" y="6512689"/>
            <a:ext cx="825477" cy="345311"/>
          </a:xfrm>
          <a:prstGeom prst="round1Rect">
            <a:avLst/>
          </a:prstGeom>
          <a:solidFill>
            <a:schemeClr val="bg1">
              <a:lumMod val="9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4" name="Picture 3" descr="AMSP logo&#10;">
            <a:extLst>
              <a:ext uri="{FF2B5EF4-FFF2-40B4-BE49-F238E27FC236}">
                <a16:creationId xmlns:a16="http://schemas.microsoft.com/office/drawing/2014/main" id="{39FE1B2F-5C95-9652-EDCD-945AFA23A1C9}"/>
              </a:ext>
            </a:extLst>
          </p:cNvPr>
          <p:cNvPicPr>
            <a:picLocks noChangeAspect="1"/>
          </p:cNvPicPr>
          <p:nvPr userDrawn="1"/>
        </p:nvPicPr>
        <p:blipFill>
          <a:blip r:embed="rId21" cstate="print">
            <a:extLst>
              <a:ext uri="{28A0092B-C50C-407E-A947-70E740481C1C}">
                <a14:useLocalDpi xmlns:a14="http://schemas.microsoft.com/office/drawing/2010/main" val="0"/>
              </a:ext>
            </a:extLst>
          </a:blip>
          <a:srcRect/>
          <a:stretch/>
        </p:blipFill>
        <p:spPr>
          <a:xfrm>
            <a:off x="11469419" y="6585167"/>
            <a:ext cx="662247" cy="173453"/>
          </a:xfrm>
          <a:prstGeom prst="rect">
            <a:avLst/>
          </a:prstGeom>
        </p:spPr>
      </p:pic>
    </p:spTree>
    <p:extLst>
      <p:ext uri="{BB962C8B-B14F-4D97-AF65-F5344CB8AC3E}">
        <p14:creationId xmlns:p14="http://schemas.microsoft.com/office/powerpoint/2010/main" val="803217278"/>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 id="2147483989" r:id="rId12"/>
    <p:sldLayoutId id="2147483990" r:id="rId13"/>
    <p:sldLayoutId id="2147483991" r:id="rId14"/>
    <p:sldLayoutId id="2147483992" r:id="rId15"/>
    <p:sldLayoutId id="2147483993" r:id="rId16"/>
    <p:sldLayoutId id="2147483994" r:id="rId17"/>
    <p:sldLayoutId id="2147483995" r:id="rId18"/>
    <p:sldLayoutId id="2147483996" r:id="rId19"/>
  </p:sldLayoutIdLs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15" rtl="0" eaLnBrk="1" latinLnBrk="0" hangingPunct="1">
        <a:defRPr sz="1350" kern="1200">
          <a:solidFill>
            <a:schemeClr val="tx1"/>
          </a:solidFill>
          <a:latin typeface="+mn-lt"/>
          <a:ea typeface="+mn-ea"/>
          <a:cs typeface="+mn-cs"/>
        </a:defRPr>
      </a:lvl1pPr>
      <a:lvl2pPr marL="342857" algn="l" defTabSz="685715" rtl="0" eaLnBrk="1" latinLnBrk="0" hangingPunct="1">
        <a:defRPr sz="1350" kern="1200">
          <a:solidFill>
            <a:schemeClr val="tx1"/>
          </a:solidFill>
          <a:latin typeface="+mn-lt"/>
          <a:ea typeface="+mn-ea"/>
          <a:cs typeface="+mn-cs"/>
        </a:defRPr>
      </a:lvl2pPr>
      <a:lvl3pPr marL="685715" algn="l" defTabSz="685715" rtl="0" eaLnBrk="1" latinLnBrk="0" hangingPunct="1">
        <a:defRPr sz="1350" kern="1200">
          <a:solidFill>
            <a:schemeClr val="tx1"/>
          </a:solidFill>
          <a:latin typeface="+mn-lt"/>
          <a:ea typeface="+mn-ea"/>
          <a:cs typeface="+mn-cs"/>
        </a:defRPr>
      </a:lvl3pPr>
      <a:lvl4pPr marL="1028573" algn="l" defTabSz="685715" rtl="0" eaLnBrk="1" latinLnBrk="0" hangingPunct="1">
        <a:defRPr sz="1350" kern="1200">
          <a:solidFill>
            <a:schemeClr val="tx1"/>
          </a:solidFill>
          <a:latin typeface="+mn-lt"/>
          <a:ea typeface="+mn-ea"/>
          <a:cs typeface="+mn-cs"/>
        </a:defRPr>
      </a:lvl4pPr>
      <a:lvl5pPr marL="1371430" algn="l" defTabSz="685715" rtl="0" eaLnBrk="1" latinLnBrk="0" hangingPunct="1">
        <a:defRPr sz="1350" kern="1200">
          <a:solidFill>
            <a:schemeClr val="tx1"/>
          </a:solidFill>
          <a:latin typeface="+mn-lt"/>
          <a:ea typeface="+mn-ea"/>
          <a:cs typeface="+mn-cs"/>
        </a:defRPr>
      </a:lvl5pPr>
      <a:lvl6pPr marL="1714289" algn="l" defTabSz="685715" rtl="0" eaLnBrk="1" latinLnBrk="0" hangingPunct="1">
        <a:defRPr sz="1350" kern="1200">
          <a:solidFill>
            <a:schemeClr val="tx1"/>
          </a:solidFill>
          <a:latin typeface="+mn-lt"/>
          <a:ea typeface="+mn-ea"/>
          <a:cs typeface="+mn-cs"/>
        </a:defRPr>
      </a:lvl6pPr>
      <a:lvl7pPr marL="2057144" algn="l" defTabSz="685715" rtl="0" eaLnBrk="1" latinLnBrk="0" hangingPunct="1">
        <a:defRPr sz="1350" kern="1200">
          <a:solidFill>
            <a:schemeClr val="tx1"/>
          </a:solidFill>
          <a:latin typeface="+mn-lt"/>
          <a:ea typeface="+mn-ea"/>
          <a:cs typeface="+mn-cs"/>
        </a:defRPr>
      </a:lvl7pPr>
      <a:lvl8pPr marL="2400000" algn="l" defTabSz="685715" rtl="0" eaLnBrk="1" latinLnBrk="0" hangingPunct="1">
        <a:defRPr sz="1350" kern="1200">
          <a:solidFill>
            <a:schemeClr val="tx1"/>
          </a:solidFill>
          <a:latin typeface="+mn-lt"/>
          <a:ea typeface="+mn-ea"/>
          <a:cs typeface="+mn-cs"/>
        </a:defRPr>
      </a:lvl8pPr>
      <a:lvl9pPr marL="2742857" algn="l" defTabSz="685715"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1" y="1556793"/>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7" name="TextBox 6">
            <a:extLst>
              <a:ext uri="{FF2B5EF4-FFF2-40B4-BE49-F238E27FC236}">
                <a16:creationId xmlns:a16="http://schemas.microsoft.com/office/drawing/2014/main" id="{0AE0BD26-5F6C-4C53-883D-C4A655771C8F}"/>
              </a:ext>
            </a:extLst>
          </p:cNvPr>
          <p:cNvSpPr txBox="1"/>
          <p:nvPr userDrawn="1"/>
        </p:nvSpPr>
        <p:spPr>
          <a:xfrm>
            <a:off x="4618770" y="6469737"/>
            <a:ext cx="2937329" cy="276999"/>
          </a:xfrm>
          <a:prstGeom prst="rect">
            <a:avLst/>
          </a:prstGeom>
          <a:noFill/>
        </p:spPr>
        <p:txBody>
          <a:bodyPr wrap="square" rtlCol="0">
            <a:spAutoFit/>
          </a:bodyPr>
          <a:lstStyle/>
          <a:p>
            <a:pPr algn="ctr">
              <a:buNone/>
            </a:pPr>
            <a:r>
              <a:rPr lang="en-GB" sz="1200" dirty="0">
                <a:hlinkClick r:id="rId15"/>
              </a:rPr>
              <a:t>www.ncetm.org.uk/secondarymasterypd</a:t>
            </a:r>
            <a:endParaRPr lang="en-GB" sz="1200" dirty="0"/>
          </a:p>
        </p:txBody>
      </p:sp>
      <p:sp>
        <p:nvSpPr>
          <p:cNvPr id="8" name="TextBox 7">
            <a:extLst>
              <a:ext uri="{FF2B5EF4-FFF2-40B4-BE49-F238E27FC236}">
                <a16:creationId xmlns:a16="http://schemas.microsoft.com/office/drawing/2014/main" id="{7711E47E-7BCE-41E9-AE9B-E7B088BEF83A}"/>
              </a:ext>
            </a:extLst>
          </p:cNvPr>
          <p:cNvSpPr txBox="1"/>
          <p:nvPr userDrawn="1"/>
        </p:nvSpPr>
        <p:spPr>
          <a:xfrm>
            <a:off x="486935" y="6469737"/>
            <a:ext cx="1822450" cy="276999"/>
          </a:xfrm>
          <a:prstGeom prst="rect">
            <a:avLst/>
          </a:prstGeom>
          <a:noFill/>
        </p:spPr>
        <p:txBody>
          <a:bodyPr wrap="square">
            <a:spAutoFit/>
          </a:bodyPr>
          <a:lstStyle/>
          <a:p>
            <a:pPr>
              <a:buNone/>
            </a:pPr>
            <a:r>
              <a:rPr lang="en-GB" sz="1200" b="0" i="0" dirty="0">
                <a:solidFill>
                  <a:srgbClr val="4D5156"/>
                </a:solidFill>
                <a:effectLst/>
                <a:latin typeface="+mj-lt"/>
              </a:rPr>
              <a:t>© Crown copyright 2024</a:t>
            </a:r>
            <a:endParaRPr lang="en-GB" sz="1200" dirty="0">
              <a:latin typeface="+mj-lt"/>
            </a:endParaRPr>
          </a:p>
        </p:txBody>
      </p:sp>
      <p:sp>
        <p:nvSpPr>
          <p:cNvPr id="9" name="TextBox 8">
            <a:extLst>
              <a:ext uri="{FF2B5EF4-FFF2-40B4-BE49-F238E27FC236}">
                <a16:creationId xmlns:a16="http://schemas.microsoft.com/office/drawing/2014/main" id="{FE28F4CC-3988-4BAC-B463-DF81DD6BBC11}"/>
              </a:ext>
            </a:extLst>
          </p:cNvPr>
          <p:cNvSpPr txBox="1"/>
          <p:nvPr userDrawn="1"/>
        </p:nvSpPr>
        <p:spPr>
          <a:xfrm>
            <a:off x="10058400" y="6469737"/>
            <a:ext cx="1646665" cy="276999"/>
          </a:xfrm>
          <a:prstGeom prst="rect">
            <a:avLst/>
          </a:prstGeom>
          <a:noFill/>
        </p:spPr>
        <p:txBody>
          <a:bodyPr wrap="square">
            <a:spAutoFit/>
          </a:bodyPr>
          <a:lstStyle/>
          <a:p>
            <a:pPr algn="r">
              <a:buNone/>
            </a:pPr>
            <a:r>
              <a:rPr lang="en-GB" sz="1200" b="0" i="0" kern="1200" dirty="0">
                <a:solidFill>
                  <a:srgbClr val="4D5156"/>
                </a:solidFill>
                <a:effectLst/>
                <a:latin typeface="Arial" panose="020B0604020202020204" pitchFamily="34" charset="0"/>
                <a:ea typeface="+mn-ea"/>
                <a:cs typeface="+mn-cs"/>
              </a:rPr>
              <a:t>SKTM (Secondary)</a:t>
            </a:r>
          </a:p>
        </p:txBody>
      </p:sp>
    </p:spTree>
    <p:extLst>
      <p:ext uri="{BB962C8B-B14F-4D97-AF65-F5344CB8AC3E}">
        <p14:creationId xmlns:p14="http://schemas.microsoft.com/office/powerpoint/2010/main" val="272316439"/>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 id="2147484013" r:id="rId13"/>
  </p:sldLayoutIdLst>
  <p:txStyles>
    <p:titleStyle>
      <a:lvl1pPr algn="l" rtl="0" eaLnBrk="0" fontAlgn="base" hangingPunct="0">
        <a:spcBef>
          <a:spcPct val="0"/>
        </a:spcBef>
        <a:spcAft>
          <a:spcPct val="0"/>
        </a:spcAft>
        <a:defRPr sz="3600" b="1">
          <a:solidFill>
            <a:schemeClr val="tx1"/>
          </a:solidFill>
          <a:latin typeface="Century Gothic" panose="020B0502020202020204" pitchFamily="34" charset="0"/>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p:titleStyle>
    <p:bodyStyle>
      <a:lvl1pPr marL="457200" indent="-457200" algn="l" rtl="0" eaLnBrk="0" fontAlgn="base" hangingPunct="0">
        <a:spcBef>
          <a:spcPct val="20000"/>
        </a:spcBef>
        <a:spcAft>
          <a:spcPct val="0"/>
        </a:spcAft>
        <a:buClrTx/>
        <a:buFont typeface="Arial" panose="020B0604020202020204" pitchFamily="34" charset="0"/>
        <a:buChar char="•"/>
        <a:defRPr sz="2400">
          <a:solidFill>
            <a:schemeClr val="tx1"/>
          </a:solidFill>
          <a:latin typeface="+mj-lt"/>
          <a:ea typeface="+mn-ea"/>
          <a:cs typeface="+mn-cs"/>
        </a:defRPr>
      </a:lvl1pPr>
      <a:lvl2pPr marL="742950" indent="-285750" algn="l" rtl="0" eaLnBrk="0" fontAlgn="base" hangingPunct="0">
        <a:spcBef>
          <a:spcPct val="20000"/>
        </a:spcBef>
        <a:spcAft>
          <a:spcPct val="0"/>
        </a:spcAft>
        <a:buClrTx/>
        <a:buFont typeface="Arial" panose="020B0604020202020204" pitchFamily="34" charset="0"/>
        <a:buChar char="•"/>
        <a:defRPr sz="2000">
          <a:solidFill>
            <a:schemeClr val="tx1"/>
          </a:solidFill>
          <a:latin typeface="+mj-lt"/>
        </a:defRPr>
      </a:lvl2pPr>
      <a:lvl3pPr marL="1143000" indent="-228600" algn="l" rtl="0" eaLnBrk="0" fontAlgn="base" hangingPunct="0">
        <a:spcBef>
          <a:spcPct val="20000"/>
        </a:spcBef>
        <a:spcAft>
          <a:spcPct val="0"/>
        </a:spcAft>
        <a:buClrTx/>
        <a:buFont typeface="Arial" panose="020B0604020202020204" pitchFamily="34" charset="0"/>
        <a:buChar char="•"/>
        <a:defRPr sz="1800">
          <a:solidFill>
            <a:schemeClr val="tx1"/>
          </a:solidFill>
          <a:latin typeface="+mj-lt"/>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1900">
          <a:solidFill>
            <a:schemeClr val="tx1"/>
          </a:solidFill>
          <a:latin typeface="+mn-lt"/>
        </a:defRPr>
      </a:lvl4pPr>
      <a:lvl5pPr marL="2057400" indent="-228600" algn="l" rtl="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mn-lt"/>
        </a:defRPr>
      </a:lvl5pPr>
      <a:lvl6pPr marL="2514600" indent="-228600" algn="l" rtl="0" fontAlgn="base">
        <a:spcBef>
          <a:spcPct val="20000"/>
        </a:spcBef>
        <a:spcAft>
          <a:spcPct val="0"/>
        </a:spcAft>
        <a:buClr>
          <a:schemeClr val="tx2"/>
        </a:buClr>
        <a:buFont typeface="Arial" charset="0"/>
        <a:buChar char="●"/>
        <a:defRPr sz="1900">
          <a:solidFill>
            <a:schemeClr val="tx1"/>
          </a:solidFill>
          <a:latin typeface="+mn-lt"/>
        </a:defRPr>
      </a:lvl6pPr>
      <a:lvl7pPr marL="2971800" indent="-228600" algn="l" rtl="0" fontAlgn="base">
        <a:spcBef>
          <a:spcPct val="20000"/>
        </a:spcBef>
        <a:spcAft>
          <a:spcPct val="0"/>
        </a:spcAft>
        <a:buClr>
          <a:schemeClr val="tx2"/>
        </a:buClr>
        <a:buFont typeface="Arial" charset="0"/>
        <a:buChar char="●"/>
        <a:defRPr sz="1900">
          <a:solidFill>
            <a:schemeClr val="tx1"/>
          </a:solidFill>
          <a:latin typeface="+mn-lt"/>
        </a:defRPr>
      </a:lvl7pPr>
      <a:lvl8pPr marL="3429000" indent="-228600" algn="l" rtl="0" fontAlgn="base">
        <a:spcBef>
          <a:spcPct val="20000"/>
        </a:spcBef>
        <a:spcAft>
          <a:spcPct val="0"/>
        </a:spcAft>
        <a:buClr>
          <a:schemeClr val="tx2"/>
        </a:buClr>
        <a:buFont typeface="Arial" charset="0"/>
        <a:buChar char="●"/>
        <a:defRPr sz="1900">
          <a:solidFill>
            <a:schemeClr val="tx1"/>
          </a:solidFill>
          <a:latin typeface="+mn-lt"/>
        </a:defRPr>
      </a:lvl8pPr>
      <a:lvl9pPr marL="3886200" indent="-228600" algn="l" rtl="0" fontAlgn="base">
        <a:spcBef>
          <a:spcPct val="20000"/>
        </a:spcBef>
        <a:spcAft>
          <a:spcPct val="0"/>
        </a:spcAft>
        <a:buClr>
          <a:schemeClr val="tx2"/>
        </a:buClr>
        <a:buFont typeface="Arial" charset="0"/>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043FF3-1B19-4F6E-AED6-1F0E0B12665B}"/>
              </a:ext>
            </a:extLst>
          </p:cNvPr>
          <p:cNvSpPr>
            <a:spLocks noGrp="1"/>
          </p:cNvSpPr>
          <p:nvPr>
            <p:ph type="title"/>
          </p:nvPr>
        </p:nvSpPr>
        <p:spPr>
          <a:xfrm>
            <a:off x="609437" y="365125"/>
            <a:ext cx="10968567"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A78F67-7D07-4B89-B1B7-77FCB2FBCB01}"/>
              </a:ext>
            </a:extLst>
          </p:cNvPr>
          <p:cNvSpPr>
            <a:spLocks noGrp="1"/>
          </p:cNvSpPr>
          <p:nvPr>
            <p:ph type="body" idx="1"/>
          </p:nvPr>
        </p:nvSpPr>
        <p:spPr>
          <a:xfrm>
            <a:off x="609437" y="1825625"/>
            <a:ext cx="1096856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9AF1F1-6765-45EE-BEB9-185EDFB653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Font typeface="Arial" panose="020B0604020202020204" pitchFamily="34" charset="0"/>
              <a:buNone/>
            </a:pPr>
            <a:fld id="{52CA6C61-5C46-4CCD-83FB-18DE309C7599}" type="datetimeFigureOut">
              <a:rPr lang="en-GB" smtClean="0"/>
              <a:pPr>
                <a:buFont typeface="Arial" panose="020B0604020202020204" pitchFamily="34" charset="0"/>
                <a:buNone/>
              </a:pPr>
              <a:t>19/06/2025</a:t>
            </a:fld>
            <a:endParaRPr lang="en-GB"/>
          </a:p>
        </p:txBody>
      </p:sp>
      <p:sp>
        <p:nvSpPr>
          <p:cNvPr id="5" name="Footer Placeholder 4">
            <a:extLst>
              <a:ext uri="{FF2B5EF4-FFF2-40B4-BE49-F238E27FC236}">
                <a16:creationId xmlns:a16="http://schemas.microsoft.com/office/drawing/2014/main" id="{223D2AC0-4764-4C71-9EC2-3E3309ED3F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279FDB-13C2-4DC1-8C93-EEA50C728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fld id="{3A4A998D-6F83-4D71-AA77-13FC1A139956}" type="slidenum">
              <a:rPr lang="en-GB" smtClean="0"/>
              <a:pPr>
                <a:buFont typeface="Arial" panose="020B0604020202020204" pitchFamily="34" charset="0"/>
                <a:buNone/>
              </a:pPr>
              <a:t>‹#›</a:t>
            </a:fld>
            <a:endParaRPr lang="en-GB"/>
          </a:p>
        </p:txBody>
      </p:sp>
    </p:spTree>
    <p:extLst>
      <p:ext uri="{BB962C8B-B14F-4D97-AF65-F5344CB8AC3E}">
        <p14:creationId xmlns:p14="http://schemas.microsoft.com/office/powerpoint/2010/main" val="2686152757"/>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Lst>
  <p:txStyles>
    <p:titleStyle>
      <a:lvl1pPr algn="l" defTabSz="914400" rtl="0" eaLnBrk="1" latinLnBrk="0" hangingPunct="1">
        <a:lnSpc>
          <a:spcPct val="90000"/>
        </a:lnSpc>
        <a:spcBef>
          <a:spcPct val="0"/>
        </a:spcBef>
        <a:buNone/>
        <a:defRPr sz="3600" b="1" kern="1200">
          <a:solidFill>
            <a:srgbClr val="585858"/>
          </a:solidFill>
          <a:latin typeface="Century Gothic" panose="020B0502020202020204" pitchFamily="34" charset="0"/>
          <a:ea typeface="+mj-ea"/>
          <a:cs typeface="Arial" panose="020B0604020202020204" pitchFamily="34"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pic>
        <p:nvPicPr>
          <p:cNvPr id="3" name="Picture 2">
            <a:extLst>
              <a:ext uri="{FF2B5EF4-FFF2-40B4-BE49-F238E27FC236}">
                <a16:creationId xmlns:a16="http://schemas.microsoft.com/office/drawing/2014/main" id="{1787588E-098D-4EE3-94C3-1212A9E10BF5}"/>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9604020" y="5987330"/>
            <a:ext cx="2252620" cy="718269"/>
          </a:xfrm>
          <a:prstGeom prst="rect">
            <a:avLst/>
          </a:prstGeom>
        </p:spPr>
      </p:pic>
    </p:spTree>
    <p:extLst>
      <p:ext uri="{BB962C8B-B14F-4D97-AF65-F5344CB8AC3E}">
        <p14:creationId xmlns:p14="http://schemas.microsoft.com/office/powerpoint/2010/main" val="3188204536"/>
      </p:ext>
    </p:extLst>
  </p:cSld>
  <p:clrMap bg1="lt1" tx1="dk1" bg2="lt2" tx2="dk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3" r:id="rId8"/>
  </p:sldLayoutIdLst>
  <p:txStyles>
    <p:titleStyle>
      <a:lvl1pPr algn="l" rtl="0" eaLnBrk="0" fontAlgn="base" hangingPunct="0">
        <a:spcBef>
          <a:spcPct val="0"/>
        </a:spcBef>
        <a:spcAft>
          <a:spcPct val="0"/>
        </a:spcAft>
        <a:defRPr sz="36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900" algn="l" rtl="0" fontAlgn="base">
        <a:spcBef>
          <a:spcPct val="0"/>
        </a:spcBef>
        <a:spcAft>
          <a:spcPct val="0"/>
        </a:spcAft>
        <a:defRPr sz="2700" b="1">
          <a:solidFill>
            <a:srgbClr val="00628C"/>
          </a:solidFill>
          <a:latin typeface="Arial" charset="0"/>
        </a:defRPr>
      </a:lvl6pPr>
      <a:lvl7pPr marL="685800" algn="l" rtl="0" fontAlgn="base">
        <a:spcBef>
          <a:spcPct val="0"/>
        </a:spcBef>
        <a:spcAft>
          <a:spcPct val="0"/>
        </a:spcAft>
        <a:defRPr sz="2700" b="1">
          <a:solidFill>
            <a:srgbClr val="00628C"/>
          </a:solidFill>
          <a:latin typeface="Arial" charset="0"/>
        </a:defRPr>
      </a:lvl7pPr>
      <a:lvl8pPr marL="1028700" algn="l" rtl="0" fontAlgn="base">
        <a:spcBef>
          <a:spcPct val="0"/>
        </a:spcBef>
        <a:spcAft>
          <a:spcPct val="0"/>
        </a:spcAft>
        <a:defRPr sz="2700" b="1">
          <a:solidFill>
            <a:srgbClr val="00628C"/>
          </a:solidFill>
          <a:latin typeface="Arial" charset="0"/>
        </a:defRPr>
      </a:lvl8pPr>
      <a:lvl9pPr marL="1371600" algn="l" rtl="0" fontAlgn="base">
        <a:spcBef>
          <a:spcPct val="0"/>
        </a:spcBef>
        <a:spcAft>
          <a:spcPct val="0"/>
        </a:spcAft>
        <a:defRPr sz="2700" b="1">
          <a:solidFill>
            <a:srgbClr val="00628C"/>
          </a:solidFill>
          <a:latin typeface="Arial" charset="0"/>
        </a:defRPr>
      </a:lvl9pPr>
    </p:titleStyle>
    <p:bodyStyle>
      <a:lvl1pPr marL="0" indent="0" algn="l" rtl="0" eaLnBrk="0" fontAlgn="base" hangingPunct="0">
        <a:spcBef>
          <a:spcPct val="20000"/>
        </a:spcBef>
        <a:spcAft>
          <a:spcPct val="0"/>
        </a:spcAft>
        <a:buClr>
          <a:srgbClr val="585858"/>
        </a:buClr>
        <a:buFont typeface="Arial" panose="020B0604020202020204" pitchFamily="34" charset="0"/>
        <a:buNone/>
        <a:defRPr sz="28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4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3pPr>
      <a:lvl4pPr marL="1200150" indent="-171450"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50" indent="-171450"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055EA7-0A67-49FC-A8AA-9308876E91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285495-7FC9-4D98-AA68-51BB249E08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C12ED5-3179-4BF6-8C06-DE7B09C71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2C1AD84-F166-694E-9497-CA686F5563A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6/23/2025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4695920-CF4C-493B-B804-9E5D39C68B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C10D3B4-BDDD-4530-B56B-33AE592501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999AC38-67DF-F14F-9908-3D9D9F065BB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638816"/>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0.png"/><Relationship Id="rId7" Type="http://schemas.openxmlformats.org/officeDocument/2006/relationships/image" Target="../media/image16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0.png"/><Relationship Id="rId5" Type="http://schemas.openxmlformats.org/officeDocument/2006/relationships/image" Target="../media/image141.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ncetm.org.uk/classroom-resources/assessment-materials-primary/"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hyperlink" Target="https://www.ncetm.org.uk/classroom-resources/assessment-materials-primary/" TargetMode="External"/><Relationship Id="rId4" Type="http://schemas.openxmlformats.org/officeDocument/2006/relationships/image" Target="../media/image190.png"/></Relationships>
</file>

<file path=ppt/slides/_rels/slide21.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51.png"/><Relationship Id="rId7" Type="http://schemas.openxmlformats.org/officeDocument/2006/relationships/image" Target="../media/image1900.png"/><Relationship Id="rId2" Type="http://schemas.openxmlformats.org/officeDocument/2006/relationships/image" Target="../media/image140.png"/><Relationship Id="rId1" Type="http://schemas.openxmlformats.org/officeDocument/2006/relationships/slideLayout" Target="../slideLayouts/slideLayout58.xml"/><Relationship Id="rId6" Type="http://schemas.openxmlformats.org/officeDocument/2006/relationships/image" Target="../media/image180.png"/><Relationship Id="rId11" Type="http://schemas.openxmlformats.org/officeDocument/2006/relationships/image" Target="../media/image222.png"/><Relationship Id="rId5" Type="http://schemas.openxmlformats.org/officeDocument/2006/relationships/image" Target="../media/image170.png"/><Relationship Id="rId4" Type="http://schemas.openxmlformats.org/officeDocument/2006/relationships/image" Target="../media/image160.png"/><Relationship Id="rId9" Type="http://schemas.openxmlformats.org/officeDocument/2006/relationships/image" Target="../media/image211.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NULL"/><Relationship Id="rId7" Type="http://schemas.openxmlformats.org/officeDocument/2006/relationships/image" Target="NUL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NULL"/><Relationship Id="rId5" Type="http://schemas.openxmlformats.org/officeDocument/2006/relationships/image" Target="NUL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image" Target="NUL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NUL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D4908DC-755C-4E5B-B359-81EE80ADBE81}"/>
              </a:ext>
            </a:extLst>
          </p:cNvPr>
          <p:cNvSpPr>
            <a:spLocks noGrp="1"/>
          </p:cNvSpPr>
          <p:nvPr>
            <p:ph type="subTitle" idx="1"/>
          </p:nvPr>
        </p:nvSpPr>
        <p:spPr>
          <a:xfrm>
            <a:off x="217256" y="2996951"/>
            <a:ext cx="5153272" cy="864098"/>
          </a:xfrm>
        </p:spPr>
        <p:txBody>
          <a:bodyPr/>
          <a:lstStyle/>
          <a:p>
            <a:r>
              <a:rPr lang="en-GB" dirty="0">
                <a:latin typeface="+mj-lt"/>
              </a:rPr>
              <a:t>Steven Ladley – Assistant Maths Hub Lead, Turing North West </a:t>
            </a:r>
          </a:p>
        </p:txBody>
      </p:sp>
      <p:sp>
        <p:nvSpPr>
          <p:cNvPr id="4" name="Title 3">
            <a:extLst>
              <a:ext uri="{FF2B5EF4-FFF2-40B4-BE49-F238E27FC236}">
                <a16:creationId xmlns:a16="http://schemas.microsoft.com/office/drawing/2014/main" id="{FC14F6DB-87F9-4AF7-97DA-0BD46D84A9BB}"/>
              </a:ext>
            </a:extLst>
          </p:cNvPr>
          <p:cNvSpPr>
            <a:spLocks noGrp="1"/>
          </p:cNvSpPr>
          <p:nvPr>
            <p:ph type="ctrTitle"/>
          </p:nvPr>
        </p:nvSpPr>
        <p:spPr>
          <a:xfrm>
            <a:off x="191344" y="692696"/>
            <a:ext cx="7056784" cy="1008112"/>
          </a:xfrm>
        </p:spPr>
        <p:txBody>
          <a:bodyPr/>
          <a:lstStyle/>
          <a:p>
            <a:r>
              <a:rPr lang="en-GB" dirty="0"/>
              <a:t>Stretch, challenge and deeper thinking </a:t>
            </a:r>
          </a:p>
        </p:txBody>
      </p:sp>
    </p:spTree>
    <p:extLst>
      <p:ext uri="{BB962C8B-B14F-4D97-AF65-F5344CB8AC3E}">
        <p14:creationId xmlns:p14="http://schemas.microsoft.com/office/powerpoint/2010/main" val="2842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BBFB5B-9FBC-FF79-B0FF-F17D8B781C83}"/>
              </a:ext>
            </a:extLst>
          </p:cNvPr>
          <p:cNvSpPr>
            <a:spLocks noGrp="1"/>
          </p:cNvSpPr>
          <p:nvPr>
            <p:ph sz="half" idx="1"/>
          </p:nvPr>
        </p:nvSpPr>
        <p:spPr>
          <a:xfrm>
            <a:off x="6256098" y="3838877"/>
            <a:ext cx="2966117" cy="576064"/>
          </a:xfrm>
        </p:spPr>
        <p:txBody>
          <a:bodyPr/>
          <a:lstStyle/>
          <a:p>
            <a:r>
              <a:rPr lang="en-GB" dirty="0"/>
              <a:t>KS2 SATs 2025 P3</a:t>
            </a:r>
          </a:p>
        </p:txBody>
      </p:sp>
      <p:sp>
        <p:nvSpPr>
          <p:cNvPr id="3" name="Content Placeholder 2">
            <a:extLst>
              <a:ext uri="{FF2B5EF4-FFF2-40B4-BE49-F238E27FC236}">
                <a16:creationId xmlns:a16="http://schemas.microsoft.com/office/drawing/2014/main" id="{8C954D87-794B-1FF9-E284-59C5B063D357}"/>
              </a:ext>
            </a:extLst>
          </p:cNvPr>
          <p:cNvSpPr>
            <a:spLocks noGrp="1"/>
          </p:cNvSpPr>
          <p:nvPr>
            <p:ph sz="half" idx="2"/>
          </p:nvPr>
        </p:nvSpPr>
        <p:spPr/>
        <p:txBody>
          <a:bodyPr/>
          <a:lstStyle/>
          <a:p>
            <a:r>
              <a:rPr lang="en-GB" dirty="0"/>
              <a:t>Where is the question from? </a:t>
            </a:r>
          </a:p>
          <a:p>
            <a:endParaRPr lang="en-GB" dirty="0"/>
          </a:p>
          <a:p>
            <a:r>
              <a:rPr lang="en-GB" dirty="0"/>
              <a:t>How would you expect students to answer it? </a:t>
            </a:r>
          </a:p>
        </p:txBody>
      </p:sp>
      <p:sp>
        <p:nvSpPr>
          <p:cNvPr id="4" name="Title 3">
            <a:extLst>
              <a:ext uri="{FF2B5EF4-FFF2-40B4-BE49-F238E27FC236}">
                <a16:creationId xmlns:a16="http://schemas.microsoft.com/office/drawing/2014/main" id="{A6834BEE-C6F8-8E09-8F35-80C4AD396B2D}"/>
              </a:ext>
            </a:extLst>
          </p:cNvPr>
          <p:cNvSpPr>
            <a:spLocks noGrp="1"/>
          </p:cNvSpPr>
          <p:nvPr>
            <p:ph type="title"/>
          </p:nvPr>
        </p:nvSpPr>
        <p:spPr/>
        <p:txBody>
          <a:bodyPr/>
          <a:lstStyle/>
          <a:p>
            <a:r>
              <a:rPr lang="en-GB" dirty="0"/>
              <a:t>Questions from the 2025 exam series </a:t>
            </a:r>
          </a:p>
        </p:txBody>
      </p:sp>
      <p:pic>
        <p:nvPicPr>
          <p:cNvPr id="6" name="Picture 5">
            <a:extLst>
              <a:ext uri="{FF2B5EF4-FFF2-40B4-BE49-F238E27FC236}">
                <a16:creationId xmlns:a16="http://schemas.microsoft.com/office/drawing/2014/main" id="{835744C0-A276-91F4-C361-FD80D2773EAF}"/>
              </a:ext>
            </a:extLst>
          </p:cNvPr>
          <p:cNvPicPr>
            <a:picLocks noChangeAspect="1"/>
          </p:cNvPicPr>
          <p:nvPr/>
        </p:nvPicPr>
        <p:blipFill>
          <a:blip r:embed="rId2"/>
          <a:srcRect l="4732" r="28532" b="20357"/>
          <a:stretch>
            <a:fillRect/>
          </a:stretch>
        </p:blipFill>
        <p:spPr>
          <a:xfrm>
            <a:off x="417582" y="948692"/>
            <a:ext cx="4886330" cy="3215125"/>
          </a:xfrm>
          <a:prstGeom prst="rect">
            <a:avLst/>
          </a:prstGeom>
        </p:spPr>
      </p:pic>
      <p:sp>
        <p:nvSpPr>
          <p:cNvPr id="5" name="Content Placeholder 1">
            <a:extLst>
              <a:ext uri="{FF2B5EF4-FFF2-40B4-BE49-F238E27FC236}">
                <a16:creationId xmlns:a16="http://schemas.microsoft.com/office/drawing/2014/main" id="{35DEEBE6-F5C1-CC5D-D826-B0CBEC8EF76E}"/>
              </a:ext>
            </a:extLst>
          </p:cNvPr>
          <p:cNvSpPr txBox="1">
            <a:spLocks/>
          </p:cNvSpPr>
          <p:nvPr/>
        </p:nvSpPr>
        <p:spPr>
          <a:xfrm>
            <a:off x="489588" y="4125916"/>
            <a:ext cx="5390388" cy="671236"/>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342900" indent="0" algn="l" rtl="0" eaLnBrk="0" fontAlgn="base" hangingPunct="0">
              <a:spcBef>
                <a:spcPct val="20000"/>
              </a:spcBef>
              <a:spcAft>
                <a:spcPct val="0"/>
              </a:spcAft>
              <a:buClr>
                <a:srgbClr val="585858"/>
              </a:buClr>
              <a:buFont typeface="Arial" panose="020B0604020202020204" pitchFamily="34" charset="0"/>
              <a:buNone/>
              <a:defRPr sz="15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35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200">
                <a:solidFill>
                  <a:srgbClr val="585858"/>
                </a:solidFill>
                <a:latin typeface="+mn-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200">
                <a:solidFill>
                  <a:srgbClr val="585858"/>
                </a:solidFill>
                <a:latin typeface="+mn-lt"/>
              </a:defRPr>
            </a:lvl5pPr>
            <a:lvl6pPr marL="1885950" indent="-171450" algn="l" rtl="0" fontAlgn="base">
              <a:spcBef>
                <a:spcPct val="20000"/>
              </a:spcBef>
              <a:spcAft>
                <a:spcPct val="0"/>
              </a:spcAft>
              <a:buClr>
                <a:schemeClr val="tx2"/>
              </a:buClr>
              <a:buFont typeface="Arial" charset="0"/>
              <a:buChar char="●"/>
              <a:defRPr sz="1350">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350">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350">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350">
                <a:solidFill>
                  <a:schemeClr val="tx1"/>
                </a:solidFill>
                <a:latin typeface="+mn-lt"/>
              </a:defRPr>
            </a:lvl9pPr>
          </a:lstStyle>
          <a:p>
            <a:r>
              <a:rPr lang="en-GB" sz="2000" kern="0" dirty="0"/>
              <a:t>What fraction of the whole shape is shaded? </a:t>
            </a:r>
          </a:p>
        </p:txBody>
      </p:sp>
    </p:spTree>
    <p:extLst>
      <p:ext uri="{BB962C8B-B14F-4D97-AF65-F5344CB8AC3E}">
        <p14:creationId xmlns:p14="http://schemas.microsoft.com/office/powerpoint/2010/main" val="197372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8DB838-ED39-25EA-2A21-383E11E02B70}"/>
              </a:ext>
            </a:extLst>
          </p:cNvPr>
          <p:cNvSpPr>
            <a:spLocks noGrp="1"/>
          </p:cNvSpPr>
          <p:nvPr>
            <p:ph sz="half" idx="1"/>
          </p:nvPr>
        </p:nvSpPr>
        <p:spPr>
          <a:xfrm>
            <a:off x="397701" y="969250"/>
            <a:ext cx="5390388" cy="3888433"/>
          </a:xfrm>
        </p:spPr>
        <p:txBody>
          <a:bodyPr/>
          <a:lstStyle/>
          <a:p>
            <a:pPr eaLnBrk="1" fontAlgn="auto" hangingPunct="1">
              <a:spcBef>
                <a:spcPts val="0"/>
              </a:spcBef>
              <a:spcAft>
                <a:spcPts val="0"/>
              </a:spcAft>
              <a:buClrTx/>
            </a:pPr>
            <a:r>
              <a:rPr lang="en-US" altLang="zh-CN" sz="2000" dirty="0">
                <a:solidFill>
                  <a:schemeClr val="tx1"/>
                </a:solidFill>
                <a:ea typeface="宋体" panose="02010600030101010101" pitchFamily="2" charset="-122"/>
              </a:rPr>
              <a:t>Compare these fractions.</a:t>
            </a:r>
          </a:p>
          <a:p>
            <a:pPr eaLnBrk="1" fontAlgn="auto" hangingPunct="1">
              <a:spcBef>
                <a:spcPts val="0"/>
              </a:spcBef>
              <a:spcAft>
                <a:spcPts val="0"/>
              </a:spcAft>
              <a:buClrTx/>
            </a:pPr>
            <a:r>
              <a:rPr lang="en-US" altLang="zh-CN" sz="2000" dirty="0">
                <a:solidFill>
                  <a:schemeClr val="tx1"/>
                </a:solidFill>
                <a:ea typeface="宋体" panose="02010600030101010101" pitchFamily="2" charset="-122"/>
              </a:rPr>
              <a:t>Think of the reason and fill in the blank.</a:t>
            </a: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a:p>
            <a:pPr eaLnBrk="1" fontAlgn="auto" hangingPunct="1">
              <a:spcBef>
                <a:spcPts val="0"/>
              </a:spcBef>
              <a:spcAft>
                <a:spcPts val="0"/>
              </a:spcAft>
              <a:buClrTx/>
            </a:pPr>
            <a:endParaRPr lang="en-GB" sz="2000" dirty="0">
              <a:solidFill>
                <a:schemeClr val="tx1"/>
              </a:solidFill>
            </a:endParaRPr>
          </a:p>
          <a:p>
            <a:pPr eaLnBrk="1" fontAlgn="auto" hangingPunct="1">
              <a:spcBef>
                <a:spcPts val="0"/>
              </a:spcBef>
              <a:spcAft>
                <a:spcPts val="0"/>
              </a:spcAft>
              <a:buClrTx/>
            </a:pPr>
            <a:endParaRPr lang="en-GB" sz="2000" dirty="0">
              <a:solidFill>
                <a:schemeClr val="tx1"/>
              </a:solidFill>
            </a:endParaRPr>
          </a:p>
          <a:p>
            <a:pPr eaLnBrk="1" fontAlgn="auto" hangingPunct="1">
              <a:spcBef>
                <a:spcPts val="0"/>
              </a:spcBef>
              <a:spcAft>
                <a:spcPts val="0"/>
              </a:spcAft>
              <a:buClrTx/>
            </a:pPr>
            <a:r>
              <a:rPr lang="en-GB" sz="2000" dirty="0">
                <a:solidFill>
                  <a:schemeClr val="tx1"/>
                </a:solidFill>
              </a:rPr>
              <a:t>Can you generalise using words or algebra?</a:t>
            </a:r>
          </a:p>
          <a:p>
            <a:pPr eaLnBrk="1" fontAlgn="auto" hangingPunct="1">
              <a:spcBef>
                <a:spcPts val="0"/>
              </a:spcBef>
              <a:spcAft>
                <a:spcPts val="0"/>
              </a:spcAft>
              <a:buClrTx/>
            </a:pPr>
            <a:endParaRPr lang="en-US" altLang="zh-CN" sz="2000" dirty="0">
              <a:solidFill>
                <a:schemeClr val="tx1"/>
              </a:solidFill>
              <a:ea typeface="宋体" panose="02010600030101010101" pitchFamily="2" charset="-122"/>
            </a:endParaRPr>
          </a:p>
        </p:txBody>
      </p:sp>
      <p:sp>
        <p:nvSpPr>
          <p:cNvPr id="4" name="Title 3">
            <a:extLst>
              <a:ext uri="{FF2B5EF4-FFF2-40B4-BE49-F238E27FC236}">
                <a16:creationId xmlns:a16="http://schemas.microsoft.com/office/drawing/2014/main" id="{BD5EB1A6-3890-AA5E-F982-1D8CAEADF675}"/>
              </a:ext>
            </a:extLst>
          </p:cNvPr>
          <p:cNvSpPr>
            <a:spLocks noGrp="1"/>
          </p:cNvSpPr>
          <p:nvPr>
            <p:ph type="title"/>
          </p:nvPr>
        </p:nvSpPr>
        <p:spPr>
          <a:xfrm>
            <a:off x="328608" y="203814"/>
            <a:ext cx="10972963" cy="1143000"/>
          </a:xfrm>
        </p:spPr>
        <p:txBody>
          <a:bodyPr/>
          <a:lstStyle/>
          <a:p>
            <a:r>
              <a:rPr lang="en-GB" sz="2800" dirty="0"/>
              <a:t>Which representation would you use for each question? </a:t>
            </a: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4C09FCF7-E0F8-F85A-5882-9ADEC9AB1FD7}"/>
                  </a:ext>
                </a:extLst>
              </p:cNvPr>
              <p:cNvSpPr txBox="1"/>
              <p:nvPr/>
            </p:nvSpPr>
            <p:spPr>
              <a:xfrm>
                <a:off x="954194" y="1932676"/>
                <a:ext cx="1106585" cy="809452"/>
              </a:xfrm>
              <a:prstGeom prst="rect">
                <a:avLst/>
              </a:prstGeom>
              <a:noFill/>
            </p:spPr>
            <p:txBody>
              <a:bodyPr wrap="none" lIns="0" tIns="0" rIns="0" bIns="0"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5</m:t>
                          </m:r>
                        </m:den>
                      </m:f>
                      <m:r>
                        <a:rPr lang="en-GB" b="0" i="1" smtClean="0">
                          <a:latin typeface="Cambria Math" panose="02040503050406030204" pitchFamily="18" charset="0"/>
                        </a:rPr>
                        <m:t>       </m:t>
                      </m:r>
                      <m:f>
                        <m:fPr>
                          <m:ctrlPr>
                            <a:rPr lang="en-GB" i="1">
                              <a:latin typeface="Cambria Math" panose="02040503050406030204" pitchFamily="18" charset="0"/>
                            </a:rPr>
                          </m:ctrlPr>
                        </m:fPr>
                        <m:num>
                          <m:r>
                            <a:rPr lang="en-GB" b="0" i="1" smtClean="0">
                              <a:latin typeface="Cambria Math" panose="02040503050406030204" pitchFamily="18" charset="0"/>
                            </a:rPr>
                            <m:t>3</m:t>
                          </m:r>
                        </m:num>
                        <m:den>
                          <m:r>
                            <a:rPr lang="en-GB" i="1">
                              <a:latin typeface="Cambria Math" panose="02040503050406030204" pitchFamily="18" charset="0"/>
                            </a:rPr>
                            <m:t>5</m:t>
                          </m:r>
                        </m:den>
                      </m:f>
                    </m:oMath>
                  </m:oMathPara>
                </a14:m>
                <a:endParaRPr lang="en-GB" dirty="0"/>
              </a:p>
            </p:txBody>
          </p:sp>
        </mc:Choice>
        <mc:Fallback>
          <p:sp>
            <p:nvSpPr>
              <p:cNvPr id="5" name="TextBox 4">
                <a:extLst>
                  <a:ext uri="{FF2B5EF4-FFF2-40B4-BE49-F238E27FC236}">
                    <a16:creationId xmlns:a16="http://schemas.microsoft.com/office/drawing/2014/main" id="{4C09FCF7-E0F8-F85A-5882-9ADEC9AB1FD7}"/>
                  </a:ext>
                </a:extLst>
              </p:cNvPr>
              <p:cNvSpPr txBox="1">
                <a:spLocks noRot="1" noChangeAspect="1" noMove="1" noResize="1" noEditPoints="1" noAdjustHandles="1" noChangeArrowheads="1" noChangeShapeType="1" noTextEdit="1"/>
              </p:cNvSpPr>
              <p:nvPr/>
            </p:nvSpPr>
            <p:spPr>
              <a:xfrm>
                <a:off x="954194" y="1932676"/>
                <a:ext cx="1106585" cy="809452"/>
              </a:xfrm>
              <a:prstGeom prst="rect">
                <a:avLst/>
              </a:prstGeom>
              <a:blipFill>
                <a:blip r:embed="rId2"/>
                <a:stretch>
                  <a:fillRect/>
                </a:stretch>
              </a:blipFill>
            </p:spPr>
            <p:txBody>
              <a:bodyPr/>
              <a:lstStyle/>
              <a:p>
                <a:r>
                  <a:rPr lang="en-GB">
                    <a:noFill/>
                  </a:rPr>
                  <a:t> </a:t>
                </a:r>
              </a:p>
            </p:txBody>
          </p:sp>
        </mc:Fallback>
      </mc:AlternateContent>
      <p:sp>
        <p:nvSpPr>
          <p:cNvPr id="6" name="Oval 5">
            <a:extLst>
              <a:ext uri="{FF2B5EF4-FFF2-40B4-BE49-F238E27FC236}">
                <a16:creationId xmlns:a16="http://schemas.microsoft.com/office/drawing/2014/main" id="{5BCDF4CC-7865-EADC-F4B4-185BE45A1D71}"/>
              </a:ext>
            </a:extLst>
          </p:cNvPr>
          <p:cNvSpPr/>
          <p:nvPr/>
        </p:nvSpPr>
        <p:spPr bwMode="auto">
          <a:xfrm>
            <a:off x="1241747" y="2079925"/>
            <a:ext cx="504056" cy="504056"/>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5E7CCDE1-C138-42AC-C4DB-B0B74AFA0B9A}"/>
                  </a:ext>
                </a:extLst>
              </p:cNvPr>
              <p:cNvSpPr txBox="1"/>
              <p:nvPr/>
            </p:nvSpPr>
            <p:spPr>
              <a:xfrm>
                <a:off x="3723858" y="1932676"/>
                <a:ext cx="1106585" cy="807913"/>
              </a:xfrm>
              <a:prstGeom prst="rect">
                <a:avLst/>
              </a:prstGeom>
              <a:noFill/>
            </p:spPr>
            <p:txBody>
              <a:bodyPr wrap="none" lIns="0" tIns="0" rIns="0" bIns="0"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6</m:t>
                          </m:r>
                        </m:num>
                        <m:den>
                          <m:r>
                            <a:rPr lang="en-GB" b="0" i="1" smtClean="0">
                              <a:latin typeface="Cambria Math" panose="02040503050406030204" pitchFamily="18" charset="0"/>
                            </a:rPr>
                            <m:t>7</m:t>
                          </m:r>
                        </m:den>
                      </m:f>
                      <m:r>
                        <a:rPr lang="en-GB" b="0" i="1" smtClean="0">
                          <a:latin typeface="Cambria Math" panose="02040503050406030204" pitchFamily="18" charset="0"/>
                        </a:rPr>
                        <m:t>       </m:t>
                      </m:r>
                      <m:f>
                        <m:fPr>
                          <m:ctrlPr>
                            <a:rPr lang="en-GB" i="1">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7</m:t>
                          </m:r>
                        </m:den>
                      </m:f>
                    </m:oMath>
                  </m:oMathPara>
                </a14:m>
                <a:endParaRPr lang="en-GB" dirty="0"/>
              </a:p>
            </p:txBody>
          </p:sp>
        </mc:Choice>
        <mc:Fallback>
          <p:sp>
            <p:nvSpPr>
              <p:cNvPr id="7" name="TextBox 6">
                <a:extLst>
                  <a:ext uri="{FF2B5EF4-FFF2-40B4-BE49-F238E27FC236}">
                    <a16:creationId xmlns:a16="http://schemas.microsoft.com/office/drawing/2014/main" id="{5E7CCDE1-C138-42AC-C4DB-B0B74AFA0B9A}"/>
                  </a:ext>
                </a:extLst>
              </p:cNvPr>
              <p:cNvSpPr txBox="1">
                <a:spLocks noRot="1" noChangeAspect="1" noMove="1" noResize="1" noEditPoints="1" noAdjustHandles="1" noChangeArrowheads="1" noChangeShapeType="1" noTextEdit="1"/>
              </p:cNvSpPr>
              <p:nvPr/>
            </p:nvSpPr>
            <p:spPr>
              <a:xfrm>
                <a:off x="3723858" y="1932676"/>
                <a:ext cx="1106585" cy="807913"/>
              </a:xfrm>
              <a:prstGeom prst="rect">
                <a:avLst/>
              </a:prstGeom>
              <a:blipFill>
                <a:blip r:embed="rId3"/>
                <a:stretch>
                  <a:fillRect/>
                </a:stretch>
              </a:blipFill>
            </p:spPr>
            <p:txBody>
              <a:bodyPr/>
              <a:lstStyle/>
              <a:p>
                <a:r>
                  <a:rPr lang="en-GB">
                    <a:noFill/>
                  </a:rPr>
                  <a:t> </a:t>
                </a:r>
              </a:p>
            </p:txBody>
          </p:sp>
        </mc:Fallback>
      </mc:AlternateContent>
      <p:sp>
        <p:nvSpPr>
          <p:cNvPr id="8" name="Oval 7">
            <a:extLst>
              <a:ext uri="{FF2B5EF4-FFF2-40B4-BE49-F238E27FC236}">
                <a16:creationId xmlns:a16="http://schemas.microsoft.com/office/drawing/2014/main" id="{659A5896-FE54-487A-B176-829E6D4FAFDB}"/>
              </a:ext>
            </a:extLst>
          </p:cNvPr>
          <p:cNvSpPr/>
          <p:nvPr/>
        </p:nvSpPr>
        <p:spPr bwMode="auto">
          <a:xfrm>
            <a:off x="4011411" y="2079925"/>
            <a:ext cx="504056" cy="504056"/>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0" name="Content Placeholder 9">
            <a:extLst>
              <a:ext uri="{FF2B5EF4-FFF2-40B4-BE49-F238E27FC236}">
                <a16:creationId xmlns:a16="http://schemas.microsoft.com/office/drawing/2014/main" id="{1634EFB0-1D5F-3E26-D863-96801EC44D9F}"/>
              </a:ext>
            </a:extLst>
          </p:cNvPr>
          <p:cNvSpPr>
            <a:spLocks noGrp="1"/>
          </p:cNvSpPr>
          <p:nvPr>
            <p:ph sz="half" idx="2"/>
          </p:nvPr>
        </p:nvSpPr>
        <p:spPr>
          <a:xfrm>
            <a:off x="6479564" y="976101"/>
            <a:ext cx="5390389" cy="388843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2000" b="0" i="0" u="none" strike="noStrike" kern="0" cap="none" spc="0" normalizeH="0" baseline="0" noProof="0" dirty="0">
                <a:ln>
                  <a:noFill/>
                </a:ln>
                <a:solidFill>
                  <a:srgbClr val="000000"/>
                </a:solidFill>
                <a:effectLst/>
                <a:uLnTx/>
                <a:uFillTx/>
                <a:latin typeface="Arial"/>
                <a:ea typeface="宋体" panose="02010600030101010101" pitchFamily="2" charset="-122"/>
                <a:cs typeface="+mn-cs"/>
              </a:rPr>
              <a:t>Compare these fractions.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2000" b="0" i="0" u="none" strike="noStrike" kern="0" cap="none" spc="0" normalizeH="0" baseline="0" noProof="0" dirty="0">
                <a:ln>
                  <a:noFill/>
                </a:ln>
                <a:solidFill>
                  <a:srgbClr val="000000"/>
                </a:solidFill>
                <a:effectLst/>
                <a:uLnTx/>
                <a:uFillTx/>
                <a:latin typeface="Arial"/>
                <a:ea typeface="宋体" panose="02010600030101010101" pitchFamily="2" charset="-122"/>
                <a:cs typeface="+mn-cs"/>
              </a:rPr>
              <a:t>Think of the reason and fill in the blank.</a:t>
            </a:r>
          </a:p>
          <a:p>
            <a:endParaRPr lang="en-GB" dirty="0"/>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1A7E7088-F40A-3C4A-D031-3EDB07B74A6E}"/>
                  </a:ext>
                </a:extLst>
              </p:cNvPr>
              <p:cNvSpPr txBox="1"/>
              <p:nvPr/>
            </p:nvSpPr>
            <p:spPr>
              <a:xfrm>
                <a:off x="8149067" y="1901398"/>
                <a:ext cx="1305357" cy="809452"/>
              </a:xfrm>
              <a:prstGeom prst="rect">
                <a:avLst/>
              </a:prstGeom>
              <a:noFill/>
            </p:spPr>
            <p:txBody>
              <a:bodyPr wrap="none" lIns="0" tIns="0" rIns="0" bIns="0"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8</m:t>
                          </m:r>
                        </m:den>
                      </m:f>
                      <m:r>
                        <a:rPr lang="en-GB" b="0" i="1" smtClean="0">
                          <a:latin typeface="Cambria Math" panose="02040503050406030204" pitchFamily="18" charset="0"/>
                        </a:rPr>
                        <m:t>       </m:t>
                      </m:r>
                      <m:f>
                        <m:fPr>
                          <m:ctrlPr>
                            <a:rPr lang="en-GB" i="1">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10</m:t>
                          </m:r>
                        </m:den>
                      </m:f>
                    </m:oMath>
                  </m:oMathPara>
                </a14:m>
                <a:endParaRPr lang="en-GB" dirty="0"/>
              </a:p>
            </p:txBody>
          </p:sp>
        </mc:Choice>
        <mc:Fallback>
          <p:sp>
            <p:nvSpPr>
              <p:cNvPr id="12" name="TextBox 11">
                <a:extLst>
                  <a:ext uri="{FF2B5EF4-FFF2-40B4-BE49-F238E27FC236}">
                    <a16:creationId xmlns:a16="http://schemas.microsoft.com/office/drawing/2014/main" id="{1A7E7088-F40A-3C4A-D031-3EDB07B74A6E}"/>
                  </a:ext>
                </a:extLst>
              </p:cNvPr>
              <p:cNvSpPr txBox="1">
                <a:spLocks noRot="1" noChangeAspect="1" noMove="1" noResize="1" noEditPoints="1" noAdjustHandles="1" noChangeArrowheads="1" noChangeShapeType="1" noTextEdit="1"/>
              </p:cNvSpPr>
              <p:nvPr/>
            </p:nvSpPr>
            <p:spPr>
              <a:xfrm>
                <a:off x="8149067" y="1901398"/>
                <a:ext cx="1305357" cy="809452"/>
              </a:xfrm>
              <a:prstGeom prst="rect">
                <a:avLst/>
              </a:prstGeom>
              <a:blipFill>
                <a:blip r:embed="rId4"/>
                <a:stretch>
                  <a:fillRect/>
                </a:stretch>
              </a:blipFill>
            </p:spPr>
            <p:txBody>
              <a:bodyPr/>
              <a:lstStyle/>
              <a:p>
                <a:r>
                  <a:rPr lang="en-GB">
                    <a:noFill/>
                  </a:rPr>
                  <a:t> </a:t>
                </a:r>
              </a:p>
            </p:txBody>
          </p:sp>
        </mc:Fallback>
      </mc:AlternateContent>
      <p:sp>
        <p:nvSpPr>
          <p:cNvPr id="13" name="Oval 12">
            <a:extLst>
              <a:ext uri="{FF2B5EF4-FFF2-40B4-BE49-F238E27FC236}">
                <a16:creationId xmlns:a16="http://schemas.microsoft.com/office/drawing/2014/main" id="{4C4DF23D-143A-498B-6DE7-C7396708E4F9}"/>
              </a:ext>
            </a:extLst>
          </p:cNvPr>
          <p:cNvSpPr/>
          <p:nvPr/>
        </p:nvSpPr>
        <p:spPr bwMode="auto">
          <a:xfrm>
            <a:off x="8436620" y="2048647"/>
            <a:ext cx="504056" cy="504056"/>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pic>
        <p:nvPicPr>
          <p:cNvPr id="14" name="Picture 2">
            <a:extLst>
              <a:ext uri="{FF2B5EF4-FFF2-40B4-BE49-F238E27FC236}">
                <a16:creationId xmlns:a16="http://schemas.microsoft.com/office/drawing/2014/main" id="{BFB1923A-E9A5-8934-236D-49FE2B227F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17" y="2917464"/>
            <a:ext cx="2918221"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a:extLst>
              <a:ext uri="{FF2B5EF4-FFF2-40B4-BE49-F238E27FC236}">
                <a16:creationId xmlns:a16="http://schemas.microsoft.com/office/drawing/2014/main" id="{E45D45E9-795B-7237-8038-C41B5F83DDA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7834" y="2906620"/>
            <a:ext cx="2918700" cy="76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 name="Group 65">
            <a:extLst>
              <a:ext uri="{FF2B5EF4-FFF2-40B4-BE49-F238E27FC236}">
                <a16:creationId xmlns:a16="http://schemas.microsoft.com/office/drawing/2014/main" id="{639DE408-E2CC-6535-080A-FA29C49C8EE9}"/>
              </a:ext>
            </a:extLst>
          </p:cNvPr>
          <p:cNvGrpSpPr/>
          <p:nvPr/>
        </p:nvGrpSpPr>
        <p:grpSpPr>
          <a:xfrm>
            <a:off x="7130785" y="3167623"/>
            <a:ext cx="4493957" cy="2347512"/>
            <a:chOff x="4786313" y="3654029"/>
            <a:chExt cx="3964782" cy="2347512"/>
          </a:xfrm>
        </p:grpSpPr>
        <p:cxnSp>
          <p:nvCxnSpPr>
            <p:cNvPr id="67" name="直接箭头连接符 72">
              <a:extLst>
                <a:ext uri="{FF2B5EF4-FFF2-40B4-BE49-F238E27FC236}">
                  <a16:creationId xmlns:a16="http://schemas.microsoft.com/office/drawing/2014/main" id="{C9C22DF7-E4E7-CDCF-7495-8551F09AC3C9}"/>
                </a:ext>
              </a:extLst>
            </p:cNvPr>
            <p:cNvCxnSpPr/>
            <p:nvPr/>
          </p:nvCxnSpPr>
          <p:spPr>
            <a:xfrm>
              <a:off x="4893468" y="4514850"/>
              <a:ext cx="3857626" cy="1192"/>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68" name="直接连接符 82">
              <a:extLst>
                <a:ext uri="{FF2B5EF4-FFF2-40B4-BE49-F238E27FC236}">
                  <a16:creationId xmlns:a16="http://schemas.microsoft.com/office/drawing/2014/main" id="{6C00860D-C23C-EAF3-5F8D-1E283223BA87}"/>
                </a:ext>
              </a:extLst>
            </p:cNvPr>
            <p:cNvCxnSpPr/>
            <p:nvPr/>
          </p:nvCxnSpPr>
          <p:spPr>
            <a:xfrm rot="5400000">
              <a:off x="483929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69" name="直接连接符 83">
              <a:extLst>
                <a:ext uri="{FF2B5EF4-FFF2-40B4-BE49-F238E27FC236}">
                  <a16:creationId xmlns:a16="http://schemas.microsoft.com/office/drawing/2014/main" id="{426343D8-B749-71D3-E7F3-13F1E09AA3A1}"/>
                </a:ext>
              </a:extLst>
            </p:cNvPr>
            <p:cNvCxnSpPr/>
            <p:nvPr/>
          </p:nvCxnSpPr>
          <p:spPr>
            <a:xfrm rot="5400000">
              <a:off x="826829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0" name="直接连接符 84">
              <a:extLst>
                <a:ext uri="{FF2B5EF4-FFF2-40B4-BE49-F238E27FC236}">
                  <a16:creationId xmlns:a16="http://schemas.microsoft.com/office/drawing/2014/main" id="{12D4D017-EB00-56A7-0CE2-6A6262098900}"/>
                </a:ext>
              </a:extLst>
            </p:cNvPr>
            <p:cNvCxnSpPr/>
            <p:nvPr/>
          </p:nvCxnSpPr>
          <p:spPr>
            <a:xfrm rot="5400000">
              <a:off x="6602613"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1" name="直接连接符 85">
              <a:extLst>
                <a:ext uri="{FF2B5EF4-FFF2-40B4-BE49-F238E27FC236}">
                  <a16:creationId xmlns:a16="http://schemas.microsoft.com/office/drawing/2014/main" id="{BAE9DD59-1A11-EB44-356A-BEE4302653D3}"/>
                </a:ext>
              </a:extLst>
            </p:cNvPr>
            <p:cNvCxnSpPr/>
            <p:nvPr/>
          </p:nvCxnSpPr>
          <p:spPr>
            <a:xfrm rot="5400000">
              <a:off x="550604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2" name="直接连接符 86">
              <a:extLst>
                <a:ext uri="{FF2B5EF4-FFF2-40B4-BE49-F238E27FC236}">
                  <a16:creationId xmlns:a16="http://schemas.microsoft.com/office/drawing/2014/main" id="{6ECE42BB-344E-D818-F1A6-0989D0B1C555}"/>
                </a:ext>
              </a:extLst>
            </p:cNvPr>
            <p:cNvCxnSpPr/>
            <p:nvPr/>
          </p:nvCxnSpPr>
          <p:spPr>
            <a:xfrm rot="5400000">
              <a:off x="5851329"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3" name="直接连接符 87">
              <a:extLst>
                <a:ext uri="{FF2B5EF4-FFF2-40B4-BE49-F238E27FC236}">
                  <a16:creationId xmlns:a16="http://schemas.microsoft.com/office/drawing/2014/main" id="{A5C3CBD0-336E-1325-F2B8-5452C2B350E1}"/>
                </a:ext>
              </a:extLst>
            </p:cNvPr>
            <p:cNvCxnSpPr/>
            <p:nvPr/>
          </p:nvCxnSpPr>
          <p:spPr>
            <a:xfrm rot="5400000">
              <a:off x="5154813"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4" name="直接连接符 88">
              <a:extLst>
                <a:ext uri="{FF2B5EF4-FFF2-40B4-BE49-F238E27FC236}">
                  <a16:creationId xmlns:a16="http://schemas.microsoft.com/office/drawing/2014/main" id="{165F1CB4-31FA-CFC2-3273-894B4CCFF14A}"/>
                </a:ext>
              </a:extLst>
            </p:cNvPr>
            <p:cNvCxnSpPr/>
            <p:nvPr/>
          </p:nvCxnSpPr>
          <p:spPr>
            <a:xfrm rot="5400000">
              <a:off x="6232329"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5" name="直接连接符 89">
              <a:extLst>
                <a:ext uri="{FF2B5EF4-FFF2-40B4-BE49-F238E27FC236}">
                  <a16:creationId xmlns:a16="http://schemas.microsoft.com/office/drawing/2014/main" id="{526168D7-5C62-D77A-80CB-86BAE779AEC6}"/>
                </a:ext>
              </a:extLst>
            </p:cNvPr>
            <p:cNvCxnSpPr/>
            <p:nvPr/>
          </p:nvCxnSpPr>
          <p:spPr>
            <a:xfrm rot="5400000">
              <a:off x="7274125"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6" name="直接连接符 90">
              <a:extLst>
                <a:ext uri="{FF2B5EF4-FFF2-40B4-BE49-F238E27FC236}">
                  <a16:creationId xmlns:a16="http://schemas.microsoft.com/office/drawing/2014/main" id="{F5298E12-E57F-EEFF-8E78-C059B3A79874}"/>
                </a:ext>
              </a:extLst>
            </p:cNvPr>
            <p:cNvCxnSpPr/>
            <p:nvPr/>
          </p:nvCxnSpPr>
          <p:spPr>
            <a:xfrm rot="5400000">
              <a:off x="7619407"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7" name="直接连接符 91">
              <a:extLst>
                <a:ext uri="{FF2B5EF4-FFF2-40B4-BE49-F238E27FC236}">
                  <a16:creationId xmlns:a16="http://schemas.microsoft.com/office/drawing/2014/main" id="{C1BA5840-1901-275A-F81B-E15B52EF6AD8}"/>
                </a:ext>
              </a:extLst>
            </p:cNvPr>
            <p:cNvCxnSpPr/>
            <p:nvPr/>
          </p:nvCxnSpPr>
          <p:spPr>
            <a:xfrm rot="5400000">
              <a:off x="6922891"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8" name="直接连接符 92">
              <a:extLst>
                <a:ext uri="{FF2B5EF4-FFF2-40B4-BE49-F238E27FC236}">
                  <a16:creationId xmlns:a16="http://schemas.microsoft.com/office/drawing/2014/main" id="{ED6002F5-47B7-0187-9BDE-BB17E528AB41}"/>
                </a:ext>
              </a:extLst>
            </p:cNvPr>
            <p:cNvCxnSpPr/>
            <p:nvPr/>
          </p:nvCxnSpPr>
          <p:spPr>
            <a:xfrm rot="5400000">
              <a:off x="8000407"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1CFCE799-DCCB-C84B-F71D-5566C23209D4}"/>
                </a:ext>
              </a:extLst>
            </p:cNvPr>
            <p:cNvSpPr txBox="1">
              <a:spLocks noChangeArrowheads="1"/>
            </p:cNvSpPr>
            <p:nvPr/>
          </p:nvSpPr>
          <p:spPr bwMode="auto">
            <a:xfrm>
              <a:off x="4786313" y="4514850"/>
              <a:ext cx="26789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dirty="0">
                  <a:solidFill>
                    <a:prstClr val="black"/>
                  </a:solidFill>
                  <a:ea typeface="宋体" panose="02010600030101010101" pitchFamily="2" charset="-122"/>
                </a:rPr>
                <a:t>0</a:t>
              </a:r>
              <a:endParaRPr lang="zh-CN" altLang="en-US" sz="1350" b="1" dirty="0">
                <a:solidFill>
                  <a:prstClr val="black"/>
                </a:solidFill>
                <a:ea typeface="宋体" panose="02010600030101010101" pitchFamily="2" charset="-122"/>
              </a:endParaRPr>
            </a:p>
          </p:txBody>
        </p:sp>
        <p:sp>
          <p:nvSpPr>
            <p:cNvPr id="80" name="TextBox 79">
              <a:extLst>
                <a:ext uri="{FF2B5EF4-FFF2-40B4-BE49-F238E27FC236}">
                  <a16:creationId xmlns:a16="http://schemas.microsoft.com/office/drawing/2014/main" id="{F68FBE4D-048A-93E1-296B-278A53237BCB}"/>
                </a:ext>
              </a:extLst>
            </p:cNvPr>
            <p:cNvSpPr txBox="1">
              <a:spLocks noChangeArrowheads="1"/>
            </p:cNvSpPr>
            <p:nvPr/>
          </p:nvSpPr>
          <p:spPr bwMode="auto">
            <a:xfrm>
              <a:off x="8215313" y="4514850"/>
              <a:ext cx="26789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dirty="0">
                  <a:solidFill>
                    <a:prstClr val="black"/>
                  </a:solidFill>
                  <a:ea typeface="宋体" panose="02010600030101010101" pitchFamily="2" charset="-122"/>
                </a:rPr>
                <a:t>1</a:t>
              </a:r>
              <a:endParaRPr lang="zh-CN" altLang="en-US" sz="1350" b="1" dirty="0">
                <a:solidFill>
                  <a:prstClr val="black"/>
                </a:solidFill>
                <a:ea typeface="宋体" panose="02010600030101010101" pitchFamily="2" charset="-122"/>
              </a:endParaRPr>
            </a:p>
          </p:txBody>
        </p:sp>
        <p:sp>
          <p:nvSpPr>
            <p:cNvPr id="81" name="椭圆 98">
              <a:extLst>
                <a:ext uri="{FF2B5EF4-FFF2-40B4-BE49-F238E27FC236}">
                  <a16:creationId xmlns:a16="http://schemas.microsoft.com/office/drawing/2014/main" id="{402E1735-6E74-4089-D093-10DBAEC99D34}"/>
                </a:ext>
              </a:extLst>
            </p:cNvPr>
            <p:cNvSpPr/>
            <p:nvPr/>
          </p:nvSpPr>
          <p:spPr>
            <a:xfrm>
              <a:off x="5858558" y="4455116"/>
              <a:ext cx="107156" cy="107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b="1">
                <a:solidFill>
                  <a:prstClr val="black"/>
                </a:solidFill>
                <a:latin typeface="Calibri"/>
                <a:ea typeface="宋体" charset="-122"/>
              </a:endParaRPr>
            </a:p>
          </p:txBody>
        </p:sp>
        <p:grpSp>
          <p:nvGrpSpPr>
            <p:cNvPr id="82" name="Group 81">
              <a:extLst>
                <a:ext uri="{FF2B5EF4-FFF2-40B4-BE49-F238E27FC236}">
                  <a16:creationId xmlns:a16="http://schemas.microsoft.com/office/drawing/2014/main" id="{0BEBB916-420F-1017-2537-5CB210EA3840}"/>
                </a:ext>
              </a:extLst>
            </p:cNvPr>
            <p:cNvGrpSpPr/>
            <p:nvPr/>
          </p:nvGrpSpPr>
          <p:grpSpPr>
            <a:xfrm>
              <a:off x="4786314" y="3654029"/>
              <a:ext cx="3964781" cy="353660"/>
              <a:chOff x="2825750" y="3729038"/>
              <a:chExt cx="5286375" cy="471546"/>
            </a:xfrm>
          </p:grpSpPr>
          <p:cxnSp>
            <p:nvCxnSpPr>
              <p:cNvPr id="93" name="直接连接符 77">
                <a:extLst>
                  <a:ext uri="{FF2B5EF4-FFF2-40B4-BE49-F238E27FC236}">
                    <a16:creationId xmlns:a16="http://schemas.microsoft.com/office/drawing/2014/main" id="{25FD6611-65D7-A747-DE71-A4B994292BA8}"/>
                  </a:ext>
                </a:extLst>
              </p:cNvPr>
              <p:cNvCxnSpPr/>
              <p:nvPr/>
            </p:nvCxnSpPr>
            <p:spPr>
              <a:xfrm rot="5400000">
                <a:off x="4658519"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33F45F4C-C2CD-6EBF-9032-F0E60F751397}"/>
                  </a:ext>
                </a:extLst>
              </p:cNvPr>
              <p:cNvSpPr txBox="1">
                <a:spLocks noChangeArrowheads="1"/>
              </p:cNvSpPr>
              <p:nvPr/>
            </p:nvSpPr>
            <p:spPr bwMode="auto">
              <a:xfrm>
                <a:off x="2825750" y="3800475"/>
                <a:ext cx="357187"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a:solidFill>
                      <a:prstClr val="black"/>
                    </a:solidFill>
                    <a:ea typeface="宋体" panose="02010600030101010101" pitchFamily="2" charset="-122"/>
                  </a:rPr>
                  <a:t>0</a:t>
                </a:r>
                <a:endParaRPr lang="zh-CN" altLang="en-US" sz="1350" b="1">
                  <a:solidFill>
                    <a:prstClr val="black"/>
                  </a:solidFill>
                  <a:ea typeface="宋体" panose="02010600030101010101" pitchFamily="2" charset="-122"/>
                </a:endParaRPr>
              </a:p>
            </p:txBody>
          </p:sp>
          <p:sp>
            <p:nvSpPr>
              <p:cNvPr id="95" name="TextBox 94">
                <a:extLst>
                  <a:ext uri="{FF2B5EF4-FFF2-40B4-BE49-F238E27FC236}">
                    <a16:creationId xmlns:a16="http://schemas.microsoft.com/office/drawing/2014/main" id="{48B38928-2E1F-CC29-566B-3081DDD30B65}"/>
                  </a:ext>
                </a:extLst>
              </p:cNvPr>
              <p:cNvSpPr txBox="1">
                <a:spLocks noChangeArrowheads="1"/>
              </p:cNvSpPr>
              <p:nvPr/>
            </p:nvSpPr>
            <p:spPr bwMode="auto">
              <a:xfrm>
                <a:off x="7397752" y="3800475"/>
                <a:ext cx="357187"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a:solidFill>
                      <a:prstClr val="black"/>
                    </a:solidFill>
                    <a:ea typeface="宋体" panose="02010600030101010101" pitchFamily="2" charset="-122"/>
                  </a:rPr>
                  <a:t>1</a:t>
                </a:r>
                <a:endParaRPr lang="zh-CN" altLang="en-US" sz="1350" b="1">
                  <a:solidFill>
                    <a:prstClr val="black"/>
                  </a:solidFill>
                  <a:ea typeface="宋体" panose="02010600030101010101" pitchFamily="2" charset="-122"/>
                </a:endParaRPr>
              </a:p>
            </p:txBody>
          </p:sp>
          <p:cxnSp>
            <p:nvCxnSpPr>
              <p:cNvPr id="96" name="直接箭头连接符 71">
                <a:extLst>
                  <a:ext uri="{FF2B5EF4-FFF2-40B4-BE49-F238E27FC236}">
                    <a16:creationId xmlns:a16="http://schemas.microsoft.com/office/drawing/2014/main" id="{BEB689DB-F001-A34B-88E7-6DDD5878D2BE}"/>
                  </a:ext>
                </a:extLst>
              </p:cNvPr>
              <p:cNvCxnSpPr/>
              <p:nvPr/>
            </p:nvCxnSpPr>
            <p:spPr>
              <a:xfrm>
                <a:off x="2968625" y="3800475"/>
                <a:ext cx="5143500" cy="1588"/>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97" name="直接连接符 73">
                <a:extLst>
                  <a:ext uri="{FF2B5EF4-FFF2-40B4-BE49-F238E27FC236}">
                    <a16:creationId xmlns:a16="http://schemas.microsoft.com/office/drawing/2014/main" id="{918919ED-06E8-BA0D-8ABB-25FFF67ED434}"/>
                  </a:ext>
                </a:extLst>
              </p:cNvPr>
              <p:cNvCxnSpPr/>
              <p:nvPr/>
            </p:nvCxnSpPr>
            <p:spPr>
              <a:xfrm rot="5400000">
                <a:off x="289639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98" name="直接连接符 74">
                <a:extLst>
                  <a:ext uri="{FF2B5EF4-FFF2-40B4-BE49-F238E27FC236}">
                    <a16:creationId xmlns:a16="http://schemas.microsoft.com/office/drawing/2014/main" id="{32CDBF01-E8EC-9461-F7D5-93335466A61D}"/>
                  </a:ext>
                </a:extLst>
              </p:cNvPr>
              <p:cNvCxnSpPr/>
              <p:nvPr/>
            </p:nvCxnSpPr>
            <p:spPr>
              <a:xfrm rot="5400000">
                <a:off x="746839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99" name="直接连接符 75">
                <a:extLst>
                  <a:ext uri="{FF2B5EF4-FFF2-40B4-BE49-F238E27FC236}">
                    <a16:creationId xmlns:a16="http://schemas.microsoft.com/office/drawing/2014/main" id="{9894880B-3E35-78A7-5A4F-E521D1548303}"/>
                  </a:ext>
                </a:extLst>
              </p:cNvPr>
              <p:cNvCxnSpPr/>
              <p:nvPr/>
            </p:nvCxnSpPr>
            <p:spPr>
              <a:xfrm rot="5400000">
                <a:off x="523954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100" name="直接连接符 76">
                <a:extLst>
                  <a:ext uri="{FF2B5EF4-FFF2-40B4-BE49-F238E27FC236}">
                    <a16:creationId xmlns:a16="http://schemas.microsoft.com/office/drawing/2014/main" id="{9E876A7F-046E-9638-CA8B-3E93F35D31C5}"/>
                  </a:ext>
                </a:extLst>
              </p:cNvPr>
              <p:cNvCxnSpPr/>
              <p:nvPr/>
            </p:nvCxnSpPr>
            <p:spPr>
              <a:xfrm rot="5400000">
                <a:off x="403145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1" name="直接连接符 78">
                <a:extLst>
                  <a:ext uri="{FF2B5EF4-FFF2-40B4-BE49-F238E27FC236}">
                    <a16:creationId xmlns:a16="http://schemas.microsoft.com/office/drawing/2014/main" id="{5AA8F9DC-D9E4-5CBE-9C5F-8FBA9651CEBB}"/>
                  </a:ext>
                </a:extLst>
              </p:cNvPr>
              <p:cNvCxnSpPr/>
              <p:nvPr/>
            </p:nvCxnSpPr>
            <p:spPr>
              <a:xfrm rot="5400000">
                <a:off x="345995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2" name="直接连接符 79">
                <a:extLst>
                  <a:ext uri="{FF2B5EF4-FFF2-40B4-BE49-F238E27FC236}">
                    <a16:creationId xmlns:a16="http://schemas.microsoft.com/office/drawing/2014/main" id="{21FA68F4-B9DE-13F3-7F51-4B89CC5E36F9}"/>
                  </a:ext>
                </a:extLst>
              </p:cNvPr>
              <p:cNvCxnSpPr/>
              <p:nvPr/>
            </p:nvCxnSpPr>
            <p:spPr>
              <a:xfrm rot="5400000">
                <a:off x="634920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3" name="直接连接符 80">
                <a:extLst>
                  <a:ext uri="{FF2B5EF4-FFF2-40B4-BE49-F238E27FC236}">
                    <a16:creationId xmlns:a16="http://schemas.microsoft.com/office/drawing/2014/main" id="{2CAF703C-4016-5E90-FC49-CA8CBA51586F}"/>
                  </a:ext>
                </a:extLst>
              </p:cNvPr>
              <p:cNvCxnSpPr/>
              <p:nvPr/>
            </p:nvCxnSpPr>
            <p:spPr>
              <a:xfrm rot="5400000">
                <a:off x="692864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104" name="直接连接符 81">
                <a:extLst>
                  <a:ext uri="{FF2B5EF4-FFF2-40B4-BE49-F238E27FC236}">
                    <a16:creationId xmlns:a16="http://schemas.microsoft.com/office/drawing/2014/main" id="{4127EA15-DCC7-C1BF-528D-71D7EA9119C0}"/>
                  </a:ext>
                </a:extLst>
              </p:cNvPr>
              <p:cNvCxnSpPr/>
              <p:nvPr/>
            </p:nvCxnSpPr>
            <p:spPr>
              <a:xfrm rot="5400000">
                <a:off x="5793581"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grpSp>
        <p:sp>
          <p:nvSpPr>
            <p:cNvPr id="83" name="椭圆 97">
              <a:extLst>
                <a:ext uri="{FF2B5EF4-FFF2-40B4-BE49-F238E27FC236}">
                  <a16:creationId xmlns:a16="http://schemas.microsoft.com/office/drawing/2014/main" id="{83BA33DB-6876-6728-7B17-4230AB16C38A}"/>
                </a:ext>
              </a:extLst>
            </p:cNvPr>
            <p:cNvSpPr/>
            <p:nvPr/>
          </p:nvSpPr>
          <p:spPr>
            <a:xfrm>
              <a:off x="6166249" y="3654031"/>
              <a:ext cx="107156" cy="107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b="1">
                <a:solidFill>
                  <a:prstClr val="black"/>
                </a:solidFill>
                <a:latin typeface="Calibri"/>
                <a:ea typeface="宋体" charset="-122"/>
              </a:endParaRPr>
            </a:p>
          </p:txBody>
        </p:sp>
        <p:grpSp>
          <p:nvGrpSpPr>
            <p:cNvPr id="84" name="组合 48">
              <a:extLst>
                <a:ext uri="{FF2B5EF4-FFF2-40B4-BE49-F238E27FC236}">
                  <a16:creationId xmlns:a16="http://schemas.microsoft.com/office/drawing/2014/main" id="{740793CE-EABE-E8B3-A8ED-F56D06388783}"/>
                </a:ext>
              </a:extLst>
            </p:cNvPr>
            <p:cNvGrpSpPr>
              <a:grpSpLocks/>
            </p:cNvGrpSpPr>
            <p:nvPr/>
          </p:nvGrpSpPr>
          <p:grpSpPr bwMode="auto">
            <a:xfrm>
              <a:off x="6018610" y="3758806"/>
              <a:ext cx="509587" cy="655369"/>
              <a:chOff x="3000364" y="3583751"/>
              <a:chExt cx="997181" cy="1118545"/>
            </a:xfrm>
          </p:grpSpPr>
          <p:cxnSp>
            <p:nvCxnSpPr>
              <p:cNvPr id="90" name="直接连接符 100">
                <a:extLst>
                  <a:ext uri="{FF2B5EF4-FFF2-40B4-BE49-F238E27FC236}">
                    <a16:creationId xmlns:a16="http://schemas.microsoft.com/office/drawing/2014/main" id="{4EB38AD5-CA30-3019-64F0-40ABFE6AC986}"/>
                  </a:ext>
                </a:extLst>
              </p:cNvPr>
              <p:cNvCxnSpPr/>
              <p:nvPr/>
            </p:nvCxnSpPr>
            <p:spPr>
              <a:xfrm flipV="1">
                <a:off x="3000364" y="4132415"/>
                <a:ext cx="787493" cy="10160"/>
              </a:xfrm>
              <a:prstGeom prst="line">
                <a:avLst/>
              </a:prstGeom>
              <a:ln w="38100"/>
            </p:spPr>
            <p:style>
              <a:lnRef idx="1">
                <a:schemeClr val="dk1"/>
              </a:lnRef>
              <a:fillRef idx="0">
                <a:schemeClr val="dk1"/>
              </a:fillRef>
              <a:effectRef idx="0">
                <a:schemeClr val="dk1"/>
              </a:effectRef>
              <a:fontRef idx="minor">
                <a:schemeClr val="tx1"/>
              </a:fontRef>
            </p:style>
          </p:cxnSp>
          <p:sp>
            <p:nvSpPr>
              <p:cNvPr id="91" name="TextBox 50">
                <a:extLst>
                  <a:ext uri="{FF2B5EF4-FFF2-40B4-BE49-F238E27FC236}">
                    <a16:creationId xmlns:a16="http://schemas.microsoft.com/office/drawing/2014/main" id="{4810CC93-3E12-F59A-70DA-836F76F5FB75}"/>
                  </a:ext>
                </a:extLst>
              </p:cNvPr>
              <p:cNvSpPr txBox="1">
                <a:spLocks noChangeArrowheads="1"/>
              </p:cNvSpPr>
              <p:nvPr/>
            </p:nvSpPr>
            <p:spPr bwMode="auto">
              <a:xfrm>
                <a:off x="3140288" y="3583751"/>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3</a:t>
                </a:r>
                <a:endParaRPr lang="zh-CN" altLang="en-US" sz="1800" b="1">
                  <a:solidFill>
                    <a:prstClr val="black"/>
                  </a:solidFill>
                  <a:ea typeface="宋体" panose="02010600030101010101" pitchFamily="2" charset="-122"/>
                </a:endParaRPr>
              </a:p>
            </p:txBody>
          </p:sp>
          <p:sp>
            <p:nvSpPr>
              <p:cNvPr id="92" name="TextBox 51">
                <a:extLst>
                  <a:ext uri="{FF2B5EF4-FFF2-40B4-BE49-F238E27FC236}">
                    <a16:creationId xmlns:a16="http://schemas.microsoft.com/office/drawing/2014/main" id="{0D4B8A20-0DE4-55F6-E102-A864EF152F20}"/>
                  </a:ext>
                </a:extLst>
              </p:cNvPr>
              <p:cNvSpPr txBox="1">
                <a:spLocks noChangeArrowheads="1"/>
              </p:cNvSpPr>
              <p:nvPr/>
            </p:nvSpPr>
            <p:spPr bwMode="auto">
              <a:xfrm>
                <a:off x="3140290" y="4071942"/>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8</a:t>
                </a:r>
                <a:endParaRPr lang="zh-CN" altLang="en-US" sz="1800" b="1">
                  <a:solidFill>
                    <a:prstClr val="black"/>
                  </a:solidFill>
                  <a:ea typeface="宋体" panose="02010600030101010101" pitchFamily="2" charset="-122"/>
                </a:endParaRPr>
              </a:p>
            </p:txBody>
          </p:sp>
        </p:grpSp>
        <p:grpSp>
          <p:nvGrpSpPr>
            <p:cNvPr id="85" name="组合 52">
              <a:extLst>
                <a:ext uri="{FF2B5EF4-FFF2-40B4-BE49-F238E27FC236}">
                  <a16:creationId xmlns:a16="http://schemas.microsoft.com/office/drawing/2014/main" id="{C5F55A0E-7929-A307-F8BA-703033E5AB97}"/>
                </a:ext>
              </a:extLst>
            </p:cNvPr>
            <p:cNvGrpSpPr>
              <a:grpSpLocks/>
            </p:cNvGrpSpPr>
            <p:nvPr/>
          </p:nvGrpSpPr>
          <p:grpSpPr bwMode="auto">
            <a:xfrm>
              <a:off x="5697142" y="4682730"/>
              <a:ext cx="517921" cy="655369"/>
              <a:chOff x="2982489" y="3583751"/>
              <a:chExt cx="1015053" cy="1118545"/>
            </a:xfrm>
          </p:grpSpPr>
          <p:cxnSp>
            <p:nvCxnSpPr>
              <p:cNvPr id="87" name="直接连接符 104">
                <a:extLst>
                  <a:ext uri="{FF2B5EF4-FFF2-40B4-BE49-F238E27FC236}">
                    <a16:creationId xmlns:a16="http://schemas.microsoft.com/office/drawing/2014/main" id="{B29CFAB6-05BF-2252-2CB1-032D83653398}"/>
                  </a:ext>
                </a:extLst>
              </p:cNvPr>
              <p:cNvCxnSpPr/>
              <p:nvPr/>
            </p:nvCxnSpPr>
            <p:spPr>
              <a:xfrm flipV="1">
                <a:off x="3001157" y="4132415"/>
                <a:ext cx="786374" cy="10160"/>
              </a:xfrm>
              <a:prstGeom prst="line">
                <a:avLst/>
              </a:prstGeom>
              <a:ln w="38100"/>
            </p:spPr>
            <p:style>
              <a:lnRef idx="1">
                <a:schemeClr val="dk1"/>
              </a:lnRef>
              <a:fillRef idx="0">
                <a:schemeClr val="dk1"/>
              </a:fillRef>
              <a:effectRef idx="0">
                <a:schemeClr val="dk1"/>
              </a:effectRef>
              <a:fontRef idx="minor">
                <a:schemeClr val="tx1"/>
              </a:fontRef>
            </p:style>
          </p:cxnSp>
          <p:sp>
            <p:nvSpPr>
              <p:cNvPr id="88" name="TextBox 54">
                <a:extLst>
                  <a:ext uri="{FF2B5EF4-FFF2-40B4-BE49-F238E27FC236}">
                    <a16:creationId xmlns:a16="http://schemas.microsoft.com/office/drawing/2014/main" id="{4B84894D-70AD-F6A3-8F74-2D5492B84521}"/>
                  </a:ext>
                </a:extLst>
              </p:cNvPr>
              <p:cNvSpPr txBox="1">
                <a:spLocks noChangeArrowheads="1"/>
              </p:cNvSpPr>
              <p:nvPr/>
            </p:nvSpPr>
            <p:spPr bwMode="auto">
              <a:xfrm>
                <a:off x="3140287" y="3583751"/>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dirty="0">
                    <a:solidFill>
                      <a:prstClr val="black"/>
                    </a:solidFill>
                    <a:ea typeface="宋体" panose="02010600030101010101" pitchFamily="2" charset="-122"/>
                  </a:rPr>
                  <a:t>3</a:t>
                </a:r>
                <a:endParaRPr lang="zh-CN" altLang="en-US" sz="1800" b="1" dirty="0">
                  <a:solidFill>
                    <a:prstClr val="black"/>
                  </a:solidFill>
                  <a:ea typeface="宋体" panose="02010600030101010101" pitchFamily="2" charset="-122"/>
                </a:endParaRPr>
              </a:p>
            </p:txBody>
          </p:sp>
          <p:sp>
            <p:nvSpPr>
              <p:cNvPr id="89" name="TextBox 55">
                <a:extLst>
                  <a:ext uri="{FF2B5EF4-FFF2-40B4-BE49-F238E27FC236}">
                    <a16:creationId xmlns:a16="http://schemas.microsoft.com/office/drawing/2014/main" id="{727FA8FB-251B-1B52-E67B-589710C8A85A}"/>
                  </a:ext>
                </a:extLst>
              </p:cNvPr>
              <p:cNvSpPr txBox="1">
                <a:spLocks noChangeArrowheads="1"/>
              </p:cNvSpPr>
              <p:nvPr/>
            </p:nvSpPr>
            <p:spPr bwMode="auto">
              <a:xfrm>
                <a:off x="2982489" y="4071942"/>
                <a:ext cx="857257"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10</a:t>
                </a:r>
                <a:endParaRPr lang="zh-CN" altLang="en-US" sz="1800" b="1">
                  <a:solidFill>
                    <a:prstClr val="black"/>
                  </a:solidFill>
                  <a:ea typeface="宋体" panose="02010600030101010101" pitchFamily="2" charset="-122"/>
                </a:endParaRPr>
              </a:p>
            </p:txBody>
          </p:sp>
        </p:grpSp>
        <mc:AlternateContent xmlns:mc="http://schemas.openxmlformats.org/markup-compatibility/2006">
          <mc:Choice xmlns:a14="http://schemas.microsoft.com/office/drawing/2010/main" Requires="a14">
            <p:sp>
              <p:nvSpPr>
                <p:cNvPr id="86" name="矩形 57">
                  <a:extLst>
                    <a:ext uri="{FF2B5EF4-FFF2-40B4-BE49-F238E27FC236}">
                      <a16:creationId xmlns:a16="http://schemas.microsoft.com/office/drawing/2014/main" id="{0A80D059-4222-6833-B872-B0B2125681B0}"/>
                    </a:ext>
                  </a:extLst>
                </p:cNvPr>
                <p:cNvSpPr>
                  <a:spLocks noChangeArrowheads="1"/>
                </p:cNvSpPr>
                <p:nvPr/>
              </p:nvSpPr>
              <p:spPr bwMode="auto">
                <a:xfrm>
                  <a:off x="4856028" y="5354184"/>
                  <a:ext cx="3712239" cy="64735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2400" b="1" dirty="0">
                      <a:solidFill>
                        <a:srgbClr val="FF0000"/>
                      </a:solidFill>
                      <a:ea typeface="宋体" panose="02010600030101010101" pitchFamily="2" charset="-122"/>
                    </a:rPr>
                    <a:t>3 lots of</a:t>
                  </a:r>
                  <a:r>
                    <a:rPr lang="zh-CN" altLang="en-US" sz="2400" b="1" dirty="0">
                      <a:solidFill>
                        <a:srgbClr val="FF0000"/>
                      </a:solidFill>
                      <a:ea typeface="宋体" panose="02010600030101010101" pitchFamily="2" charset="-122"/>
                    </a:rPr>
                    <a:t>  </a:t>
                  </a:r>
                  <a14:m>
                    <m:oMath xmlns:m="http://schemas.openxmlformats.org/officeDocument/2006/math">
                      <m:f>
                        <m:fPr>
                          <m:ctrlPr>
                            <a:rPr lang="en-US" altLang="zh-CN" sz="2400" b="1" i="1">
                              <a:solidFill>
                                <a:srgbClr val="FF0000"/>
                              </a:solidFill>
                              <a:latin typeface="Cambria Math" panose="02040503050406030204" pitchFamily="18" charset="0"/>
                              <a:ea typeface="宋体" panose="02010600030101010101" pitchFamily="2" charset="-122"/>
                            </a:rPr>
                          </m:ctrlPr>
                        </m:fPr>
                        <m:num>
                          <m:r>
                            <a:rPr lang="en-GB" altLang="zh-CN" sz="2400" b="1" i="1">
                              <a:solidFill>
                                <a:srgbClr val="FF0000"/>
                              </a:solidFill>
                              <a:latin typeface="Cambria Math" panose="02040503050406030204" pitchFamily="18" charset="0"/>
                              <a:ea typeface="宋体" panose="02010600030101010101" pitchFamily="2" charset="-122"/>
                            </a:rPr>
                            <m:t>𝟏</m:t>
                          </m:r>
                        </m:num>
                        <m:den>
                          <m:r>
                            <a:rPr lang="en-GB" altLang="zh-CN" sz="2400" b="1" i="1" smtClean="0">
                              <a:solidFill>
                                <a:srgbClr val="FF0000"/>
                              </a:solidFill>
                              <a:latin typeface="Cambria Math" panose="02040503050406030204" pitchFamily="18" charset="0"/>
                              <a:ea typeface="宋体" panose="02010600030101010101" pitchFamily="2" charset="-122"/>
                            </a:rPr>
                            <m:t>𝟖</m:t>
                          </m:r>
                        </m:den>
                      </m:f>
                    </m:oMath>
                  </a14:m>
                  <a:r>
                    <a:rPr lang="zh-CN" altLang="en-US" sz="2400" b="1" dirty="0">
                      <a:solidFill>
                        <a:srgbClr val="FF0000"/>
                      </a:solidFill>
                      <a:ea typeface="宋体" panose="02010600030101010101" pitchFamily="2" charset="-122"/>
                    </a:rPr>
                    <a:t> </a:t>
                  </a:r>
                  <a:r>
                    <a:rPr lang="en-US" altLang="zh-CN" sz="2400" b="1" dirty="0">
                      <a:solidFill>
                        <a:srgbClr val="FF0000"/>
                      </a:solidFill>
                      <a:ea typeface="宋体" panose="02010600030101010101" pitchFamily="2" charset="-122"/>
                    </a:rPr>
                    <a:t>&gt; 3 lots of </a:t>
                  </a:r>
                  <a14:m>
                    <m:oMath xmlns:m="http://schemas.openxmlformats.org/officeDocument/2006/math">
                      <m:f>
                        <m:fPr>
                          <m:ctrlPr>
                            <a:rPr lang="en-US" altLang="zh-CN" sz="2400" b="1" i="1" smtClean="0">
                              <a:solidFill>
                                <a:srgbClr val="FF0000"/>
                              </a:solidFill>
                              <a:latin typeface="Cambria Math" panose="02040503050406030204" pitchFamily="18" charset="0"/>
                              <a:ea typeface="宋体" panose="02010600030101010101" pitchFamily="2" charset="-122"/>
                            </a:rPr>
                          </m:ctrlPr>
                        </m:fPr>
                        <m:num>
                          <m:r>
                            <a:rPr lang="en-GB" altLang="zh-CN" sz="2400" b="1" i="1" smtClean="0">
                              <a:solidFill>
                                <a:srgbClr val="FF0000"/>
                              </a:solidFill>
                              <a:latin typeface="Cambria Math" panose="02040503050406030204" pitchFamily="18" charset="0"/>
                              <a:ea typeface="宋体" panose="02010600030101010101" pitchFamily="2" charset="-122"/>
                            </a:rPr>
                            <m:t>𝟏</m:t>
                          </m:r>
                        </m:num>
                        <m:den>
                          <m:r>
                            <a:rPr lang="en-GB" altLang="zh-CN" sz="2400" b="1" i="1" smtClean="0">
                              <a:solidFill>
                                <a:srgbClr val="FF0000"/>
                              </a:solidFill>
                              <a:latin typeface="Cambria Math" panose="02040503050406030204" pitchFamily="18" charset="0"/>
                              <a:ea typeface="宋体" panose="02010600030101010101" pitchFamily="2" charset="-122"/>
                            </a:rPr>
                            <m:t>𝟏𝟎</m:t>
                          </m:r>
                        </m:den>
                      </m:f>
                    </m:oMath>
                  </a14:m>
                  <a:endParaRPr lang="zh-CN" altLang="en-US" sz="2400" b="1" dirty="0">
                    <a:solidFill>
                      <a:srgbClr val="FF0000"/>
                    </a:solidFill>
                    <a:ea typeface="宋体" panose="02010600030101010101" pitchFamily="2" charset="-122"/>
                  </a:endParaRPr>
                </a:p>
              </p:txBody>
            </p:sp>
          </mc:Choice>
          <mc:Fallback>
            <p:sp>
              <p:nvSpPr>
                <p:cNvPr id="86" name="矩形 57">
                  <a:extLst>
                    <a:ext uri="{FF2B5EF4-FFF2-40B4-BE49-F238E27FC236}">
                      <a16:creationId xmlns:a16="http://schemas.microsoft.com/office/drawing/2014/main" id="{0A80D059-4222-6833-B872-B0B2125681B0}"/>
                    </a:ext>
                  </a:extLst>
                </p:cNvPr>
                <p:cNvSpPr>
                  <a:spLocks noRot="1" noChangeAspect="1" noMove="1" noResize="1" noEditPoints="1" noAdjustHandles="1" noChangeArrowheads="1" noChangeShapeType="1" noTextEdit="1"/>
                </p:cNvSpPr>
                <p:nvPr/>
              </p:nvSpPr>
              <p:spPr bwMode="auto">
                <a:xfrm>
                  <a:off x="4856028" y="5354184"/>
                  <a:ext cx="3712239" cy="647357"/>
                </a:xfrm>
                <a:prstGeom prst="rect">
                  <a:avLst/>
                </a:prstGeom>
                <a:blipFill>
                  <a:blip r:embed="rId7"/>
                  <a:stretch>
                    <a:fillRect l="-2319" b="-471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grpSp>
      <mc:AlternateContent xmlns:mc="http://schemas.openxmlformats.org/markup-compatibility/2006">
        <mc:Choice xmlns:a14="http://schemas.microsoft.com/office/drawing/2010/main" Requires="a14">
          <p:sp>
            <p:nvSpPr>
              <p:cNvPr id="105" name="TextBox 104">
                <a:extLst>
                  <a:ext uri="{FF2B5EF4-FFF2-40B4-BE49-F238E27FC236}">
                    <a16:creationId xmlns:a16="http://schemas.microsoft.com/office/drawing/2014/main" id="{9716609E-F57B-0E2B-F736-015D6F6D4029}"/>
                  </a:ext>
                </a:extLst>
              </p:cNvPr>
              <p:cNvSpPr txBox="1"/>
              <p:nvPr/>
            </p:nvSpPr>
            <p:spPr>
              <a:xfrm>
                <a:off x="2865133" y="4246276"/>
                <a:ext cx="1293431" cy="818173"/>
              </a:xfrm>
              <a:prstGeom prst="rect">
                <a:avLst/>
              </a:prstGeom>
              <a:noFill/>
            </p:spPr>
            <p:txBody>
              <a:bodyPr wrap="none" lIns="0" tIns="0" rIns="0" bIns="0"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𝑎</m:t>
                          </m:r>
                        </m:num>
                        <m:den>
                          <m:r>
                            <a:rPr lang="en-GB" b="0" i="1" smtClean="0">
                              <a:latin typeface="Cambria Math" panose="02040503050406030204" pitchFamily="18" charset="0"/>
                            </a:rPr>
                            <m:t>𝑐</m:t>
                          </m:r>
                        </m:den>
                      </m:f>
                      <m:r>
                        <a:rPr lang="en-GB" b="0" i="1" smtClean="0">
                          <a:latin typeface="Cambria Math" panose="02040503050406030204" pitchFamily="18" charset="0"/>
                        </a:rPr>
                        <m:t>  &gt;  </m:t>
                      </m:r>
                      <m:f>
                        <m:fPr>
                          <m:ctrlPr>
                            <a:rPr lang="en-GB" i="1">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𝑐</m:t>
                          </m:r>
                        </m:den>
                      </m:f>
                    </m:oMath>
                  </m:oMathPara>
                </a14:m>
                <a:endParaRPr lang="en-GB" dirty="0"/>
              </a:p>
            </p:txBody>
          </p:sp>
        </mc:Choice>
        <mc:Fallback>
          <p:sp>
            <p:nvSpPr>
              <p:cNvPr id="105" name="TextBox 104">
                <a:extLst>
                  <a:ext uri="{FF2B5EF4-FFF2-40B4-BE49-F238E27FC236}">
                    <a16:creationId xmlns:a16="http://schemas.microsoft.com/office/drawing/2014/main" id="{9716609E-F57B-0E2B-F736-015D6F6D4029}"/>
                  </a:ext>
                </a:extLst>
              </p:cNvPr>
              <p:cNvSpPr txBox="1">
                <a:spLocks noRot="1" noChangeAspect="1" noMove="1" noResize="1" noEditPoints="1" noAdjustHandles="1" noChangeArrowheads="1" noChangeShapeType="1" noTextEdit="1"/>
              </p:cNvSpPr>
              <p:nvPr/>
            </p:nvSpPr>
            <p:spPr>
              <a:xfrm>
                <a:off x="2865133" y="4246276"/>
                <a:ext cx="1293431" cy="818173"/>
              </a:xfrm>
              <a:prstGeom prst="rect">
                <a:avLst/>
              </a:prstGeom>
              <a:blipFill>
                <a:blip r:embed="rId8"/>
                <a:stretch>
                  <a:fillRect/>
                </a:stretch>
              </a:blipFill>
            </p:spPr>
            <p:txBody>
              <a:bodyPr/>
              <a:lstStyle/>
              <a:p>
                <a:r>
                  <a:rPr lang="en-GB">
                    <a:noFill/>
                  </a:rPr>
                  <a:t> </a:t>
                </a:r>
              </a:p>
            </p:txBody>
          </p:sp>
        </mc:Fallback>
      </mc:AlternateContent>
      <p:sp>
        <p:nvSpPr>
          <p:cNvPr id="106" name="Oval 105">
            <a:extLst>
              <a:ext uri="{FF2B5EF4-FFF2-40B4-BE49-F238E27FC236}">
                <a16:creationId xmlns:a16="http://schemas.microsoft.com/office/drawing/2014/main" id="{0D0A4DC9-FB82-43CB-8401-99A7082CE2CA}"/>
              </a:ext>
            </a:extLst>
          </p:cNvPr>
          <p:cNvSpPr/>
          <p:nvPr/>
        </p:nvSpPr>
        <p:spPr bwMode="auto">
          <a:xfrm>
            <a:off x="3215680" y="4437112"/>
            <a:ext cx="504056" cy="504056"/>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0" name="TextBox 109">
            <a:extLst>
              <a:ext uri="{FF2B5EF4-FFF2-40B4-BE49-F238E27FC236}">
                <a16:creationId xmlns:a16="http://schemas.microsoft.com/office/drawing/2014/main" id="{4C5CA1F0-175A-A0E8-7B9A-AC19BB639F1A}"/>
              </a:ext>
            </a:extLst>
          </p:cNvPr>
          <p:cNvSpPr txBox="1"/>
          <p:nvPr/>
        </p:nvSpPr>
        <p:spPr>
          <a:xfrm>
            <a:off x="325798" y="5150571"/>
            <a:ext cx="782326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0" cap="none" spc="0" normalizeH="0" baseline="0" noProof="0" dirty="0">
                <a:ln>
                  <a:noFill/>
                </a:ln>
                <a:solidFill>
                  <a:srgbClr val="000000"/>
                </a:solidFill>
                <a:effectLst/>
                <a:uLnTx/>
                <a:uFillTx/>
                <a:latin typeface="Arial"/>
                <a:ea typeface="+mn-ea"/>
                <a:cs typeface="+mn-cs"/>
              </a:rPr>
              <a:t>What specific conditions are required for this to be true? </a:t>
            </a:r>
          </a:p>
        </p:txBody>
      </p:sp>
      <p:sp>
        <p:nvSpPr>
          <p:cNvPr id="111" name="TextBox 11">
            <a:extLst>
              <a:ext uri="{FF2B5EF4-FFF2-40B4-BE49-F238E27FC236}">
                <a16:creationId xmlns:a16="http://schemas.microsoft.com/office/drawing/2014/main" id="{30195D60-3EE2-898B-E6B0-3B18E90C1471}"/>
              </a:ext>
            </a:extLst>
          </p:cNvPr>
          <p:cNvSpPr txBox="1">
            <a:spLocks noChangeArrowheads="1"/>
          </p:cNvSpPr>
          <p:nvPr/>
        </p:nvSpPr>
        <p:spPr bwMode="auto">
          <a:xfrm>
            <a:off x="3719736" y="5589653"/>
            <a:ext cx="32658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zh-CN" altLang="en-US" sz="2700" b="1" dirty="0">
                <a:solidFill>
                  <a:prstClr val="black"/>
                </a:solidFill>
                <a:ea typeface="宋体" panose="02010600030101010101" pitchFamily="2" charset="-122"/>
              </a:rPr>
              <a:t>（</a:t>
            </a:r>
            <a:r>
              <a:rPr lang="en-US" altLang="zh-CN" sz="2700" b="1" dirty="0">
                <a:solidFill>
                  <a:prstClr val="black"/>
                </a:solidFill>
                <a:ea typeface="宋体" panose="02010600030101010101" pitchFamily="2" charset="-122"/>
              </a:rPr>
              <a:t>a&gt;b&gt;0 c&gt;0 </a:t>
            </a:r>
            <a:r>
              <a:rPr lang="zh-CN" altLang="en-US" sz="2700" b="1" dirty="0">
                <a:solidFill>
                  <a:prstClr val="black"/>
                </a:solidFill>
                <a:ea typeface="宋体" panose="02010600030101010101" pitchFamily="2" charset="-122"/>
              </a:rPr>
              <a:t>）</a:t>
            </a:r>
          </a:p>
        </p:txBody>
      </p:sp>
    </p:spTree>
    <p:extLst>
      <p:ext uri="{BB962C8B-B14F-4D97-AF65-F5344CB8AC3E}">
        <p14:creationId xmlns:p14="http://schemas.microsoft.com/office/powerpoint/2010/main" val="10967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5236F-FE62-BF5E-95B4-6193499FF3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82BCFA-B24B-EF2E-E895-ABF97062C87E}"/>
              </a:ext>
            </a:extLst>
          </p:cNvPr>
          <p:cNvSpPr>
            <a:spLocks noGrp="1"/>
          </p:cNvSpPr>
          <p:nvPr>
            <p:ph type="title"/>
          </p:nvPr>
        </p:nvSpPr>
        <p:spPr>
          <a:xfrm>
            <a:off x="196310" y="92021"/>
            <a:ext cx="10972963" cy="1143000"/>
          </a:xfrm>
        </p:spPr>
        <p:txBody>
          <a:bodyPr/>
          <a:lstStyle/>
          <a:p>
            <a:r>
              <a:rPr lang="en-GB" sz="2800" dirty="0"/>
              <a:t>Which representation would you use for each question? </a:t>
            </a:r>
          </a:p>
        </p:txBody>
      </p:sp>
      <p:pic>
        <p:nvPicPr>
          <p:cNvPr id="14" name="Picture 2">
            <a:extLst>
              <a:ext uri="{FF2B5EF4-FFF2-40B4-BE49-F238E27FC236}">
                <a16:creationId xmlns:a16="http://schemas.microsoft.com/office/drawing/2014/main" id="{447563D5-ABA3-48BB-2B82-121CD4077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387" y="801371"/>
            <a:ext cx="2918221"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a:extLst>
              <a:ext uri="{FF2B5EF4-FFF2-40B4-BE49-F238E27FC236}">
                <a16:creationId xmlns:a16="http://schemas.microsoft.com/office/drawing/2014/main" id="{6BC95AA7-94D5-D625-AF4B-B662440F7B6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204" y="790527"/>
            <a:ext cx="2918700" cy="76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 name="Group 65">
            <a:extLst>
              <a:ext uri="{FF2B5EF4-FFF2-40B4-BE49-F238E27FC236}">
                <a16:creationId xmlns:a16="http://schemas.microsoft.com/office/drawing/2014/main" id="{3309C246-4423-3741-C42A-6C9DFB03F539}"/>
              </a:ext>
            </a:extLst>
          </p:cNvPr>
          <p:cNvGrpSpPr/>
          <p:nvPr/>
        </p:nvGrpSpPr>
        <p:grpSpPr>
          <a:xfrm>
            <a:off x="769334" y="4132521"/>
            <a:ext cx="4493957" cy="1684070"/>
            <a:chOff x="4786313" y="3654029"/>
            <a:chExt cx="3964782" cy="1684070"/>
          </a:xfrm>
        </p:grpSpPr>
        <p:cxnSp>
          <p:nvCxnSpPr>
            <p:cNvPr id="67" name="直接箭头连接符 72">
              <a:extLst>
                <a:ext uri="{FF2B5EF4-FFF2-40B4-BE49-F238E27FC236}">
                  <a16:creationId xmlns:a16="http://schemas.microsoft.com/office/drawing/2014/main" id="{5D340A9C-CB70-7A06-1359-E6314BA7DDE7}"/>
                </a:ext>
              </a:extLst>
            </p:cNvPr>
            <p:cNvCxnSpPr/>
            <p:nvPr/>
          </p:nvCxnSpPr>
          <p:spPr>
            <a:xfrm>
              <a:off x="4893468" y="4514850"/>
              <a:ext cx="3857626" cy="1192"/>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68" name="直接连接符 82">
              <a:extLst>
                <a:ext uri="{FF2B5EF4-FFF2-40B4-BE49-F238E27FC236}">
                  <a16:creationId xmlns:a16="http://schemas.microsoft.com/office/drawing/2014/main" id="{72F98B49-4A11-ACA4-9720-03BE2B25084F}"/>
                </a:ext>
              </a:extLst>
            </p:cNvPr>
            <p:cNvCxnSpPr/>
            <p:nvPr/>
          </p:nvCxnSpPr>
          <p:spPr>
            <a:xfrm rot="5400000">
              <a:off x="483929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69" name="直接连接符 83">
              <a:extLst>
                <a:ext uri="{FF2B5EF4-FFF2-40B4-BE49-F238E27FC236}">
                  <a16:creationId xmlns:a16="http://schemas.microsoft.com/office/drawing/2014/main" id="{F7F05CBA-6722-FEF5-BC43-9C2B5271E151}"/>
                </a:ext>
              </a:extLst>
            </p:cNvPr>
            <p:cNvCxnSpPr/>
            <p:nvPr/>
          </p:nvCxnSpPr>
          <p:spPr>
            <a:xfrm rot="5400000">
              <a:off x="826829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0" name="直接连接符 84">
              <a:extLst>
                <a:ext uri="{FF2B5EF4-FFF2-40B4-BE49-F238E27FC236}">
                  <a16:creationId xmlns:a16="http://schemas.microsoft.com/office/drawing/2014/main" id="{5DB4E482-E82E-1BBE-4FDE-9E6626C4699F}"/>
                </a:ext>
              </a:extLst>
            </p:cNvPr>
            <p:cNvCxnSpPr/>
            <p:nvPr/>
          </p:nvCxnSpPr>
          <p:spPr>
            <a:xfrm rot="5400000">
              <a:off x="6602613"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1" name="直接连接符 85">
              <a:extLst>
                <a:ext uri="{FF2B5EF4-FFF2-40B4-BE49-F238E27FC236}">
                  <a16:creationId xmlns:a16="http://schemas.microsoft.com/office/drawing/2014/main" id="{2748BC09-8131-6644-DABA-91F13015E0F7}"/>
                </a:ext>
              </a:extLst>
            </p:cNvPr>
            <p:cNvCxnSpPr/>
            <p:nvPr/>
          </p:nvCxnSpPr>
          <p:spPr>
            <a:xfrm rot="5400000">
              <a:off x="5506047"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2" name="直接连接符 86">
              <a:extLst>
                <a:ext uri="{FF2B5EF4-FFF2-40B4-BE49-F238E27FC236}">
                  <a16:creationId xmlns:a16="http://schemas.microsoft.com/office/drawing/2014/main" id="{4598F161-EE07-2DBC-5AD0-F60EA762F03F}"/>
                </a:ext>
              </a:extLst>
            </p:cNvPr>
            <p:cNvCxnSpPr/>
            <p:nvPr/>
          </p:nvCxnSpPr>
          <p:spPr>
            <a:xfrm rot="5400000">
              <a:off x="5851329"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3" name="直接连接符 87">
              <a:extLst>
                <a:ext uri="{FF2B5EF4-FFF2-40B4-BE49-F238E27FC236}">
                  <a16:creationId xmlns:a16="http://schemas.microsoft.com/office/drawing/2014/main" id="{D69928FD-C22F-03CA-D25D-791521F86261}"/>
                </a:ext>
              </a:extLst>
            </p:cNvPr>
            <p:cNvCxnSpPr/>
            <p:nvPr/>
          </p:nvCxnSpPr>
          <p:spPr>
            <a:xfrm rot="5400000">
              <a:off x="5154813"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4" name="直接连接符 88">
              <a:extLst>
                <a:ext uri="{FF2B5EF4-FFF2-40B4-BE49-F238E27FC236}">
                  <a16:creationId xmlns:a16="http://schemas.microsoft.com/office/drawing/2014/main" id="{8932887A-A780-9AF5-622E-20F6A019AAA3}"/>
                </a:ext>
              </a:extLst>
            </p:cNvPr>
            <p:cNvCxnSpPr/>
            <p:nvPr/>
          </p:nvCxnSpPr>
          <p:spPr>
            <a:xfrm rot="5400000">
              <a:off x="6232329"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5" name="直接连接符 89">
              <a:extLst>
                <a:ext uri="{FF2B5EF4-FFF2-40B4-BE49-F238E27FC236}">
                  <a16:creationId xmlns:a16="http://schemas.microsoft.com/office/drawing/2014/main" id="{AF0A599A-5F30-E0B7-4BB1-4289569E656B}"/>
                </a:ext>
              </a:extLst>
            </p:cNvPr>
            <p:cNvCxnSpPr/>
            <p:nvPr/>
          </p:nvCxnSpPr>
          <p:spPr>
            <a:xfrm rot="5400000">
              <a:off x="7274125"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6" name="直接连接符 90">
              <a:extLst>
                <a:ext uri="{FF2B5EF4-FFF2-40B4-BE49-F238E27FC236}">
                  <a16:creationId xmlns:a16="http://schemas.microsoft.com/office/drawing/2014/main" id="{CF1FF78F-F218-D834-E0F6-1BF0FDC69EF5}"/>
                </a:ext>
              </a:extLst>
            </p:cNvPr>
            <p:cNvCxnSpPr/>
            <p:nvPr/>
          </p:nvCxnSpPr>
          <p:spPr>
            <a:xfrm rot="5400000">
              <a:off x="7619407"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cxnSp>
          <p:nvCxnSpPr>
            <p:cNvPr id="77" name="直接连接符 91">
              <a:extLst>
                <a:ext uri="{FF2B5EF4-FFF2-40B4-BE49-F238E27FC236}">
                  <a16:creationId xmlns:a16="http://schemas.microsoft.com/office/drawing/2014/main" id="{B72C5726-2E40-7AA3-A9BF-1F84E22C48B4}"/>
                </a:ext>
              </a:extLst>
            </p:cNvPr>
            <p:cNvCxnSpPr/>
            <p:nvPr/>
          </p:nvCxnSpPr>
          <p:spPr>
            <a:xfrm rot="5400000">
              <a:off x="6922891" y="4514256"/>
              <a:ext cx="107156" cy="1190"/>
            </a:xfrm>
            <a:prstGeom prst="line">
              <a:avLst/>
            </a:prstGeom>
            <a:ln w="38100"/>
          </p:spPr>
          <p:style>
            <a:lnRef idx="1">
              <a:schemeClr val="dk1"/>
            </a:lnRef>
            <a:fillRef idx="0">
              <a:schemeClr val="dk1"/>
            </a:fillRef>
            <a:effectRef idx="0">
              <a:schemeClr val="dk1"/>
            </a:effectRef>
            <a:fontRef idx="minor">
              <a:schemeClr val="tx1"/>
            </a:fontRef>
          </p:style>
        </p:cxnSp>
        <p:cxnSp>
          <p:nvCxnSpPr>
            <p:cNvPr id="78" name="直接连接符 92">
              <a:extLst>
                <a:ext uri="{FF2B5EF4-FFF2-40B4-BE49-F238E27FC236}">
                  <a16:creationId xmlns:a16="http://schemas.microsoft.com/office/drawing/2014/main" id="{EB14AA69-9947-D45C-D210-8A3875EA248B}"/>
                </a:ext>
              </a:extLst>
            </p:cNvPr>
            <p:cNvCxnSpPr/>
            <p:nvPr/>
          </p:nvCxnSpPr>
          <p:spPr>
            <a:xfrm rot="5400000">
              <a:off x="8000407" y="4514255"/>
              <a:ext cx="107156" cy="1192"/>
            </a:xfrm>
            <a:prstGeom prst="line">
              <a:avLst/>
            </a:prstGeom>
            <a:ln w="38100"/>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8BFDFCCA-B2AE-6101-D605-F39283C3C941}"/>
                </a:ext>
              </a:extLst>
            </p:cNvPr>
            <p:cNvSpPr txBox="1">
              <a:spLocks noChangeArrowheads="1"/>
            </p:cNvSpPr>
            <p:nvPr/>
          </p:nvSpPr>
          <p:spPr bwMode="auto">
            <a:xfrm>
              <a:off x="4786313" y="4514850"/>
              <a:ext cx="26789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dirty="0">
                  <a:solidFill>
                    <a:prstClr val="black"/>
                  </a:solidFill>
                  <a:ea typeface="宋体" panose="02010600030101010101" pitchFamily="2" charset="-122"/>
                </a:rPr>
                <a:t>0</a:t>
              </a:r>
              <a:endParaRPr lang="zh-CN" altLang="en-US" sz="1350" b="1" dirty="0">
                <a:solidFill>
                  <a:prstClr val="black"/>
                </a:solidFill>
                <a:ea typeface="宋体" panose="02010600030101010101" pitchFamily="2" charset="-122"/>
              </a:endParaRPr>
            </a:p>
          </p:txBody>
        </p:sp>
        <p:sp>
          <p:nvSpPr>
            <p:cNvPr id="80" name="TextBox 79">
              <a:extLst>
                <a:ext uri="{FF2B5EF4-FFF2-40B4-BE49-F238E27FC236}">
                  <a16:creationId xmlns:a16="http://schemas.microsoft.com/office/drawing/2014/main" id="{6779BBD1-879A-6AAB-007A-EE301222DA2A}"/>
                </a:ext>
              </a:extLst>
            </p:cNvPr>
            <p:cNvSpPr txBox="1">
              <a:spLocks noChangeArrowheads="1"/>
            </p:cNvSpPr>
            <p:nvPr/>
          </p:nvSpPr>
          <p:spPr bwMode="auto">
            <a:xfrm>
              <a:off x="8215313" y="4514850"/>
              <a:ext cx="26789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dirty="0">
                  <a:solidFill>
                    <a:prstClr val="black"/>
                  </a:solidFill>
                  <a:ea typeface="宋体" panose="02010600030101010101" pitchFamily="2" charset="-122"/>
                </a:rPr>
                <a:t>1</a:t>
              </a:r>
              <a:endParaRPr lang="zh-CN" altLang="en-US" sz="1350" b="1" dirty="0">
                <a:solidFill>
                  <a:prstClr val="black"/>
                </a:solidFill>
                <a:ea typeface="宋体" panose="02010600030101010101" pitchFamily="2" charset="-122"/>
              </a:endParaRPr>
            </a:p>
          </p:txBody>
        </p:sp>
        <p:sp>
          <p:nvSpPr>
            <p:cNvPr id="81" name="椭圆 98">
              <a:extLst>
                <a:ext uri="{FF2B5EF4-FFF2-40B4-BE49-F238E27FC236}">
                  <a16:creationId xmlns:a16="http://schemas.microsoft.com/office/drawing/2014/main" id="{577B6075-03D1-AA15-6B9B-F1529F28A943}"/>
                </a:ext>
              </a:extLst>
            </p:cNvPr>
            <p:cNvSpPr/>
            <p:nvPr/>
          </p:nvSpPr>
          <p:spPr>
            <a:xfrm>
              <a:off x="5858558" y="4455116"/>
              <a:ext cx="107156" cy="107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b="1">
                <a:solidFill>
                  <a:prstClr val="black"/>
                </a:solidFill>
                <a:latin typeface="Calibri"/>
                <a:ea typeface="宋体" charset="-122"/>
              </a:endParaRPr>
            </a:p>
          </p:txBody>
        </p:sp>
        <p:grpSp>
          <p:nvGrpSpPr>
            <p:cNvPr id="82" name="Group 81">
              <a:extLst>
                <a:ext uri="{FF2B5EF4-FFF2-40B4-BE49-F238E27FC236}">
                  <a16:creationId xmlns:a16="http://schemas.microsoft.com/office/drawing/2014/main" id="{E8AC9CC9-0D8A-CB77-FF9F-EE8364F565E3}"/>
                </a:ext>
              </a:extLst>
            </p:cNvPr>
            <p:cNvGrpSpPr/>
            <p:nvPr/>
          </p:nvGrpSpPr>
          <p:grpSpPr>
            <a:xfrm>
              <a:off x="4786314" y="3654029"/>
              <a:ext cx="3964781" cy="353660"/>
              <a:chOff x="2825750" y="3729038"/>
              <a:chExt cx="5286375" cy="471546"/>
            </a:xfrm>
          </p:grpSpPr>
          <p:cxnSp>
            <p:nvCxnSpPr>
              <p:cNvPr id="93" name="直接连接符 77">
                <a:extLst>
                  <a:ext uri="{FF2B5EF4-FFF2-40B4-BE49-F238E27FC236}">
                    <a16:creationId xmlns:a16="http://schemas.microsoft.com/office/drawing/2014/main" id="{56CA3FD0-53A3-6AFC-5C6A-589D42017DE3}"/>
                  </a:ext>
                </a:extLst>
              </p:cNvPr>
              <p:cNvCxnSpPr/>
              <p:nvPr/>
            </p:nvCxnSpPr>
            <p:spPr>
              <a:xfrm rot="5400000">
                <a:off x="4658519"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03C141FC-C17B-C8F2-C6F7-3A80576D1CA8}"/>
                  </a:ext>
                </a:extLst>
              </p:cNvPr>
              <p:cNvSpPr txBox="1">
                <a:spLocks noChangeArrowheads="1"/>
              </p:cNvSpPr>
              <p:nvPr/>
            </p:nvSpPr>
            <p:spPr bwMode="auto">
              <a:xfrm>
                <a:off x="2825750" y="3800475"/>
                <a:ext cx="357187"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a:solidFill>
                      <a:prstClr val="black"/>
                    </a:solidFill>
                    <a:ea typeface="宋体" panose="02010600030101010101" pitchFamily="2" charset="-122"/>
                  </a:rPr>
                  <a:t>0</a:t>
                </a:r>
                <a:endParaRPr lang="zh-CN" altLang="en-US" sz="1350" b="1">
                  <a:solidFill>
                    <a:prstClr val="black"/>
                  </a:solidFill>
                  <a:ea typeface="宋体" panose="02010600030101010101" pitchFamily="2" charset="-122"/>
                </a:endParaRPr>
              </a:p>
            </p:txBody>
          </p:sp>
          <p:sp>
            <p:nvSpPr>
              <p:cNvPr id="95" name="TextBox 94">
                <a:extLst>
                  <a:ext uri="{FF2B5EF4-FFF2-40B4-BE49-F238E27FC236}">
                    <a16:creationId xmlns:a16="http://schemas.microsoft.com/office/drawing/2014/main" id="{B107481A-BF15-3710-FC19-D7112D710252}"/>
                  </a:ext>
                </a:extLst>
              </p:cNvPr>
              <p:cNvSpPr txBox="1">
                <a:spLocks noChangeArrowheads="1"/>
              </p:cNvSpPr>
              <p:nvPr/>
            </p:nvSpPr>
            <p:spPr bwMode="auto">
              <a:xfrm>
                <a:off x="7397752" y="3800475"/>
                <a:ext cx="357187"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350" b="1">
                    <a:solidFill>
                      <a:prstClr val="black"/>
                    </a:solidFill>
                    <a:ea typeface="宋体" panose="02010600030101010101" pitchFamily="2" charset="-122"/>
                  </a:rPr>
                  <a:t>1</a:t>
                </a:r>
                <a:endParaRPr lang="zh-CN" altLang="en-US" sz="1350" b="1">
                  <a:solidFill>
                    <a:prstClr val="black"/>
                  </a:solidFill>
                  <a:ea typeface="宋体" panose="02010600030101010101" pitchFamily="2" charset="-122"/>
                </a:endParaRPr>
              </a:p>
            </p:txBody>
          </p:sp>
          <p:cxnSp>
            <p:nvCxnSpPr>
              <p:cNvPr id="96" name="直接箭头连接符 71">
                <a:extLst>
                  <a:ext uri="{FF2B5EF4-FFF2-40B4-BE49-F238E27FC236}">
                    <a16:creationId xmlns:a16="http://schemas.microsoft.com/office/drawing/2014/main" id="{8FFB1D32-8D51-C003-ED56-29306E1748CC}"/>
                  </a:ext>
                </a:extLst>
              </p:cNvPr>
              <p:cNvCxnSpPr/>
              <p:nvPr/>
            </p:nvCxnSpPr>
            <p:spPr>
              <a:xfrm>
                <a:off x="2968625" y="3800475"/>
                <a:ext cx="5143500" cy="1588"/>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97" name="直接连接符 73">
                <a:extLst>
                  <a:ext uri="{FF2B5EF4-FFF2-40B4-BE49-F238E27FC236}">
                    <a16:creationId xmlns:a16="http://schemas.microsoft.com/office/drawing/2014/main" id="{E24DB919-7951-D1F3-D902-6601B010B7F7}"/>
                  </a:ext>
                </a:extLst>
              </p:cNvPr>
              <p:cNvCxnSpPr/>
              <p:nvPr/>
            </p:nvCxnSpPr>
            <p:spPr>
              <a:xfrm rot="5400000">
                <a:off x="289639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98" name="直接连接符 74">
                <a:extLst>
                  <a:ext uri="{FF2B5EF4-FFF2-40B4-BE49-F238E27FC236}">
                    <a16:creationId xmlns:a16="http://schemas.microsoft.com/office/drawing/2014/main" id="{C911746B-A2A1-CD1A-A3E7-1A2959A53CA7}"/>
                  </a:ext>
                </a:extLst>
              </p:cNvPr>
              <p:cNvCxnSpPr/>
              <p:nvPr/>
            </p:nvCxnSpPr>
            <p:spPr>
              <a:xfrm rot="5400000">
                <a:off x="746839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99" name="直接连接符 75">
                <a:extLst>
                  <a:ext uri="{FF2B5EF4-FFF2-40B4-BE49-F238E27FC236}">
                    <a16:creationId xmlns:a16="http://schemas.microsoft.com/office/drawing/2014/main" id="{13FCE008-7E54-D682-BF7C-CB22A9E89553}"/>
                  </a:ext>
                </a:extLst>
              </p:cNvPr>
              <p:cNvCxnSpPr/>
              <p:nvPr/>
            </p:nvCxnSpPr>
            <p:spPr>
              <a:xfrm rot="5400000">
                <a:off x="523954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100" name="直接连接符 76">
                <a:extLst>
                  <a:ext uri="{FF2B5EF4-FFF2-40B4-BE49-F238E27FC236}">
                    <a16:creationId xmlns:a16="http://schemas.microsoft.com/office/drawing/2014/main" id="{5C587B8C-78CE-13E2-81C2-5BECB0A99A32}"/>
                  </a:ext>
                </a:extLst>
              </p:cNvPr>
              <p:cNvCxnSpPr/>
              <p:nvPr/>
            </p:nvCxnSpPr>
            <p:spPr>
              <a:xfrm rot="5400000">
                <a:off x="403145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1" name="直接连接符 78">
                <a:extLst>
                  <a:ext uri="{FF2B5EF4-FFF2-40B4-BE49-F238E27FC236}">
                    <a16:creationId xmlns:a16="http://schemas.microsoft.com/office/drawing/2014/main" id="{DB67FBA3-4AB6-4D94-1898-1BB238A2E50E}"/>
                  </a:ext>
                </a:extLst>
              </p:cNvPr>
              <p:cNvCxnSpPr/>
              <p:nvPr/>
            </p:nvCxnSpPr>
            <p:spPr>
              <a:xfrm rot="5400000">
                <a:off x="345995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2" name="直接连接符 79">
                <a:extLst>
                  <a:ext uri="{FF2B5EF4-FFF2-40B4-BE49-F238E27FC236}">
                    <a16:creationId xmlns:a16="http://schemas.microsoft.com/office/drawing/2014/main" id="{10D0ECD1-F0BC-4AB1-1471-0A72FEE7CA81}"/>
                  </a:ext>
                </a:extLst>
              </p:cNvPr>
              <p:cNvCxnSpPr/>
              <p:nvPr/>
            </p:nvCxnSpPr>
            <p:spPr>
              <a:xfrm rot="5400000">
                <a:off x="6349206"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cxnSp>
            <p:nvCxnSpPr>
              <p:cNvPr id="103" name="直接连接符 80">
                <a:extLst>
                  <a:ext uri="{FF2B5EF4-FFF2-40B4-BE49-F238E27FC236}">
                    <a16:creationId xmlns:a16="http://schemas.microsoft.com/office/drawing/2014/main" id="{B2841E72-68D8-CB90-9A05-1ABE3FCA3695}"/>
                  </a:ext>
                </a:extLst>
              </p:cNvPr>
              <p:cNvCxnSpPr/>
              <p:nvPr/>
            </p:nvCxnSpPr>
            <p:spPr>
              <a:xfrm rot="5400000">
                <a:off x="6928644" y="3799682"/>
                <a:ext cx="142875" cy="1587"/>
              </a:xfrm>
              <a:prstGeom prst="line">
                <a:avLst/>
              </a:prstGeom>
              <a:ln w="38100"/>
            </p:spPr>
            <p:style>
              <a:lnRef idx="1">
                <a:schemeClr val="dk1"/>
              </a:lnRef>
              <a:fillRef idx="0">
                <a:schemeClr val="dk1"/>
              </a:fillRef>
              <a:effectRef idx="0">
                <a:schemeClr val="dk1"/>
              </a:effectRef>
              <a:fontRef idx="minor">
                <a:schemeClr val="tx1"/>
              </a:fontRef>
            </p:style>
          </p:cxnSp>
          <p:cxnSp>
            <p:nvCxnSpPr>
              <p:cNvPr id="104" name="直接连接符 81">
                <a:extLst>
                  <a:ext uri="{FF2B5EF4-FFF2-40B4-BE49-F238E27FC236}">
                    <a16:creationId xmlns:a16="http://schemas.microsoft.com/office/drawing/2014/main" id="{1451EA95-1DE9-227D-5B28-393661098AC0}"/>
                  </a:ext>
                </a:extLst>
              </p:cNvPr>
              <p:cNvCxnSpPr/>
              <p:nvPr/>
            </p:nvCxnSpPr>
            <p:spPr>
              <a:xfrm rot="5400000">
                <a:off x="5793581" y="3799682"/>
                <a:ext cx="142875" cy="1588"/>
              </a:xfrm>
              <a:prstGeom prst="line">
                <a:avLst/>
              </a:prstGeom>
              <a:ln w="38100"/>
            </p:spPr>
            <p:style>
              <a:lnRef idx="1">
                <a:schemeClr val="dk1"/>
              </a:lnRef>
              <a:fillRef idx="0">
                <a:schemeClr val="dk1"/>
              </a:fillRef>
              <a:effectRef idx="0">
                <a:schemeClr val="dk1"/>
              </a:effectRef>
              <a:fontRef idx="minor">
                <a:schemeClr val="tx1"/>
              </a:fontRef>
            </p:style>
          </p:cxnSp>
        </p:grpSp>
        <p:sp>
          <p:nvSpPr>
            <p:cNvPr id="83" name="椭圆 97">
              <a:extLst>
                <a:ext uri="{FF2B5EF4-FFF2-40B4-BE49-F238E27FC236}">
                  <a16:creationId xmlns:a16="http://schemas.microsoft.com/office/drawing/2014/main" id="{0C5CE0D5-9259-5EC6-0C62-89D7ED19FA6D}"/>
                </a:ext>
              </a:extLst>
            </p:cNvPr>
            <p:cNvSpPr/>
            <p:nvPr/>
          </p:nvSpPr>
          <p:spPr>
            <a:xfrm>
              <a:off x="6166249" y="3654031"/>
              <a:ext cx="107156" cy="10715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b="1">
                <a:solidFill>
                  <a:prstClr val="black"/>
                </a:solidFill>
                <a:latin typeface="Calibri"/>
                <a:ea typeface="宋体" charset="-122"/>
              </a:endParaRPr>
            </a:p>
          </p:txBody>
        </p:sp>
        <p:grpSp>
          <p:nvGrpSpPr>
            <p:cNvPr id="84" name="组合 48">
              <a:extLst>
                <a:ext uri="{FF2B5EF4-FFF2-40B4-BE49-F238E27FC236}">
                  <a16:creationId xmlns:a16="http://schemas.microsoft.com/office/drawing/2014/main" id="{14A1F12A-D7AF-0A16-143D-04F82D001D10}"/>
                </a:ext>
              </a:extLst>
            </p:cNvPr>
            <p:cNvGrpSpPr>
              <a:grpSpLocks/>
            </p:cNvGrpSpPr>
            <p:nvPr/>
          </p:nvGrpSpPr>
          <p:grpSpPr bwMode="auto">
            <a:xfrm>
              <a:off x="6018610" y="3758806"/>
              <a:ext cx="509587" cy="655369"/>
              <a:chOff x="3000364" y="3583751"/>
              <a:chExt cx="997181" cy="1118545"/>
            </a:xfrm>
          </p:grpSpPr>
          <p:cxnSp>
            <p:nvCxnSpPr>
              <p:cNvPr id="90" name="直接连接符 100">
                <a:extLst>
                  <a:ext uri="{FF2B5EF4-FFF2-40B4-BE49-F238E27FC236}">
                    <a16:creationId xmlns:a16="http://schemas.microsoft.com/office/drawing/2014/main" id="{30DAE20C-50FA-47C9-5681-DAA242D31B63}"/>
                  </a:ext>
                </a:extLst>
              </p:cNvPr>
              <p:cNvCxnSpPr/>
              <p:nvPr/>
            </p:nvCxnSpPr>
            <p:spPr>
              <a:xfrm flipV="1">
                <a:off x="3000364" y="4132415"/>
                <a:ext cx="787493" cy="10160"/>
              </a:xfrm>
              <a:prstGeom prst="line">
                <a:avLst/>
              </a:prstGeom>
              <a:ln w="38100"/>
            </p:spPr>
            <p:style>
              <a:lnRef idx="1">
                <a:schemeClr val="dk1"/>
              </a:lnRef>
              <a:fillRef idx="0">
                <a:schemeClr val="dk1"/>
              </a:fillRef>
              <a:effectRef idx="0">
                <a:schemeClr val="dk1"/>
              </a:effectRef>
              <a:fontRef idx="minor">
                <a:schemeClr val="tx1"/>
              </a:fontRef>
            </p:style>
          </p:cxnSp>
          <p:sp>
            <p:nvSpPr>
              <p:cNvPr id="91" name="TextBox 50">
                <a:extLst>
                  <a:ext uri="{FF2B5EF4-FFF2-40B4-BE49-F238E27FC236}">
                    <a16:creationId xmlns:a16="http://schemas.microsoft.com/office/drawing/2014/main" id="{2B00E0C7-EFA6-EF42-4907-D85ABF230101}"/>
                  </a:ext>
                </a:extLst>
              </p:cNvPr>
              <p:cNvSpPr txBox="1">
                <a:spLocks noChangeArrowheads="1"/>
              </p:cNvSpPr>
              <p:nvPr/>
            </p:nvSpPr>
            <p:spPr bwMode="auto">
              <a:xfrm>
                <a:off x="3140288" y="3583751"/>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3</a:t>
                </a:r>
                <a:endParaRPr lang="zh-CN" altLang="en-US" sz="1800" b="1">
                  <a:solidFill>
                    <a:prstClr val="black"/>
                  </a:solidFill>
                  <a:ea typeface="宋体" panose="02010600030101010101" pitchFamily="2" charset="-122"/>
                </a:endParaRPr>
              </a:p>
            </p:txBody>
          </p:sp>
          <p:sp>
            <p:nvSpPr>
              <p:cNvPr id="92" name="TextBox 51">
                <a:extLst>
                  <a:ext uri="{FF2B5EF4-FFF2-40B4-BE49-F238E27FC236}">
                    <a16:creationId xmlns:a16="http://schemas.microsoft.com/office/drawing/2014/main" id="{F6020BD9-E218-6A92-E2C9-A795DE7164B1}"/>
                  </a:ext>
                </a:extLst>
              </p:cNvPr>
              <p:cNvSpPr txBox="1">
                <a:spLocks noChangeArrowheads="1"/>
              </p:cNvSpPr>
              <p:nvPr/>
            </p:nvSpPr>
            <p:spPr bwMode="auto">
              <a:xfrm>
                <a:off x="3140290" y="4071942"/>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8</a:t>
                </a:r>
                <a:endParaRPr lang="zh-CN" altLang="en-US" sz="1800" b="1">
                  <a:solidFill>
                    <a:prstClr val="black"/>
                  </a:solidFill>
                  <a:ea typeface="宋体" panose="02010600030101010101" pitchFamily="2" charset="-122"/>
                </a:endParaRPr>
              </a:p>
            </p:txBody>
          </p:sp>
        </p:grpSp>
        <p:grpSp>
          <p:nvGrpSpPr>
            <p:cNvPr id="85" name="组合 52">
              <a:extLst>
                <a:ext uri="{FF2B5EF4-FFF2-40B4-BE49-F238E27FC236}">
                  <a16:creationId xmlns:a16="http://schemas.microsoft.com/office/drawing/2014/main" id="{A8AF3E09-6368-3784-6DAE-5EEEB0770A40}"/>
                </a:ext>
              </a:extLst>
            </p:cNvPr>
            <p:cNvGrpSpPr>
              <a:grpSpLocks/>
            </p:cNvGrpSpPr>
            <p:nvPr/>
          </p:nvGrpSpPr>
          <p:grpSpPr bwMode="auto">
            <a:xfrm>
              <a:off x="5697142" y="4682730"/>
              <a:ext cx="517921" cy="655369"/>
              <a:chOff x="2982489" y="3583751"/>
              <a:chExt cx="1015053" cy="1118545"/>
            </a:xfrm>
          </p:grpSpPr>
          <p:cxnSp>
            <p:nvCxnSpPr>
              <p:cNvPr id="87" name="直接连接符 104">
                <a:extLst>
                  <a:ext uri="{FF2B5EF4-FFF2-40B4-BE49-F238E27FC236}">
                    <a16:creationId xmlns:a16="http://schemas.microsoft.com/office/drawing/2014/main" id="{EA3628F8-F787-0900-C266-75E1B465B68D}"/>
                  </a:ext>
                </a:extLst>
              </p:cNvPr>
              <p:cNvCxnSpPr/>
              <p:nvPr/>
            </p:nvCxnSpPr>
            <p:spPr>
              <a:xfrm flipV="1">
                <a:off x="3001157" y="4132415"/>
                <a:ext cx="786374" cy="10160"/>
              </a:xfrm>
              <a:prstGeom prst="line">
                <a:avLst/>
              </a:prstGeom>
              <a:ln w="38100"/>
            </p:spPr>
            <p:style>
              <a:lnRef idx="1">
                <a:schemeClr val="dk1"/>
              </a:lnRef>
              <a:fillRef idx="0">
                <a:schemeClr val="dk1"/>
              </a:fillRef>
              <a:effectRef idx="0">
                <a:schemeClr val="dk1"/>
              </a:effectRef>
              <a:fontRef idx="minor">
                <a:schemeClr val="tx1"/>
              </a:fontRef>
            </p:style>
          </p:cxnSp>
          <p:sp>
            <p:nvSpPr>
              <p:cNvPr id="88" name="TextBox 54">
                <a:extLst>
                  <a:ext uri="{FF2B5EF4-FFF2-40B4-BE49-F238E27FC236}">
                    <a16:creationId xmlns:a16="http://schemas.microsoft.com/office/drawing/2014/main" id="{9BCFFE7F-1C1E-BA21-CE3E-E38FB9E6310C}"/>
                  </a:ext>
                </a:extLst>
              </p:cNvPr>
              <p:cNvSpPr txBox="1">
                <a:spLocks noChangeArrowheads="1"/>
              </p:cNvSpPr>
              <p:nvPr/>
            </p:nvSpPr>
            <p:spPr bwMode="auto">
              <a:xfrm>
                <a:off x="3140287" y="3583751"/>
                <a:ext cx="857255"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dirty="0">
                    <a:solidFill>
                      <a:prstClr val="black"/>
                    </a:solidFill>
                    <a:ea typeface="宋体" panose="02010600030101010101" pitchFamily="2" charset="-122"/>
                  </a:rPr>
                  <a:t>3</a:t>
                </a:r>
                <a:endParaRPr lang="zh-CN" altLang="en-US" sz="1800" b="1" dirty="0">
                  <a:solidFill>
                    <a:prstClr val="black"/>
                  </a:solidFill>
                  <a:ea typeface="宋体" panose="02010600030101010101" pitchFamily="2" charset="-122"/>
                </a:endParaRPr>
              </a:p>
            </p:txBody>
          </p:sp>
          <p:sp>
            <p:nvSpPr>
              <p:cNvPr id="89" name="TextBox 55">
                <a:extLst>
                  <a:ext uri="{FF2B5EF4-FFF2-40B4-BE49-F238E27FC236}">
                    <a16:creationId xmlns:a16="http://schemas.microsoft.com/office/drawing/2014/main" id="{0E41E600-1525-FD92-A4DD-C8CDFAFCD948}"/>
                  </a:ext>
                </a:extLst>
              </p:cNvPr>
              <p:cNvSpPr txBox="1">
                <a:spLocks noChangeArrowheads="1"/>
              </p:cNvSpPr>
              <p:nvPr/>
            </p:nvSpPr>
            <p:spPr bwMode="auto">
              <a:xfrm>
                <a:off x="2982489" y="4071942"/>
                <a:ext cx="857257" cy="630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en-US" altLang="zh-CN" sz="1800" b="1">
                    <a:solidFill>
                      <a:prstClr val="black"/>
                    </a:solidFill>
                    <a:ea typeface="宋体" panose="02010600030101010101" pitchFamily="2" charset="-122"/>
                  </a:rPr>
                  <a:t>10</a:t>
                </a:r>
                <a:endParaRPr lang="zh-CN" altLang="en-US" sz="1800" b="1">
                  <a:solidFill>
                    <a:prstClr val="black"/>
                  </a:solidFill>
                  <a:ea typeface="宋体" panose="02010600030101010101" pitchFamily="2" charset="-122"/>
                </a:endParaRPr>
              </a:p>
            </p:txBody>
          </p:sp>
        </p:grpSp>
      </p:grpSp>
      <p:grpSp>
        <p:nvGrpSpPr>
          <p:cNvPr id="17" name="Group 16">
            <a:extLst>
              <a:ext uri="{FF2B5EF4-FFF2-40B4-BE49-F238E27FC236}">
                <a16:creationId xmlns:a16="http://schemas.microsoft.com/office/drawing/2014/main" id="{1121F03E-7463-C8E2-633A-D0C8169F2B90}"/>
              </a:ext>
            </a:extLst>
          </p:cNvPr>
          <p:cNvGrpSpPr/>
          <p:nvPr/>
        </p:nvGrpSpPr>
        <p:grpSpPr>
          <a:xfrm>
            <a:off x="1841056" y="1842394"/>
            <a:ext cx="1293431" cy="818173"/>
            <a:chOff x="3074503" y="2130183"/>
            <a:chExt cx="1293431" cy="818173"/>
          </a:xfrm>
        </p:grpSpPr>
        <mc:AlternateContent xmlns:mc="http://schemas.openxmlformats.org/markup-compatibility/2006">
          <mc:Choice xmlns:a14="http://schemas.microsoft.com/office/drawing/2010/main" Requires="a14">
            <p:sp>
              <p:nvSpPr>
                <p:cNvPr id="105" name="TextBox 104">
                  <a:extLst>
                    <a:ext uri="{FF2B5EF4-FFF2-40B4-BE49-F238E27FC236}">
                      <a16:creationId xmlns:a16="http://schemas.microsoft.com/office/drawing/2014/main" id="{21A0F69F-655D-08C0-2163-DC8BB09AB7B5}"/>
                    </a:ext>
                  </a:extLst>
                </p:cNvPr>
                <p:cNvSpPr txBox="1"/>
                <p:nvPr/>
              </p:nvSpPr>
              <p:spPr>
                <a:xfrm>
                  <a:off x="3074503" y="2130183"/>
                  <a:ext cx="1293431" cy="818173"/>
                </a:xfrm>
                <a:prstGeom prst="rect">
                  <a:avLst/>
                </a:prstGeom>
                <a:noFill/>
              </p:spPr>
              <p:txBody>
                <a:bodyPr wrap="none" lIns="0" tIns="0" rIns="0" bIns="0"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𝑎</m:t>
                            </m:r>
                          </m:num>
                          <m:den>
                            <m:r>
                              <a:rPr lang="en-GB" b="0" i="1" smtClean="0">
                                <a:latin typeface="Cambria Math" panose="02040503050406030204" pitchFamily="18" charset="0"/>
                              </a:rPr>
                              <m:t>𝑐</m:t>
                            </m:r>
                          </m:den>
                        </m:f>
                        <m:r>
                          <a:rPr lang="en-GB" b="0" i="1" smtClean="0">
                            <a:latin typeface="Cambria Math" panose="02040503050406030204" pitchFamily="18" charset="0"/>
                          </a:rPr>
                          <m:t>  &gt;  </m:t>
                        </m:r>
                        <m:f>
                          <m:fPr>
                            <m:ctrlPr>
                              <a:rPr lang="en-GB" i="1">
                                <a:latin typeface="Cambria Math" panose="02040503050406030204" pitchFamily="18" charset="0"/>
                              </a:rPr>
                            </m:ctrlPr>
                          </m:fPr>
                          <m:num>
                            <m:r>
                              <a:rPr lang="en-GB" b="0" i="1" smtClean="0">
                                <a:latin typeface="Cambria Math" panose="02040503050406030204" pitchFamily="18" charset="0"/>
                              </a:rPr>
                              <m:t>𝑏</m:t>
                            </m:r>
                          </m:num>
                          <m:den>
                            <m:r>
                              <a:rPr lang="en-GB" b="0" i="1" smtClean="0">
                                <a:latin typeface="Cambria Math" panose="02040503050406030204" pitchFamily="18" charset="0"/>
                              </a:rPr>
                              <m:t>𝑐</m:t>
                            </m:r>
                          </m:den>
                        </m:f>
                      </m:oMath>
                    </m:oMathPara>
                  </a14:m>
                  <a:endParaRPr lang="en-GB" dirty="0"/>
                </a:p>
              </p:txBody>
            </p:sp>
          </mc:Choice>
          <mc:Fallback>
            <p:sp>
              <p:nvSpPr>
                <p:cNvPr id="105" name="TextBox 104">
                  <a:extLst>
                    <a:ext uri="{FF2B5EF4-FFF2-40B4-BE49-F238E27FC236}">
                      <a16:creationId xmlns:a16="http://schemas.microsoft.com/office/drawing/2014/main" id="{21A0F69F-655D-08C0-2163-DC8BB09AB7B5}"/>
                    </a:ext>
                  </a:extLst>
                </p:cNvPr>
                <p:cNvSpPr txBox="1">
                  <a:spLocks noRot="1" noChangeAspect="1" noMove="1" noResize="1" noEditPoints="1" noAdjustHandles="1" noChangeArrowheads="1" noChangeShapeType="1" noTextEdit="1"/>
                </p:cNvSpPr>
                <p:nvPr/>
              </p:nvSpPr>
              <p:spPr>
                <a:xfrm>
                  <a:off x="3074503" y="2130183"/>
                  <a:ext cx="1293431" cy="818173"/>
                </a:xfrm>
                <a:prstGeom prst="rect">
                  <a:avLst/>
                </a:prstGeom>
                <a:blipFill>
                  <a:blip r:embed="rId4"/>
                  <a:stretch>
                    <a:fillRect/>
                  </a:stretch>
                </a:blipFill>
              </p:spPr>
              <p:txBody>
                <a:bodyPr/>
                <a:lstStyle/>
                <a:p>
                  <a:r>
                    <a:rPr lang="en-GB">
                      <a:noFill/>
                    </a:rPr>
                    <a:t> </a:t>
                  </a:r>
                </a:p>
              </p:txBody>
            </p:sp>
          </mc:Fallback>
        </mc:AlternateContent>
        <p:sp>
          <p:nvSpPr>
            <p:cNvPr id="106" name="Oval 105">
              <a:extLst>
                <a:ext uri="{FF2B5EF4-FFF2-40B4-BE49-F238E27FC236}">
                  <a16:creationId xmlns:a16="http://schemas.microsoft.com/office/drawing/2014/main" id="{7905B8C2-5DAC-05D9-8150-CE131D8168E2}"/>
                </a:ext>
              </a:extLst>
            </p:cNvPr>
            <p:cNvSpPr/>
            <p:nvPr/>
          </p:nvSpPr>
          <p:spPr bwMode="auto">
            <a:xfrm>
              <a:off x="3425050" y="2321019"/>
              <a:ext cx="504056" cy="504056"/>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
        <p:nvSpPr>
          <p:cNvPr id="110" name="TextBox 109">
            <a:extLst>
              <a:ext uri="{FF2B5EF4-FFF2-40B4-BE49-F238E27FC236}">
                <a16:creationId xmlns:a16="http://schemas.microsoft.com/office/drawing/2014/main" id="{13D6BB35-4F86-8079-8BD1-99D3AD2D2532}"/>
              </a:ext>
            </a:extLst>
          </p:cNvPr>
          <p:cNvSpPr txBox="1"/>
          <p:nvPr/>
        </p:nvSpPr>
        <p:spPr>
          <a:xfrm>
            <a:off x="856783" y="3016275"/>
            <a:ext cx="7823269"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0" cap="none" spc="0" normalizeH="0" baseline="0" noProof="0" dirty="0">
                <a:ln>
                  <a:noFill/>
                </a:ln>
                <a:solidFill>
                  <a:srgbClr val="000000"/>
                </a:solidFill>
                <a:effectLst/>
                <a:uLnTx/>
                <a:uFillTx/>
                <a:latin typeface="Arial"/>
                <a:ea typeface="+mn-ea"/>
                <a:cs typeface="+mn-cs"/>
              </a:rPr>
              <a:t>When</a:t>
            </a:r>
          </a:p>
        </p:txBody>
      </p:sp>
      <p:sp>
        <p:nvSpPr>
          <p:cNvPr id="111" name="TextBox 11">
            <a:extLst>
              <a:ext uri="{FF2B5EF4-FFF2-40B4-BE49-F238E27FC236}">
                <a16:creationId xmlns:a16="http://schemas.microsoft.com/office/drawing/2014/main" id="{278153DB-372E-082A-27DA-9F59745D8DB2}"/>
              </a:ext>
            </a:extLst>
          </p:cNvPr>
          <p:cNvSpPr txBox="1">
            <a:spLocks noChangeArrowheads="1"/>
          </p:cNvSpPr>
          <p:nvPr/>
        </p:nvSpPr>
        <p:spPr bwMode="auto">
          <a:xfrm>
            <a:off x="1974758" y="2978860"/>
            <a:ext cx="3265885"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r>
              <a:rPr lang="zh-CN" altLang="en-US" sz="2700" b="1" dirty="0">
                <a:solidFill>
                  <a:prstClr val="black"/>
                </a:solidFill>
                <a:ea typeface="宋体" panose="02010600030101010101" pitchFamily="2" charset="-122"/>
              </a:rPr>
              <a:t>（</a:t>
            </a:r>
            <a:r>
              <a:rPr lang="en-US" altLang="zh-CN" sz="2700" b="1" dirty="0">
                <a:solidFill>
                  <a:prstClr val="black"/>
                </a:solidFill>
                <a:ea typeface="宋体" panose="02010600030101010101" pitchFamily="2" charset="-122"/>
              </a:rPr>
              <a:t>a&gt;b&gt;0 c&gt;0 </a:t>
            </a:r>
            <a:r>
              <a:rPr lang="zh-CN" altLang="en-US" sz="2700" b="1" dirty="0">
                <a:solidFill>
                  <a:prstClr val="black"/>
                </a:solidFill>
                <a:ea typeface="宋体" panose="02010600030101010101" pitchFamily="2" charset="-122"/>
              </a:rPr>
              <a:t>）</a:t>
            </a:r>
          </a:p>
        </p:txBody>
      </p:sp>
      <p:sp>
        <p:nvSpPr>
          <p:cNvPr id="20" name="Rectangle 19">
            <a:extLst>
              <a:ext uri="{FF2B5EF4-FFF2-40B4-BE49-F238E27FC236}">
                <a16:creationId xmlns:a16="http://schemas.microsoft.com/office/drawing/2014/main" id="{2B11D08B-F2B0-8EA8-8106-3EFB416DD1E7}"/>
              </a:ext>
            </a:extLst>
          </p:cNvPr>
          <p:cNvSpPr/>
          <p:nvPr/>
        </p:nvSpPr>
        <p:spPr>
          <a:xfrm>
            <a:off x="7709743" y="977852"/>
            <a:ext cx="3265884" cy="1562203"/>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Do the representations offer pupils the chance to understand this more deeply? </a:t>
            </a:r>
          </a:p>
        </p:txBody>
      </p:sp>
      <p:sp>
        <p:nvSpPr>
          <p:cNvPr id="21" name="Rectangle 20">
            <a:extLst>
              <a:ext uri="{FF2B5EF4-FFF2-40B4-BE49-F238E27FC236}">
                <a16:creationId xmlns:a16="http://schemas.microsoft.com/office/drawing/2014/main" id="{41D96385-DD88-318B-963B-F48FC4F477CE}"/>
              </a:ext>
            </a:extLst>
          </p:cNvPr>
          <p:cNvSpPr/>
          <p:nvPr/>
        </p:nvSpPr>
        <p:spPr>
          <a:xfrm>
            <a:off x="7709743" y="3730029"/>
            <a:ext cx="3265884" cy="1562203"/>
          </a:xfrm>
          <a:prstGeom prst="rect">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err="1">
                <a:ln>
                  <a:noFill/>
                </a:ln>
                <a:solidFill>
                  <a:prstClr val="white"/>
                </a:solidFill>
                <a:effectLst/>
                <a:uLnTx/>
                <a:uFillTx/>
                <a:latin typeface="Calibri" panose="020F0502020204030204"/>
                <a:ea typeface="+mn-ea"/>
                <a:cs typeface="+mn-cs"/>
              </a:rPr>
              <a:t>Generalising</a:t>
            </a: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 offers opportunities</a:t>
            </a:r>
            <a:r>
              <a:rPr kumimoji="0" lang="en-US" sz="2000" b="0" i="0" u="none" strike="noStrike" kern="0" cap="none" spc="0" normalizeH="0" noProof="0" dirty="0">
                <a:ln>
                  <a:noFill/>
                </a:ln>
                <a:solidFill>
                  <a:prstClr val="white"/>
                </a:solidFill>
                <a:effectLst/>
                <a:uLnTx/>
                <a:uFillTx/>
                <a:latin typeface="Calibri" panose="020F0502020204030204"/>
                <a:ea typeface="+mn-ea"/>
                <a:cs typeface="+mn-cs"/>
              </a:rPr>
              <a:t> to stretch pupils and deepen </a:t>
            </a:r>
            <a:r>
              <a:rPr kumimoji="0" lang="en-US" sz="2000" b="0" i="0" u="none" strike="noStrike" kern="0" cap="none" spc="0" normalizeH="0" noProof="0" dirty="0" err="1">
                <a:ln>
                  <a:noFill/>
                </a:ln>
                <a:solidFill>
                  <a:prstClr val="white"/>
                </a:solidFill>
                <a:effectLst/>
                <a:uLnTx/>
                <a:uFillTx/>
                <a:latin typeface="Calibri" panose="020F0502020204030204"/>
                <a:ea typeface="+mn-ea"/>
                <a:cs typeface="+mn-cs"/>
              </a:rPr>
              <a:t>undersanding</a:t>
            </a:r>
            <a:r>
              <a:rPr kumimoji="0" lang="en-US" sz="2000" b="0" i="0" u="none" strike="noStrike" kern="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23740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F2991-1609-F02A-06D6-E35C90315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39576-3053-3B03-DED9-F1DC7B837779}"/>
              </a:ext>
            </a:extLst>
          </p:cNvPr>
          <p:cNvSpPr>
            <a:spLocks noGrp="1"/>
          </p:cNvSpPr>
          <p:nvPr>
            <p:ph type="title"/>
          </p:nvPr>
        </p:nvSpPr>
        <p:spPr/>
        <p:txBody>
          <a:bodyPr/>
          <a:lstStyle/>
          <a:p>
            <a:r>
              <a:rPr lang="en-GB" dirty="0"/>
              <a:t>Planning for deeper thinking – generalising</a:t>
            </a:r>
          </a:p>
        </p:txBody>
      </p:sp>
      <p:sp>
        <p:nvSpPr>
          <p:cNvPr id="3" name="Content Placeholder 2">
            <a:extLst>
              <a:ext uri="{FF2B5EF4-FFF2-40B4-BE49-F238E27FC236}">
                <a16:creationId xmlns:a16="http://schemas.microsoft.com/office/drawing/2014/main" id="{C0D72886-1F43-76B1-3467-39D833E6CBC3}"/>
              </a:ext>
            </a:extLst>
          </p:cNvPr>
          <p:cNvSpPr>
            <a:spLocks noGrp="1"/>
          </p:cNvSpPr>
          <p:nvPr>
            <p:ph idx="1"/>
          </p:nvPr>
        </p:nvSpPr>
        <p:spPr>
          <a:xfrm>
            <a:off x="601035" y="1556793"/>
            <a:ext cx="11399621" cy="3888432"/>
          </a:xfrm>
        </p:spPr>
        <p:txBody>
          <a:bodyPr/>
          <a:lstStyle/>
          <a:p>
            <a:endParaRPr lang="en-GB" dirty="0"/>
          </a:p>
          <a:p>
            <a:r>
              <a:rPr lang="en-GB" dirty="0"/>
              <a:t>“A lesson without the opportunity to generalise mathematically, is not a mathematics lesson.”</a:t>
            </a:r>
          </a:p>
          <a:p>
            <a:r>
              <a:rPr lang="en-GB" dirty="0"/>
              <a:t>John Mason</a:t>
            </a:r>
          </a:p>
        </p:txBody>
      </p:sp>
    </p:spTree>
    <p:extLst>
      <p:ext uri="{BB962C8B-B14F-4D97-AF65-F5344CB8AC3E}">
        <p14:creationId xmlns:p14="http://schemas.microsoft.com/office/powerpoint/2010/main" val="2293115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274F-20CE-6F12-ADC6-2F56797C8118}"/>
              </a:ext>
            </a:extLst>
          </p:cNvPr>
          <p:cNvSpPr>
            <a:spLocks noGrp="1"/>
          </p:cNvSpPr>
          <p:nvPr>
            <p:ph type="title"/>
          </p:nvPr>
        </p:nvSpPr>
        <p:spPr>
          <a:xfrm>
            <a:off x="191344" y="187280"/>
            <a:ext cx="12313368" cy="982117"/>
          </a:xfrm>
        </p:spPr>
        <p:txBody>
          <a:bodyPr/>
          <a:lstStyle/>
          <a:p>
            <a:r>
              <a:rPr lang="en-GB" dirty="0"/>
              <a:t>Practice - </a:t>
            </a:r>
            <a:r>
              <a:rPr lang="en-US" altLang="zh-CN" sz="3840" dirty="0">
                <a:solidFill>
                  <a:prstClr val="black"/>
                </a:solidFill>
                <a:latin typeface="Calibri"/>
                <a:ea typeface="等线" panose="02010600030101010101" pitchFamily="2" charset="-122"/>
              </a:rPr>
              <a:t>Compare these fractions using inequalities:</a:t>
            </a:r>
            <a:br>
              <a:rPr lang="zh-CN" altLang="en-US" sz="3840" dirty="0">
                <a:solidFill>
                  <a:prstClr val="black"/>
                </a:solidFill>
                <a:latin typeface="Calibri"/>
                <a:ea typeface="等线" panose="02010600030101010101" pitchFamily="2" charset="-122"/>
              </a:rPr>
            </a:br>
            <a:endParaRPr lang="en-GB" dirty="0"/>
          </a:p>
        </p:txBody>
      </p:sp>
      <p:pic>
        <p:nvPicPr>
          <p:cNvPr id="5" name="Picture 4">
            <a:extLst>
              <a:ext uri="{FF2B5EF4-FFF2-40B4-BE49-F238E27FC236}">
                <a16:creationId xmlns:a16="http://schemas.microsoft.com/office/drawing/2014/main" id="{C75559EC-BF4F-247B-3184-FDA3F56CED42}"/>
              </a:ext>
            </a:extLst>
          </p:cNvPr>
          <p:cNvPicPr>
            <a:picLocks noChangeAspect="1"/>
          </p:cNvPicPr>
          <p:nvPr/>
        </p:nvPicPr>
        <p:blipFill>
          <a:blip r:embed="rId2"/>
          <a:stretch>
            <a:fillRect/>
          </a:stretch>
        </p:blipFill>
        <p:spPr>
          <a:xfrm>
            <a:off x="839416" y="1218535"/>
            <a:ext cx="4416986" cy="2881526"/>
          </a:xfrm>
          <a:prstGeom prst="rect">
            <a:avLst/>
          </a:prstGeom>
        </p:spPr>
      </p:pic>
      <p:pic>
        <p:nvPicPr>
          <p:cNvPr id="7" name="Picture 6">
            <a:extLst>
              <a:ext uri="{FF2B5EF4-FFF2-40B4-BE49-F238E27FC236}">
                <a16:creationId xmlns:a16="http://schemas.microsoft.com/office/drawing/2014/main" id="{AF2A4BFD-1C94-6142-3B6C-22B54B2A8002}"/>
              </a:ext>
            </a:extLst>
          </p:cNvPr>
          <p:cNvPicPr>
            <a:picLocks noChangeAspect="1"/>
          </p:cNvPicPr>
          <p:nvPr/>
        </p:nvPicPr>
        <p:blipFill>
          <a:blip r:embed="rId3"/>
          <a:stretch>
            <a:fillRect/>
          </a:stretch>
        </p:blipFill>
        <p:spPr>
          <a:xfrm>
            <a:off x="6240200" y="1205550"/>
            <a:ext cx="4606933" cy="1954802"/>
          </a:xfrm>
          <a:prstGeom prst="rect">
            <a:avLst/>
          </a:prstGeom>
        </p:spPr>
      </p:pic>
      <p:pic>
        <p:nvPicPr>
          <p:cNvPr id="9" name="Picture 8">
            <a:extLst>
              <a:ext uri="{FF2B5EF4-FFF2-40B4-BE49-F238E27FC236}">
                <a16:creationId xmlns:a16="http://schemas.microsoft.com/office/drawing/2014/main" id="{26BDA475-534C-1BC5-2960-B63145E1F2F0}"/>
              </a:ext>
            </a:extLst>
          </p:cNvPr>
          <p:cNvPicPr>
            <a:picLocks noChangeAspect="1"/>
          </p:cNvPicPr>
          <p:nvPr/>
        </p:nvPicPr>
        <p:blipFill>
          <a:blip r:embed="rId4"/>
          <a:stretch>
            <a:fillRect/>
          </a:stretch>
        </p:blipFill>
        <p:spPr>
          <a:xfrm>
            <a:off x="6959164" y="3546383"/>
            <a:ext cx="2366340" cy="1097434"/>
          </a:xfrm>
          <a:prstGeom prst="rect">
            <a:avLst/>
          </a:prstGeom>
        </p:spPr>
      </p:pic>
      <p:sp>
        <p:nvSpPr>
          <p:cNvPr id="10" name="Content Placeholder 2">
            <a:extLst>
              <a:ext uri="{FF2B5EF4-FFF2-40B4-BE49-F238E27FC236}">
                <a16:creationId xmlns:a16="http://schemas.microsoft.com/office/drawing/2014/main" id="{2DA65FC2-6A0F-F6D9-C7D0-9F4F55D4D180}"/>
              </a:ext>
            </a:extLst>
          </p:cNvPr>
          <p:cNvSpPr>
            <a:spLocks noGrp="1"/>
          </p:cNvSpPr>
          <p:nvPr>
            <p:ph idx="1"/>
          </p:nvPr>
        </p:nvSpPr>
        <p:spPr>
          <a:xfrm>
            <a:off x="551384" y="4365104"/>
            <a:ext cx="9937104" cy="982117"/>
          </a:xfrm>
        </p:spPr>
        <p:txBody>
          <a:bodyPr/>
          <a:lstStyle/>
          <a:p>
            <a:r>
              <a:rPr lang="en-GB" dirty="0"/>
              <a:t>Do the activity. What do you notice? </a:t>
            </a:r>
          </a:p>
          <a:p>
            <a:r>
              <a:rPr lang="en-GB" dirty="0"/>
              <a:t>How have the questions been designed to encourage deeper thinking? </a:t>
            </a:r>
          </a:p>
          <a:p>
            <a:r>
              <a:rPr lang="en-GB" dirty="0"/>
              <a:t>How might pupils answer these? </a:t>
            </a:r>
          </a:p>
        </p:txBody>
      </p:sp>
    </p:spTree>
    <p:extLst>
      <p:ext uri="{BB962C8B-B14F-4D97-AF65-F5344CB8AC3E}">
        <p14:creationId xmlns:p14="http://schemas.microsoft.com/office/powerpoint/2010/main" val="216335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896CF-A6F7-745D-7F8C-AE56C0CD00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226869-A1E6-C2CD-0777-54C10AA5064F}"/>
              </a:ext>
            </a:extLst>
          </p:cNvPr>
          <p:cNvSpPr>
            <a:spLocks noGrp="1"/>
          </p:cNvSpPr>
          <p:nvPr>
            <p:ph type="title"/>
          </p:nvPr>
        </p:nvSpPr>
        <p:spPr>
          <a:xfrm>
            <a:off x="118431" y="144719"/>
            <a:ext cx="10972800" cy="982117"/>
          </a:xfrm>
        </p:spPr>
        <p:txBody>
          <a:bodyPr/>
          <a:lstStyle/>
          <a:p>
            <a:r>
              <a:rPr lang="en-GB" dirty="0"/>
              <a:t>Planning for deeper thinking </a:t>
            </a:r>
          </a:p>
        </p:txBody>
      </p:sp>
      <p:sp>
        <p:nvSpPr>
          <p:cNvPr id="3" name="Content Placeholder 2">
            <a:extLst>
              <a:ext uri="{FF2B5EF4-FFF2-40B4-BE49-F238E27FC236}">
                <a16:creationId xmlns:a16="http://schemas.microsoft.com/office/drawing/2014/main" id="{7AD8BC4A-7DE3-525C-C955-2671A05ECC5A}"/>
              </a:ext>
            </a:extLst>
          </p:cNvPr>
          <p:cNvSpPr>
            <a:spLocks noGrp="1"/>
          </p:cNvSpPr>
          <p:nvPr>
            <p:ph idx="1"/>
          </p:nvPr>
        </p:nvSpPr>
        <p:spPr>
          <a:xfrm>
            <a:off x="118431" y="1015859"/>
            <a:ext cx="11955137" cy="3888432"/>
          </a:xfrm>
        </p:spPr>
        <p:txBody>
          <a:bodyPr/>
          <a:lstStyle/>
          <a:p>
            <a:r>
              <a:rPr lang="en-GB" sz="2000" kern="0" dirty="0">
                <a:solidFill>
                  <a:srgbClr val="0B0C0C"/>
                </a:solidFill>
                <a:latin typeface="GDS Transport"/>
              </a:rPr>
              <a:t>“Curriculum planning around the teaching of mathematical facts and methods is usually strong. Where it is weaker, however, it tends to </a:t>
            </a:r>
            <a:r>
              <a:rPr lang="en-GB" sz="2000" kern="0" dirty="0">
                <a:solidFill>
                  <a:srgbClr val="FF0000"/>
                </a:solidFill>
                <a:latin typeface="GDS Transport"/>
              </a:rPr>
              <a:t>take less account of what pupils have learned previously and what they will study later</a:t>
            </a:r>
            <a:r>
              <a:rPr lang="en-GB" sz="2000" kern="0" dirty="0">
                <a:solidFill>
                  <a:srgbClr val="0B0C0C"/>
                </a:solidFill>
                <a:latin typeface="GDS Transport"/>
              </a:rPr>
              <a:t>. In these schools, pupils often are taught a series of disconnected mathematical </a:t>
            </a:r>
            <a:r>
              <a:rPr lang="en-GB" sz="2000" kern="0" dirty="0">
                <a:solidFill>
                  <a:srgbClr val="FF0000"/>
                </a:solidFill>
                <a:latin typeface="GDS Transport"/>
              </a:rPr>
              <a:t>methods and ‘tricks’ that apply only in specific circumstances</a:t>
            </a:r>
            <a:r>
              <a:rPr lang="en-GB" sz="2000" kern="0" dirty="0">
                <a:solidFill>
                  <a:srgbClr val="0B0C0C"/>
                </a:solidFill>
                <a:latin typeface="GDS Transport"/>
              </a:rPr>
              <a:t>.”</a:t>
            </a:r>
            <a:endParaRPr lang="en-GB" sz="2000" kern="0" dirty="0"/>
          </a:p>
          <a:p>
            <a:pPr>
              <a:buNone/>
            </a:pPr>
            <a:endParaRPr lang="en-GB" sz="2000" b="0" i="0" dirty="0">
              <a:solidFill>
                <a:srgbClr val="0B0C0C"/>
              </a:solidFill>
              <a:effectLst/>
              <a:latin typeface="GDS Transport"/>
            </a:endParaRPr>
          </a:p>
          <a:p>
            <a:pPr>
              <a:buNone/>
            </a:pPr>
            <a:r>
              <a:rPr lang="en-GB" sz="2000" b="0" i="0" dirty="0">
                <a:solidFill>
                  <a:srgbClr val="0B0C0C"/>
                </a:solidFill>
                <a:effectLst/>
                <a:latin typeface="GDS Transport"/>
              </a:rPr>
              <a:t>“teaching ‘tricks’, such as ‘keep, flip, change (KFC)’ for dividing fractions, that taught pupils to answer questions of the specific type likely to come up in assessments but did not prepare them for future learning. These approaches often led to pupils viewing mathematics as a list of unconnected methods to remember and apply.”</a:t>
            </a:r>
          </a:p>
          <a:p>
            <a:pPr>
              <a:buNone/>
            </a:pPr>
            <a:endParaRPr lang="en-GB" sz="2000" dirty="0">
              <a:solidFill>
                <a:srgbClr val="0B0C0C"/>
              </a:solidFill>
              <a:latin typeface="GDS Transport"/>
            </a:endParaRPr>
          </a:p>
          <a:p>
            <a:r>
              <a:rPr lang="en-GB" sz="2000" dirty="0">
                <a:solidFill>
                  <a:srgbClr val="0B0C0C"/>
                </a:solidFill>
                <a:latin typeface="GDS Transport"/>
              </a:rPr>
              <a:t>“</a:t>
            </a:r>
            <a:r>
              <a:rPr lang="en-GB" sz="2000" dirty="0">
                <a:solidFill>
                  <a:srgbClr val="FF0000"/>
                </a:solidFill>
                <a:latin typeface="GDS Transport"/>
              </a:rPr>
              <a:t>This sometimes led to ‘cul-de-sac’ approaches being taught</a:t>
            </a:r>
            <a:r>
              <a:rPr lang="en-GB" sz="2000" dirty="0">
                <a:solidFill>
                  <a:srgbClr val="0B0C0C"/>
                </a:solidFill>
                <a:latin typeface="GDS Transport"/>
              </a:rPr>
              <a:t>, which could be used to solve questions of the precise type identified in the curriculum for this year, but were not extendable as pupils developed mathematically. </a:t>
            </a:r>
            <a:r>
              <a:rPr lang="en-GB" sz="2000" dirty="0">
                <a:solidFill>
                  <a:srgbClr val="FF0000"/>
                </a:solidFill>
                <a:latin typeface="GDS Transport"/>
              </a:rPr>
              <a:t>This risks pupils seeing mathematics as a collection of unconnected algorithms to be memorised and applied in specific situations</a:t>
            </a:r>
            <a:r>
              <a:rPr lang="en-GB" sz="2000" dirty="0">
                <a:solidFill>
                  <a:srgbClr val="0B0C0C"/>
                </a:solidFill>
                <a:latin typeface="GDS Transport"/>
              </a:rPr>
              <a:t>. In these schools, </a:t>
            </a:r>
            <a:r>
              <a:rPr lang="en-GB" sz="2000" dirty="0">
                <a:solidFill>
                  <a:srgbClr val="FF0000"/>
                </a:solidFill>
                <a:latin typeface="GDS Transport"/>
              </a:rPr>
              <a:t>pupils were often taught a range of methods and approaches, but no links were drawn between them</a:t>
            </a:r>
            <a:r>
              <a:rPr lang="en-GB" sz="2000" dirty="0">
                <a:solidFill>
                  <a:srgbClr val="0B0C0C"/>
                </a:solidFill>
                <a:latin typeface="GDS Transport"/>
              </a:rPr>
              <a:t>”</a:t>
            </a:r>
            <a:endParaRPr lang="en-GB" sz="2000" dirty="0">
              <a:cs typeface="Arial"/>
            </a:endParaRPr>
          </a:p>
          <a:p>
            <a:pPr>
              <a:buNone/>
            </a:pPr>
            <a:endParaRPr lang="en-GB" sz="2000" dirty="0"/>
          </a:p>
        </p:txBody>
      </p:sp>
      <p:pic>
        <p:nvPicPr>
          <p:cNvPr id="4" name="Picture 3" descr="Screen Clipping">
            <a:extLst>
              <a:ext uri="{FF2B5EF4-FFF2-40B4-BE49-F238E27FC236}">
                <a16:creationId xmlns:a16="http://schemas.microsoft.com/office/drawing/2014/main" id="{803D6DA0-83C2-DBED-E0E1-BEC87195C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4232" y="144719"/>
            <a:ext cx="3889337" cy="776999"/>
          </a:xfrm>
          <a:prstGeom prst="rect">
            <a:avLst/>
          </a:prstGeom>
        </p:spPr>
      </p:pic>
      <p:pic>
        <p:nvPicPr>
          <p:cNvPr id="5" name="Picture 4" descr="Screen Clipping">
            <a:extLst>
              <a:ext uri="{FF2B5EF4-FFF2-40B4-BE49-F238E27FC236}">
                <a16:creationId xmlns:a16="http://schemas.microsoft.com/office/drawing/2014/main" id="{5125880F-B120-5276-E7EA-736ED2E688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216" y="5805406"/>
            <a:ext cx="1157449" cy="935962"/>
          </a:xfrm>
          <a:prstGeom prst="rect">
            <a:avLst/>
          </a:prstGeom>
        </p:spPr>
      </p:pic>
    </p:spTree>
    <p:extLst>
      <p:ext uri="{BB962C8B-B14F-4D97-AF65-F5344CB8AC3E}">
        <p14:creationId xmlns:p14="http://schemas.microsoft.com/office/powerpoint/2010/main" val="1739232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CFAE6-08B2-64CD-80FD-8D567679AF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9364D-38BD-E3D3-629B-D6E6D6D78F74}"/>
              </a:ext>
            </a:extLst>
          </p:cNvPr>
          <p:cNvSpPr>
            <a:spLocks noGrp="1"/>
          </p:cNvSpPr>
          <p:nvPr>
            <p:ph type="title"/>
          </p:nvPr>
        </p:nvSpPr>
        <p:spPr>
          <a:xfrm>
            <a:off x="609437" y="301625"/>
            <a:ext cx="10972963" cy="1143000"/>
          </a:xfrm>
        </p:spPr>
        <p:txBody>
          <a:bodyPr wrap="square" anchor="t">
            <a:normAutofit/>
          </a:bodyPr>
          <a:lstStyle/>
          <a:p>
            <a:r>
              <a:rPr lang="en-GB" dirty="0"/>
              <a:t>Planning for deeper thinking </a:t>
            </a:r>
          </a:p>
        </p:txBody>
      </p:sp>
      <p:grpSp>
        <p:nvGrpSpPr>
          <p:cNvPr id="14" name="Group 13">
            <a:extLst>
              <a:ext uri="{FF2B5EF4-FFF2-40B4-BE49-F238E27FC236}">
                <a16:creationId xmlns:a16="http://schemas.microsoft.com/office/drawing/2014/main" id="{1E2E1B0B-58C7-BF2C-9AD0-50552BF37B87}"/>
              </a:ext>
            </a:extLst>
          </p:cNvPr>
          <p:cNvGrpSpPr/>
          <p:nvPr/>
        </p:nvGrpSpPr>
        <p:grpSpPr>
          <a:xfrm>
            <a:off x="1847528" y="854714"/>
            <a:ext cx="7992888" cy="5148572"/>
            <a:chOff x="5775832" y="1052737"/>
            <a:chExt cx="6412394" cy="4392488"/>
          </a:xfrm>
        </p:grpSpPr>
        <p:pic>
          <p:nvPicPr>
            <p:cNvPr id="7" name="Content Placeholder 4" descr="Screen Clipping">
              <a:extLst>
                <a:ext uri="{FF2B5EF4-FFF2-40B4-BE49-F238E27FC236}">
                  <a16:creationId xmlns:a16="http://schemas.microsoft.com/office/drawing/2014/main" id="{47BA0613-2D2D-5FD1-54DC-00403C68F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5832" y="1052737"/>
              <a:ext cx="6412394" cy="4392488"/>
            </a:xfrm>
            <a:prstGeom prst="rect">
              <a:avLst/>
            </a:prstGeom>
            <a:noFill/>
          </p:spPr>
        </p:pic>
        <p:sp>
          <p:nvSpPr>
            <p:cNvPr id="6" name="Oval 5">
              <a:extLst>
                <a:ext uri="{FF2B5EF4-FFF2-40B4-BE49-F238E27FC236}">
                  <a16:creationId xmlns:a16="http://schemas.microsoft.com/office/drawing/2014/main" id="{E3EF6CBE-FDB7-D877-D2B3-F48B9B001C25}"/>
                </a:ext>
              </a:extLst>
            </p:cNvPr>
            <p:cNvSpPr/>
            <p:nvPr/>
          </p:nvSpPr>
          <p:spPr bwMode="auto">
            <a:xfrm>
              <a:off x="6023992" y="2852936"/>
              <a:ext cx="1296144" cy="1224136"/>
            </a:xfrm>
            <a:prstGeom prst="ellipse">
              <a:avLst/>
            </a:prstGeom>
            <a:noFill/>
            <a:ln>
              <a:solidFill>
                <a:srgbClr val="FF0000"/>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i="0" u="none" strike="noStrike" normalizeH="0" baseline="0">
                <a:ln w="0"/>
                <a:solidFill>
                  <a:schemeClr val="accent1"/>
                </a:solidFill>
                <a:effectLst>
                  <a:outerShdw blurRad="38100" dist="25400" dir="5400000" algn="ctr" rotWithShape="0">
                    <a:srgbClr val="6E747A">
                      <a:alpha val="43000"/>
                    </a:srgbClr>
                  </a:outerShdw>
                </a:effectLst>
                <a:latin typeface="Arial" charset="0"/>
              </a:endParaRPr>
            </a:p>
          </p:txBody>
        </p:sp>
        <p:sp>
          <p:nvSpPr>
            <p:cNvPr id="10" name="Rectangle 9">
              <a:extLst>
                <a:ext uri="{FF2B5EF4-FFF2-40B4-BE49-F238E27FC236}">
                  <a16:creationId xmlns:a16="http://schemas.microsoft.com/office/drawing/2014/main" id="{071F6738-61FF-0A18-25DF-C808115ABEC6}"/>
                </a:ext>
              </a:extLst>
            </p:cNvPr>
            <p:cNvSpPr/>
            <p:nvPr/>
          </p:nvSpPr>
          <p:spPr bwMode="auto">
            <a:xfrm>
              <a:off x="6096000" y="1916833"/>
              <a:ext cx="1224136" cy="184992"/>
            </a:xfrm>
            <a:prstGeom prst="rect">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1FDE2174-5E14-9379-253E-46FC6EA84577}"/>
                </a:ext>
              </a:extLst>
            </p:cNvPr>
            <p:cNvSpPr/>
            <p:nvPr/>
          </p:nvSpPr>
          <p:spPr bwMode="auto">
            <a:xfrm>
              <a:off x="9984432" y="1916833"/>
              <a:ext cx="1224136" cy="184992"/>
            </a:xfrm>
            <a:prstGeom prst="rect">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91319DA-86C4-9C9E-6172-8877C9C5E630}"/>
                </a:ext>
              </a:extLst>
            </p:cNvPr>
            <p:cNvSpPr/>
            <p:nvPr/>
          </p:nvSpPr>
          <p:spPr bwMode="auto">
            <a:xfrm>
              <a:off x="9984432" y="4941168"/>
              <a:ext cx="1224136" cy="184992"/>
            </a:xfrm>
            <a:prstGeom prst="rect">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CBA80A52-A63A-9639-1F25-AEE3DF5CBC1E}"/>
                </a:ext>
              </a:extLst>
            </p:cNvPr>
            <p:cNvSpPr/>
            <p:nvPr/>
          </p:nvSpPr>
          <p:spPr bwMode="auto">
            <a:xfrm>
              <a:off x="6156007" y="4957291"/>
              <a:ext cx="1224136" cy="184992"/>
            </a:xfrm>
            <a:prstGeom prst="rect">
              <a:avLst/>
            </a:prstGeom>
            <a:noFill/>
            <a:ln w="95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3012970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6A2D6-09A4-7E63-21D7-06F646002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D5EA9-E9E7-2CDA-3A10-E045B21E5BD2}"/>
              </a:ext>
            </a:extLst>
          </p:cNvPr>
          <p:cNvSpPr>
            <a:spLocks noGrp="1"/>
          </p:cNvSpPr>
          <p:nvPr>
            <p:ph type="title"/>
          </p:nvPr>
        </p:nvSpPr>
        <p:spPr>
          <a:xfrm>
            <a:off x="276055" y="59443"/>
            <a:ext cx="10972800" cy="982117"/>
          </a:xfrm>
        </p:spPr>
        <p:txBody>
          <a:bodyPr/>
          <a:lstStyle/>
          <a:p>
            <a:r>
              <a:rPr lang="en-GB" dirty="0"/>
              <a:t>Deeper thinking and fluency</a:t>
            </a:r>
          </a:p>
        </p:txBody>
      </p:sp>
      <p:sp>
        <p:nvSpPr>
          <p:cNvPr id="3" name="Content Placeholder 2">
            <a:extLst>
              <a:ext uri="{FF2B5EF4-FFF2-40B4-BE49-F238E27FC236}">
                <a16:creationId xmlns:a16="http://schemas.microsoft.com/office/drawing/2014/main" id="{D88860A1-FD71-0EE6-A29E-412758E597EE}"/>
              </a:ext>
            </a:extLst>
          </p:cNvPr>
          <p:cNvSpPr>
            <a:spLocks noGrp="1"/>
          </p:cNvSpPr>
          <p:nvPr>
            <p:ph idx="1"/>
          </p:nvPr>
        </p:nvSpPr>
        <p:spPr>
          <a:xfrm>
            <a:off x="260158" y="2496498"/>
            <a:ext cx="11399621" cy="3888432"/>
          </a:xfrm>
        </p:spPr>
        <p:txBody>
          <a:bodyPr/>
          <a:lstStyle/>
          <a:p>
            <a:r>
              <a:rPr lang="en-GB" dirty="0"/>
              <a:t>How would you expect pupils to answer this question? </a:t>
            </a:r>
          </a:p>
        </p:txBody>
      </p:sp>
      <p:pic>
        <p:nvPicPr>
          <p:cNvPr id="5" name="Picture 4">
            <a:extLst>
              <a:ext uri="{FF2B5EF4-FFF2-40B4-BE49-F238E27FC236}">
                <a16:creationId xmlns:a16="http://schemas.microsoft.com/office/drawing/2014/main" id="{82B5A3BC-2736-03CD-1EA6-63812B1D29F8}"/>
              </a:ext>
            </a:extLst>
          </p:cNvPr>
          <p:cNvPicPr>
            <a:picLocks noChangeAspect="1"/>
          </p:cNvPicPr>
          <p:nvPr/>
        </p:nvPicPr>
        <p:blipFill>
          <a:blip r:embed="rId3"/>
          <a:srcRect l="11183"/>
          <a:stretch>
            <a:fillRect/>
          </a:stretch>
        </p:blipFill>
        <p:spPr>
          <a:xfrm>
            <a:off x="260158" y="711117"/>
            <a:ext cx="5819945" cy="1785381"/>
          </a:xfrm>
          <a:prstGeom prst="rect">
            <a:avLst/>
          </a:prstGeom>
        </p:spPr>
      </p:pic>
      <p:sp>
        <p:nvSpPr>
          <p:cNvPr id="6" name="Content Placeholder 2">
            <a:extLst>
              <a:ext uri="{FF2B5EF4-FFF2-40B4-BE49-F238E27FC236}">
                <a16:creationId xmlns:a16="http://schemas.microsoft.com/office/drawing/2014/main" id="{DE2CE090-7239-3C67-3D04-AFD712E846DA}"/>
              </a:ext>
            </a:extLst>
          </p:cNvPr>
          <p:cNvSpPr txBox="1">
            <a:spLocks/>
          </p:cNvSpPr>
          <p:nvPr/>
        </p:nvSpPr>
        <p:spPr>
          <a:xfrm>
            <a:off x="6143838" y="1639815"/>
            <a:ext cx="4248472" cy="622077"/>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kern="0" dirty="0"/>
              <a:t>Edexcel H1 2023 Q2 3 Marks</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F7BD40D4-2EFF-9BD2-2552-7251876B82BD}"/>
                  </a:ext>
                </a:extLst>
              </p:cNvPr>
              <p:cNvSpPr txBox="1"/>
              <p:nvPr/>
            </p:nvSpPr>
            <p:spPr>
              <a:xfrm>
                <a:off x="911424" y="3234316"/>
                <a:ext cx="1116203" cy="2095125"/>
              </a:xfrm>
              <a:prstGeom prst="rect">
                <a:avLst/>
              </a:prstGeom>
              <a:noFill/>
            </p:spPr>
            <p:txBody>
              <a:bodyPr wrap="none" lIns="0" tIns="0" rIns="0" bIns="0" rtlCol="0">
                <a:spAutoFit/>
              </a:bodyPr>
              <a:lstStyle/>
              <a:p>
                <a:pPr>
                  <a:buNone/>
                </a:pPr>
                <a14:m>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59</m:t>
                        </m:r>
                      </m:num>
                      <m:den>
                        <m:r>
                          <a:rPr lang="en-GB" b="0" i="1" smtClean="0">
                            <a:latin typeface="Cambria Math" panose="02040503050406030204" pitchFamily="18" charset="0"/>
                          </a:rPr>
                          <m:t>8</m:t>
                        </m:r>
                      </m:den>
                    </m:f>
                  </m:oMath>
                </a14:m>
                <a:r>
                  <a:rPr lang="en-GB" dirty="0"/>
                  <a:t> -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5</m:t>
                        </m:r>
                      </m:num>
                      <m:den>
                        <m:r>
                          <a:rPr lang="en-GB" b="0" i="1" smtClean="0">
                            <a:latin typeface="Cambria Math" panose="02040503050406030204" pitchFamily="18" charset="0"/>
                          </a:rPr>
                          <m:t>2</m:t>
                        </m:r>
                      </m:den>
                    </m:f>
                  </m:oMath>
                </a14:m>
                <a:endParaRPr lang="en-GB" dirty="0"/>
              </a:p>
              <a:p>
                <a:pPr>
                  <a:buNone/>
                </a:pP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59</m:t>
                        </m:r>
                      </m:num>
                      <m:den>
                        <m:r>
                          <a:rPr lang="en-GB" i="1">
                            <a:latin typeface="Cambria Math" panose="02040503050406030204" pitchFamily="18" charset="0"/>
                          </a:rPr>
                          <m:t>8</m:t>
                        </m:r>
                      </m:den>
                    </m:f>
                  </m:oMath>
                </a14:m>
                <a:r>
                  <a:rPr lang="en-GB" dirty="0"/>
                  <a:t> - </a:t>
                </a: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20</m:t>
                        </m:r>
                      </m:num>
                      <m:den>
                        <m:r>
                          <a:rPr lang="en-GB" b="0" i="1" smtClean="0">
                            <a:latin typeface="Cambria Math" panose="02040503050406030204" pitchFamily="18" charset="0"/>
                          </a:rPr>
                          <m:t>8</m:t>
                        </m:r>
                      </m:den>
                    </m:f>
                  </m:oMath>
                </a14:m>
                <a:endParaRPr lang="en-GB" dirty="0"/>
              </a:p>
              <a:p>
                <a:pPr>
                  <a:buNone/>
                </a:pP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3</m:t>
                        </m:r>
                        <m:r>
                          <a:rPr lang="en-GB" i="1">
                            <a:latin typeface="Cambria Math" panose="02040503050406030204" pitchFamily="18" charset="0"/>
                          </a:rPr>
                          <m:t>9</m:t>
                        </m:r>
                      </m:num>
                      <m:den>
                        <m:r>
                          <a:rPr lang="en-GB" i="1">
                            <a:latin typeface="Cambria Math" panose="02040503050406030204" pitchFamily="18" charset="0"/>
                          </a:rPr>
                          <m:t>8</m:t>
                        </m:r>
                      </m:den>
                    </m:f>
                  </m:oMath>
                </a14:m>
                <a:r>
                  <a:rPr lang="en-GB" dirty="0"/>
                  <a:t> = </a:t>
                </a:r>
                <a14:m>
                  <m:oMath xmlns:m="http://schemas.openxmlformats.org/officeDocument/2006/math">
                    <m:r>
                      <a:rPr lang="en-GB" b="0" i="0" smtClean="0">
                        <a:latin typeface="Cambria Math" panose="02040503050406030204" pitchFamily="18" charset="0"/>
                      </a:rPr>
                      <m:t>4</m:t>
                    </m:r>
                    <m:f>
                      <m:fPr>
                        <m:ctrlPr>
                          <a:rPr lang="en-GB" i="1">
                            <a:latin typeface="Cambria Math" panose="02040503050406030204" pitchFamily="18" charset="0"/>
                          </a:rPr>
                        </m:ctrlPr>
                      </m:fPr>
                      <m:num>
                        <m:r>
                          <a:rPr lang="en-GB" b="0" i="1" smtClean="0">
                            <a:latin typeface="Cambria Math" panose="02040503050406030204" pitchFamily="18" charset="0"/>
                          </a:rPr>
                          <m:t>7</m:t>
                        </m:r>
                      </m:num>
                      <m:den>
                        <m:r>
                          <a:rPr lang="en-GB" i="1">
                            <a:latin typeface="Cambria Math" panose="02040503050406030204" pitchFamily="18" charset="0"/>
                          </a:rPr>
                          <m:t>8</m:t>
                        </m:r>
                      </m:den>
                    </m:f>
                  </m:oMath>
                </a14:m>
                <a:endParaRPr lang="en-GB" dirty="0"/>
              </a:p>
            </p:txBody>
          </p:sp>
        </mc:Choice>
        <mc:Fallback>
          <p:sp>
            <p:nvSpPr>
              <p:cNvPr id="7" name="TextBox 6">
                <a:extLst>
                  <a:ext uri="{FF2B5EF4-FFF2-40B4-BE49-F238E27FC236}">
                    <a16:creationId xmlns:a16="http://schemas.microsoft.com/office/drawing/2014/main" id="{F7BD40D4-2EFF-9BD2-2552-7251876B82BD}"/>
                  </a:ext>
                </a:extLst>
              </p:cNvPr>
              <p:cNvSpPr txBox="1">
                <a:spLocks noRot="1" noChangeAspect="1" noMove="1" noResize="1" noEditPoints="1" noAdjustHandles="1" noChangeArrowheads="1" noChangeShapeType="1" noTextEdit="1"/>
              </p:cNvSpPr>
              <p:nvPr/>
            </p:nvSpPr>
            <p:spPr>
              <a:xfrm>
                <a:off x="911424" y="3234316"/>
                <a:ext cx="1116203" cy="2095125"/>
              </a:xfrm>
              <a:prstGeom prst="rect">
                <a:avLst/>
              </a:prstGeom>
              <a:blipFill>
                <a:blip r:embed="rId4"/>
                <a:stretch>
                  <a:fillRect l="-546" t="-1166" b="-466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077BA31-3D2D-FF3F-B6AD-454E2FA2C20B}"/>
                  </a:ext>
                </a:extLst>
              </p:cNvPr>
              <p:cNvSpPr txBox="1"/>
              <p:nvPr/>
            </p:nvSpPr>
            <p:spPr>
              <a:xfrm>
                <a:off x="3647728" y="3132204"/>
                <a:ext cx="1395382" cy="3403111"/>
              </a:xfrm>
              <a:prstGeom prst="rect">
                <a:avLst/>
              </a:prstGeom>
              <a:noFill/>
            </p:spPr>
            <p:txBody>
              <a:bodyPr wrap="none" lIns="0" tIns="0" rIns="0" bIns="0" rtlCol="0">
                <a:spAutoFit/>
              </a:bodyPr>
              <a:lstStyle/>
              <a:p>
                <a:pPr>
                  <a:buNone/>
                </a:pPr>
                <a14:m>
                  <m:oMath xmlns:m="http://schemas.openxmlformats.org/officeDocument/2006/math">
                    <m:r>
                      <a:rPr lang="en-GB" i="1" smtClean="0">
                        <a:latin typeface="Cambria Math" panose="02040503050406030204" pitchFamily="18" charset="0"/>
                      </a:rPr>
                      <m:t>7</m:t>
                    </m:r>
                    <m:f>
                      <m:fPr>
                        <m:ctrlPr>
                          <a:rPr lang="en-GB" i="1">
                            <a:latin typeface="Cambria Math" panose="02040503050406030204" pitchFamily="18" charset="0"/>
                          </a:rPr>
                        </m:ctrlPr>
                      </m:fPr>
                      <m:num>
                        <m:r>
                          <a:rPr lang="en-GB" b="0" i="1" smtClean="0">
                            <a:latin typeface="Cambria Math" panose="02040503050406030204" pitchFamily="18" charset="0"/>
                          </a:rPr>
                          <m:t>3</m:t>
                        </m:r>
                      </m:num>
                      <m:den>
                        <m:r>
                          <a:rPr lang="en-GB" i="1">
                            <a:latin typeface="Cambria Math" panose="02040503050406030204" pitchFamily="18" charset="0"/>
                          </a:rPr>
                          <m:t>8</m:t>
                        </m:r>
                      </m:den>
                    </m:f>
                  </m:oMath>
                </a14:m>
                <a:r>
                  <a:rPr lang="en-GB" dirty="0"/>
                  <a:t> - 2</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4</m:t>
                        </m:r>
                      </m:num>
                      <m:den>
                        <m:r>
                          <a:rPr lang="en-GB" i="1">
                            <a:latin typeface="Cambria Math" panose="02040503050406030204" pitchFamily="18" charset="0"/>
                          </a:rPr>
                          <m:t>8</m:t>
                        </m:r>
                      </m:den>
                    </m:f>
                  </m:oMath>
                </a14:m>
                <a:endParaRPr lang="en-GB" b="0" i="1" dirty="0">
                  <a:latin typeface="Cambria Math" panose="02040503050406030204" pitchFamily="18" charset="0"/>
                </a:endParaRPr>
              </a:p>
              <a:p>
                <a:pPr>
                  <a:buNone/>
                </a:pPr>
                <a14:m>
                  <m:oMath xmlns:m="http://schemas.openxmlformats.org/officeDocument/2006/math">
                    <m:r>
                      <a:rPr lang="en-GB" b="0" i="1" smtClean="0">
                        <a:latin typeface="Cambria Math" panose="02040503050406030204" pitchFamily="18" charset="0"/>
                      </a:rPr>
                      <m:t>6</m:t>
                    </m:r>
                    <m:f>
                      <m:fPr>
                        <m:ctrlPr>
                          <a:rPr lang="en-GB" i="1" smtClean="0">
                            <a:latin typeface="Cambria Math" panose="02040503050406030204" pitchFamily="18" charset="0"/>
                          </a:rPr>
                        </m:ctrlPr>
                      </m:fPr>
                      <m:num>
                        <m:r>
                          <a:rPr lang="en-GB" b="0" i="1" smtClean="0">
                            <a:latin typeface="Cambria Math" panose="02040503050406030204" pitchFamily="18" charset="0"/>
                          </a:rPr>
                          <m:t>11</m:t>
                        </m:r>
                      </m:num>
                      <m:den>
                        <m:r>
                          <a:rPr lang="en-GB" b="0" i="1" smtClean="0">
                            <a:latin typeface="Cambria Math" panose="02040503050406030204" pitchFamily="18" charset="0"/>
                          </a:rPr>
                          <m:t>8</m:t>
                        </m:r>
                      </m:den>
                    </m:f>
                  </m:oMath>
                </a14:m>
                <a:r>
                  <a:rPr lang="en-GB" dirty="0"/>
                  <a:t> - 2</a:t>
                </a: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oMath>
                </a14:m>
                <a:endParaRPr lang="en-GB" dirty="0"/>
              </a:p>
              <a:p>
                <a:pPr>
                  <a:buNone/>
                </a:pP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11</m:t>
                        </m:r>
                      </m:num>
                      <m:den>
                        <m:r>
                          <a:rPr lang="en-GB" i="1">
                            <a:latin typeface="Cambria Math" panose="02040503050406030204" pitchFamily="18" charset="0"/>
                          </a:rPr>
                          <m:t>8</m:t>
                        </m:r>
                      </m:den>
                    </m:f>
                  </m:oMath>
                </a14:m>
                <a:r>
                  <a:rPr lang="en-GB" dirty="0"/>
                  <a:t> - </a:t>
                </a: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i="1">
                            <a:latin typeface="Cambria Math" panose="02040503050406030204" pitchFamily="18" charset="0"/>
                          </a:rPr>
                          <m:t>7</m:t>
                        </m:r>
                      </m:num>
                      <m:den>
                        <m:r>
                          <a:rPr lang="en-GB" i="1">
                            <a:latin typeface="Cambria Math" panose="02040503050406030204" pitchFamily="18" charset="0"/>
                          </a:rPr>
                          <m:t>8</m:t>
                        </m:r>
                      </m:den>
                    </m:f>
                  </m:oMath>
                </a14:m>
                <a:endParaRPr lang="en-GB" dirty="0"/>
              </a:p>
              <a:p>
                <a:pPr>
                  <a:buNone/>
                </a:pPr>
                <a:r>
                  <a:rPr lang="en-GB" b="0" dirty="0"/>
                  <a:t>6 - 2 = 4</a:t>
                </a:r>
              </a:p>
              <a:p>
                <a:pPr>
                  <a:buNone/>
                </a:pPr>
                <a14:m>
                  <m:oMathPara xmlns:m="http://schemas.openxmlformats.org/officeDocument/2006/math">
                    <m:oMathParaPr>
                      <m:jc m:val="centerGroup"/>
                    </m:oMathParaPr>
                    <m:oMath xmlns:m="http://schemas.openxmlformats.org/officeDocument/2006/math">
                      <m:r>
                        <a:rPr lang="en-GB" b="0" i="0" smtClean="0">
                          <a:latin typeface="Cambria Math" panose="02040503050406030204" pitchFamily="18" charset="0"/>
                        </a:rPr>
                        <m:t>4</m:t>
                      </m:r>
                      <m:f>
                        <m:fPr>
                          <m:ctrlPr>
                            <a:rPr lang="en-GB" i="1">
                              <a:latin typeface="Cambria Math" panose="02040503050406030204" pitchFamily="18" charset="0"/>
                            </a:rPr>
                          </m:ctrlPr>
                        </m:fPr>
                        <m:num>
                          <m:r>
                            <a:rPr lang="en-GB" b="0" i="1" smtClean="0">
                              <a:latin typeface="Cambria Math" panose="02040503050406030204" pitchFamily="18" charset="0"/>
                            </a:rPr>
                            <m:t>7</m:t>
                          </m:r>
                        </m:num>
                        <m:den>
                          <m:r>
                            <a:rPr lang="en-GB" i="1">
                              <a:latin typeface="Cambria Math" panose="02040503050406030204" pitchFamily="18" charset="0"/>
                            </a:rPr>
                            <m:t>8</m:t>
                          </m:r>
                        </m:den>
                      </m:f>
                    </m:oMath>
                  </m:oMathPara>
                </a14:m>
                <a:endParaRPr lang="en-GB" dirty="0"/>
              </a:p>
            </p:txBody>
          </p:sp>
        </mc:Choice>
        <mc:Fallback>
          <p:sp>
            <p:nvSpPr>
              <p:cNvPr id="8" name="TextBox 7">
                <a:extLst>
                  <a:ext uri="{FF2B5EF4-FFF2-40B4-BE49-F238E27FC236}">
                    <a16:creationId xmlns:a16="http://schemas.microsoft.com/office/drawing/2014/main" id="{C077BA31-3D2D-FF3F-B6AD-454E2FA2C20B}"/>
                  </a:ext>
                </a:extLst>
              </p:cNvPr>
              <p:cNvSpPr txBox="1">
                <a:spLocks noRot="1" noChangeAspect="1" noMove="1" noResize="1" noEditPoints="1" noAdjustHandles="1" noChangeArrowheads="1" noChangeShapeType="1" noTextEdit="1"/>
              </p:cNvSpPr>
              <p:nvPr/>
            </p:nvSpPr>
            <p:spPr>
              <a:xfrm>
                <a:off x="3647728" y="3132204"/>
                <a:ext cx="1395382" cy="3403111"/>
              </a:xfrm>
              <a:prstGeom prst="rect">
                <a:avLst/>
              </a:prstGeom>
              <a:blipFill>
                <a:blip r:embed="rId5"/>
                <a:stretch>
                  <a:fillRect l="-15284" t="-896" r="-960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A7C1390-58BA-FF36-7232-FBCC28271B27}"/>
                  </a:ext>
                </a:extLst>
              </p:cNvPr>
              <p:cNvSpPr txBox="1"/>
              <p:nvPr/>
            </p:nvSpPr>
            <p:spPr>
              <a:xfrm>
                <a:off x="6258371" y="3057011"/>
                <a:ext cx="1570623" cy="2597571"/>
              </a:xfrm>
              <a:prstGeom prst="rect">
                <a:avLst/>
              </a:prstGeom>
              <a:noFill/>
            </p:spPr>
            <p:txBody>
              <a:bodyPr wrap="none" lIns="0" tIns="0" rIns="0" bIns="0" rtlCol="0">
                <a:spAutoFit/>
              </a:bodyPr>
              <a:lstStyle/>
              <a:p>
                <a:pPr>
                  <a:buNone/>
                </a:pPr>
                <a14:m>
                  <m:oMath xmlns:m="http://schemas.openxmlformats.org/officeDocument/2006/math">
                    <m:r>
                      <a:rPr lang="en-GB" i="1" smtClean="0">
                        <a:latin typeface="Cambria Math" panose="02040503050406030204" pitchFamily="18" charset="0"/>
                      </a:rPr>
                      <m:t>7</m:t>
                    </m:r>
                    <m:f>
                      <m:fPr>
                        <m:ctrlPr>
                          <a:rPr lang="en-GB" i="1">
                            <a:latin typeface="Cambria Math" panose="02040503050406030204" pitchFamily="18" charset="0"/>
                          </a:rPr>
                        </m:ctrlPr>
                      </m:fPr>
                      <m:num>
                        <m:r>
                          <a:rPr lang="en-GB" b="0" i="1" smtClean="0">
                            <a:latin typeface="Cambria Math" panose="02040503050406030204" pitchFamily="18" charset="0"/>
                          </a:rPr>
                          <m:t>3</m:t>
                        </m:r>
                      </m:num>
                      <m:den>
                        <m:r>
                          <a:rPr lang="en-GB" i="1">
                            <a:latin typeface="Cambria Math" panose="02040503050406030204" pitchFamily="18" charset="0"/>
                          </a:rPr>
                          <m:t>8</m:t>
                        </m:r>
                      </m:den>
                    </m:f>
                  </m:oMath>
                </a14:m>
                <a:r>
                  <a:rPr lang="en-GB" dirty="0"/>
                  <a:t> - 2</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4</m:t>
                        </m:r>
                      </m:num>
                      <m:den>
                        <m:r>
                          <a:rPr lang="en-GB" i="1">
                            <a:latin typeface="Cambria Math" panose="02040503050406030204" pitchFamily="18" charset="0"/>
                          </a:rPr>
                          <m:t>8</m:t>
                        </m:r>
                      </m:den>
                    </m:f>
                  </m:oMath>
                </a14:m>
                <a:endParaRPr lang="en-GB" b="0" i="1" dirty="0">
                  <a:latin typeface="Cambria Math" panose="02040503050406030204" pitchFamily="18" charset="0"/>
                </a:endParaRPr>
              </a:p>
              <a:p>
                <a:pPr>
                  <a:buNone/>
                </a:pP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3</m:t>
                        </m:r>
                      </m:num>
                      <m:den>
                        <m:r>
                          <a:rPr lang="en-GB" i="1">
                            <a:latin typeface="Cambria Math" panose="02040503050406030204" pitchFamily="18" charset="0"/>
                          </a:rPr>
                          <m:t>8</m:t>
                        </m:r>
                      </m:den>
                    </m:f>
                  </m:oMath>
                </a14:m>
                <a:r>
                  <a:rPr lang="en-GB" dirty="0"/>
                  <a:t> - </a:t>
                </a: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4</m:t>
                        </m:r>
                      </m:num>
                      <m:den>
                        <m:r>
                          <a:rPr lang="en-GB" b="0" i="1" smtClean="0">
                            <a:latin typeface="Cambria Math" panose="02040503050406030204" pitchFamily="18" charset="0"/>
                          </a:rPr>
                          <m:t>8</m:t>
                        </m:r>
                      </m:den>
                    </m:f>
                    <m:r>
                      <a:rPr lang="en-GB" b="0" i="1" smtClean="0">
                        <a:latin typeface="Cambria Math" panose="02040503050406030204" pitchFamily="18" charset="0"/>
                      </a:rPr>
                      <m:t>=−</m:t>
                    </m:r>
                    <m:f>
                      <m:fPr>
                        <m:ctrlPr>
                          <a:rPr lang="en-GB" i="1">
                            <a:latin typeface="Cambria Math" panose="02040503050406030204" pitchFamily="18" charset="0"/>
                          </a:rPr>
                        </m:ctrlPr>
                      </m:fPr>
                      <m:num>
                        <m:r>
                          <a:rPr lang="en-GB" b="0" i="1" smtClean="0">
                            <a:latin typeface="Cambria Math" panose="02040503050406030204" pitchFamily="18" charset="0"/>
                          </a:rPr>
                          <m:t>1</m:t>
                        </m:r>
                      </m:num>
                      <m:den>
                        <m:r>
                          <a:rPr lang="en-GB" i="1">
                            <a:latin typeface="Cambria Math" panose="02040503050406030204" pitchFamily="18" charset="0"/>
                          </a:rPr>
                          <m:t>8</m:t>
                        </m:r>
                      </m:den>
                    </m:f>
                  </m:oMath>
                </a14:m>
                <a:endParaRPr lang="en-GB" dirty="0"/>
              </a:p>
              <a:p>
                <a:pPr>
                  <a:buNone/>
                </a:pPr>
                <a:r>
                  <a:rPr lang="en-GB" dirty="0"/>
                  <a:t>7</a:t>
                </a:r>
                <a:r>
                  <a:rPr lang="en-GB" b="0" dirty="0"/>
                  <a:t> - 2 = 5</a:t>
                </a:r>
              </a:p>
              <a:p>
                <a:pPr>
                  <a:buNone/>
                </a:pPr>
                <a:r>
                  <a:rPr lang="en-GB" b="0" i="0" dirty="0">
                    <a:latin typeface="Cambria Math" panose="02040503050406030204" pitchFamily="18" charset="0"/>
                  </a:rPr>
                  <a:t>5- </a:t>
                </a:r>
                <a14:m>
                  <m:oMath xmlns:m="http://schemas.openxmlformats.org/officeDocument/2006/math">
                    <m:f>
                      <m:fPr>
                        <m:ctrlPr>
                          <a:rPr lang="en-GB"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8</m:t>
                        </m:r>
                      </m:den>
                    </m:f>
                  </m:oMath>
                </a14:m>
                <a:r>
                  <a:rPr lang="en-GB" b="0" i="0" dirty="0">
                    <a:latin typeface="Cambria Math" panose="02040503050406030204" pitchFamily="18" charset="0"/>
                  </a:rPr>
                  <a:t> =</a:t>
                </a:r>
                <a14:m>
                  <m:oMath xmlns:m="http://schemas.openxmlformats.org/officeDocument/2006/math">
                    <m:r>
                      <a:rPr lang="en-GB" b="0" i="0" smtClean="0">
                        <a:latin typeface="Cambria Math" panose="02040503050406030204" pitchFamily="18" charset="0"/>
                      </a:rPr>
                      <m:t> 4</m:t>
                    </m:r>
                    <m:f>
                      <m:fPr>
                        <m:ctrlPr>
                          <a:rPr lang="en-GB" i="1">
                            <a:latin typeface="Cambria Math" panose="02040503050406030204" pitchFamily="18" charset="0"/>
                          </a:rPr>
                        </m:ctrlPr>
                      </m:fPr>
                      <m:num>
                        <m:r>
                          <a:rPr lang="en-GB" b="0" i="1" smtClean="0">
                            <a:latin typeface="Cambria Math" panose="02040503050406030204" pitchFamily="18" charset="0"/>
                          </a:rPr>
                          <m:t>7</m:t>
                        </m:r>
                      </m:num>
                      <m:den>
                        <m:r>
                          <a:rPr lang="en-GB" i="1">
                            <a:latin typeface="Cambria Math" panose="02040503050406030204" pitchFamily="18" charset="0"/>
                          </a:rPr>
                          <m:t>8</m:t>
                        </m:r>
                      </m:den>
                    </m:f>
                  </m:oMath>
                </a14:m>
                <a:endParaRPr lang="en-GB" dirty="0"/>
              </a:p>
            </p:txBody>
          </p:sp>
        </mc:Choice>
        <mc:Fallback>
          <p:sp>
            <p:nvSpPr>
              <p:cNvPr id="9" name="TextBox 8">
                <a:extLst>
                  <a:ext uri="{FF2B5EF4-FFF2-40B4-BE49-F238E27FC236}">
                    <a16:creationId xmlns:a16="http://schemas.microsoft.com/office/drawing/2014/main" id="{0A7C1390-58BA-FF36-7232-FBCC28271B27}"/>
                  </a:ext>
                </a:extLst>
              </p:cNvPr>
              <p:cNvSpPr txBox="1">
                <a:spLocks noRot="1" noChangeAspect="1" noMove="1" noResize="1" noEditPoints="1" noAdjustHandles="1" noChangeArrowheads="1" noChangeShapeType="1" noTextEdit="1"/>
              </p:cNvSpPr>
              <p:nvPr/>
            </p:nvSpPr>
            <p:spPr>
              <a:xfrm>
                <a:off x="6258371" y="3057011"/>
                <a:ext cx="1570623" cy="2597571"/>
              </a:xfrm>
              <a:prstGeom prst="rect">
                <a:avLst/>
              </a:prstGeom>
              <a:blipFill>
                <a:blip r:embed="rId6"/>
                <a:stretch>
                  <a:fillRect l="-14008" t="-1171" b="-3279"/>
                </a:stretch>
              </a:blipFill>
            </p:spPr>
            <p:txBody>
              <a:bodyPr/>
              <a:lstStyle/>
              <a:p>
                <a:r>
                  <a:rPr lang="en-GB">
                    <a:noFill/>
                  </a:rPr>
                  <a:t> </a:t>
                </a:r>
              </a:p>
            </p:txBody>
          </p:sp>
        </mc:Fallback>
      </mc:AlternateContent>
      <p:sp>
        <p:nvSpPr>
          <p:cNvPr id="10" name="Content Placeholder 2">
            <a:extLst>
              <a:ext uri="{FF2B5EF4-FFF2-40B4-BE49-F238E27FC236}">
                <a16:creationId xmlns:a16="http://schemas.microsoft.com/office/drawing/2014/main" id="{1F66590D-F4CC-CB0B-F241-6F549F47AE10}"/>
              </a:ext>
            </a:extLst>
          </p:cNvPr>
          <p:cNvSpPr txBox="1">
            <a:spLocks/>
          </p:cNvSpPr>
          <p:nvPr/>
        </p:nvSpPr>
        <p:spPr>
          <a:xfrm>
            <a:off x="8287455" y="3196161"/>
            <a:ext cx="3684806" cy="2757750"/>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kern="0" dirty="0"/>
              <a:t>Whats the same and what’s different about each method? </a:t>
            </a:r>
          </a:p>
          <a:p>
            <a:endParaRPr lang="en-GB" kern="0" dirty="0"/>
          </a:p>
          <a:p>
            <a:r>
              <a:rPr lang="en-GB" kern="0" dirty="0"/>
              <a:t>Which is best? </a:t>
            </a:r>
          </a:p>
        </p:txBody>
      </p:sp>
    </p:spTree>
    <p:extLst>
      <p:ext uri="{BB962C8B-B14F-4D97-AF65-F5344CB8AC3E}">
        <p14:creationId xmlns:p14="http://schemas.microsoft.com/office/powerpoint/2010/main" val="52744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0C21A-CBA8-2F09-0C09-8F717CC4D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BD68C-335F-AE42-72E4-9274141E900F}"/>
              </a:ext>
            </a:extLst>
          </p:cNvPr>
          <p:cNvSpPr>
            <a:spLocks noGrp="1"/>
          </p:cNvSpPr>
          <p:nvPr>
            <p:ph type="title"/>
          </p:nvPr>
        </p:nvSpPr>
        <p:spPr>
          <a:xfrm>
            <a:off x="276055" y="59443"/>
            <a:ext cx="10972800" cy="982117"/>
          </a:xfrm>
        </p:spPr>
        <p:txBody>
          <a:bodyPr/>
          <a:lstStyle/>
          <a:p>
            <a:r>
              <a:rPr lang="en-GB" dirty="0"/>
              <a:t>Deeper thinking and fluency</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AE432B2-1465-74EE-3411-A927FDE5E017}"/>
                  </a:ext>
                </a:extLst>
              </p:cNvPr>
              <p:cNvSpPr>
                <a:spLocks noGrp="1"/>
              </p:cNvSpPr>
              <p:nvPr>
                <p:ph idx="1"/>
              </p:nvPr>
            </p:nvSpPr>
            <p:spPr>
              <a:xfrm>
                <a:off x="444027" y="1187988"/>
                <a:ext cx="11399621" cy="3888432"/>
              </a:xfrm>
            </p:spPr>
            <p:txBody>
              <a:bodyPr/>
              <a:lstStyle/>
              <a:p>
                <a:r>
                  <a:rPr lang="en-GB" dirty="0"/>
                  <a:t>What if the question had been</a:t>
                </a:r>
              </a:p>
              <a:p>
                <a:endParaRPr lang="en-GB" dirty="0"/>
              </a:p>
              <a:p>
                <a:r>
                  <a:rPr lang="en-GB" dirty="0"/>
                  <a:t>7</a:t>
                </a:r>
                <a14:m>
                  <m:oMath xmlns:m="http://schemas.openxmlformats.org/officeDocument/2006/math">
                    <m:r>
                      <a:rPr lang="en-GB" i="1">
                        <a:latin typeface="Cambria Math" panose="02040503050406030204" pitchFamily="18" charset="0"/>
                      </a:rPr>
                      <m:t>7</m:t>
                    </m:r>
                    <m:f>
                      <m:fPr>
                        <m:ctrlPr>
                          <a:rPr lang="en-GB" i="1">
                            <a:latin typeface="Cambria Math" panose="02040503050406030204" pitchFamily="18" charset="0"/>
                          </a:rPr>
                        </m:ctrlPr>
                      </m:fPr>
                      <m:num>
                        <m:r>
                          <a:rPr lang="en-GB" i="1">
                            <a:latin typeface="Cambria Math" panose="02040503050406030204" pitchFamily="18" charset="0"/>
                          </a:rPr>
                          <m:t>3</m:t>
                        </m:r>
                      </m:num>
                      <m:den>
                        <m:r>
                          <a:rPr lang="en-GB" i="1">
                            <a:latin typeface="Cambria Math" panose="02040503050406030204" pitchFamily="18" charset="0"/>
                          </a:rPr>
                          <m:t>8</m:t>
                        </m:r>
                      </m:den>
                    </m:f>
                  </m:oMath>
                </a14:m>
                <a:r>
                  <a:rPr lang="en-GB" dirty="0"/>
                  <a:t> - 22</a:t>
                </a:r>
                <a14:m>
                  <m:oMath xmlns:m="http://schemas.openxmlformats.org/officeDocument/2006/math">
                    <m:f>
                      <m:fPr>
                        <m:ctrlPr>
                          <a:rPr lang="en-GB" i="1">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2</m:t>
                        </m:r>
                      </m:den>
                    </m:f>
                  </m:oMath>
                </a14:m>
                <a:endParaRPr lang="en-GB" i="1" dirty="0">
                  <a:latin typeface="Cambria Math" panose="02040503050406030204" pitchFamily="18" charset="0"/>
                </a:endParaRPr>
              </a:p>
              <a:p>
                <a:r>
                  <a:rPr lang="en-GB" dirty="0"/>
                  <a:t> </a:t>
                </a:r>
              </a:p>
              <a:p>
                <a:r>
                  <a:rPr lang="en-GB" dirty="0"/>
                  <a:t>Would your choice of method be different? </a:t>
                </a:r>
              </a:p>
            </p:txBody>
          </p:sp>
        </mc:Choice>
        <mc:Fallback>
          <p:sp>
            <p:nvSpPr>
              <p:cNvPr id="3" name="Content Placeholder 2">
                <a:extLst>
                  <a:ext uri="{FF2B5EF4-FFF2-40B4-BE49-F238E27FC236}">
                    <a16:creationId xmlns:a16="http://schemas.microsoft.com/office/drawing/2014/main" id="{9AE432B2-1465-74EE-3411-A927FDE5E017}"/>
                  </a:ext>
                </a:extLst>
              </p:cNvPr>
              <p:cNvSpPr>
                <a:spLocks noGrp="1" noRot="1" noChangeAspect="1" noMove="1" noResize="1" noEditPoints="1" noAdjustHandles="1" noChangeArrowheads="1" noChangeShapeType="1" noTextEdit="1"/>
              </p:cNvSpPr>
              <p:nvPr>
                <p:ph idx="1"/>
              </p:nvPr>
            </p:nvSpPr>
            <p:spPr>
              <a:xfrm>
                <a:off x="444027" y="1187988"/>
                <a:ext cx="11399621" cy="3888432"/>
              </a:xfrm>
              <a:blipFill>
                <a:blip r:embed="rId3"/>
                <a:stretch>
                  <a:fillRect l="-856" t="-1097"/>
                </a:stretch>
              </a:blipFill>
            </p:spPr>
            <p:txBody>
              <a:bodyPr/>
              <a:lstStyle/>
              <a:p>
                <a:r>
                  <a:rPr lang="en-GB">
                    <a:noFill/>
                  </a:rPr>
                  <a:t> </a:t>
                </a:r>
              </a:p>
            </p:txBody>
          </p:sp>
        </mc:Fallback>
      </mc:AlternateContent>
      <p:pic>
        <p:nvPicPr>
          <p:cNvPr id="4" name="Picture 3">
            <a:extLst>
              <a:ext uri="{FF2B5EF4-FFF2-40B4-BE49-F238E27FC236}">
                <a16:creationId xmlns:a16="http://schemas.microsoft.com/office/drawing/2014/main" id="{681EEBF1-89CB-8F14-35A2-93CA87D24939}"/>
              </a:ext>
            </a:extLst>
          </p:cNvPr>
          <p:cNvPicPr>
            <a:picLocks noChangeAspect="1"/>
          </p:cNvPicPr>
          <p:nvPr/>
        </p:nvPicPr>
        <p:blipFill>
          <a:blip r:embed="rId4"/>
          <a:srcRect l="11183"/>
          <a:stretch>
            <a:fillRect/>
          </a:stretch>
        </p:blipFill>
        <p:spPr>
          <a:xfrm>
            <a:off x="7379441" y="188640"/>
            <a:ext cx="4536504" cy="1391661"/>
          </a:xfrm>
          <a:prstGeom prst="rect">
            <a:avLst/>
          </a:prstGeom>
        </p:spPr>
      </p:pic>
    </p:spTree>
    <p:extLst>
      <p:ext uri="{BB962C8B-B14F-4D97-AF65-F5344CB8AC3E}">
        <p14:creationId xmlns:p14="http://schemas.microsoft.com/office/powerpoint/2010/main" val="189148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961D18-3704-4145-92EF-C85F528BED7A}"/>
              </a:ext>
            </a:extLst>
          </p:cNvPr>
          <p:cNvSpPr>
            <a:spLocks noGrp="1"/>
          </p:cNvSpPr>
          <p:nvPr>
            <p:ph type="body" sz="quarter" idx="11"/>
          </p:nvPr>
        </p:nvSpPr>
        <p:spPr/>
        <p:txBody>
          <a:bodyPr/>
          <a:lstStyle/>
          <a:p>
            <a:r>
              <a:rPr lang="en-GB"/>
              <a:t>Checkpoint 27: The greatest product</a:t>
            </a:r>
          </a:p>
        </p:txBody>
      </p:sp>
      <p:sp>
        <p:nvSpPr>
          <p:cNvPr id="20" name="Action Button: Help 19">
            <a:hlinkClick r:id="" action="ppaction://noaction" highlightClick="1"/>
            <a:extLst>
              <a:ext uri="{FF2B5EF4-FFF2-40B4-BE49-F238E27FC236}">
                <a16:creationId xmlns:a16="http://schemas.microsoft.com/office/drawing/2014/main" id="{BA17B76D-1258-4063-82DD-B6ABFF2AB0C6}"/>
              </a:ext>
            </a:extLst>
          </p:cNvPr>
          <p:cNvSpPr/>
          <p:nvPr/>
        </p:nvSpPr>
        <p:spPr>
          <a:xfrm>
            <a:off x="372214" y="3799476"/>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p>
        </p:txBody>
      </p:sp>
      <p:sp>
        <p:nvSpPr>
          <p:cNvPr id="21" name="TextBox 20">
            <a:extLst>
              <a:ext uri="{FF2B5EF4-FFF2-40B4-BE49-F238E27FC236}">
                <a16:creationId xmlns:a16="http://schemas.microsoft.com/office/drawing/2014/main" id="{46D52FD6-8F12-4F17-866C-2A0B5B3C4FFF}"/>
              </a:ext>
            </a:extLst>
          </p:cNvPr>
          <p:cNvSpPr txBox="1"/>
          <p:nvPr/>
        </p:nvSpPr>
        <p:spPr>
          <a:xfrm>
            <a:off x="1157510" y="3789571"/>
            <a:ext cx="7855179" cy="430887"/>
          </a:xfrm>
          <a:prstGeom prst="rect">
            <a:avLst/>
          </a:prstGeom>
          <a:noFill/>
        </p:spPr>
        <p:txBody>
          <a:bodyPr wrap="square" rtlCol="0">
            <a:spAutoFit/>
          </a:bodyPr>
          <a:lstStyle/>
          <a:p>
            <a:pPr>
              <a:buNone/>
            </a:pPr>
            <a:r>
              <a:rPr lang="en-GB" sz="2200" dirty="0"/>
              <a:t>Place all six products in order from least to greatest.</a:t>
            </a:r>
          </a:p>
        </p:txBody>
      </p:sp>
      <p:sp>
        <p:nvSpPr>
          <p:cNvPr id="4" name="TextBox 3">
            <a:extLst>
              <a:ext uri="{FF2B5EF4-FFF2-40B4-BE49-F238E27FC236}">
                <a16:creationId xmlns:a16="http://schemas.microsoft.com/office/drawing/2014/main" id="{64F65DB5-107B-4B88-97AF-62CAD2E24464}"/>
              </a:ext>
            </a:extLst>
          </p:cNvPr>
          <p:cNvSpPr txBox="1"/>
          <p:nvPr/>
        </p:nvSpPr>
        <p:spPr>
          <a:xfrm>
            <a:off x="240288" y="1151427"/>
            <a:ext cx="8772401" cy="430887"/>
          </a:xfrm>
          <a:prstGeom prst="rect">
            <a:avLst/>
          </a:prstGeom>
          <a:noFill/>
        </p:spPr>
        <p:txBody>
          <a:bodyPr wrap="none" rtlCol="0">
            <a:spAutoFit/>
          </a:bodyPr>
          <a:lstStyle/>
          <a:p>
            <a:pPr>
              <a:buNone/>
            </a:pPr>
            <a:r>
              <a:rPr lang="en-GB" sz="2200"/>
              <a:t>Without calculating, decide which is the greater product in each pair. </a:t>
            </a:r>
          </a:p>
        </p:txBody>
      </p:sp>
      <p:grpSp>
        <p:nvGrpSpPr>
          <p:cNvPr id="14" name="Group 13">
            <a:extLst>
              <a:ext uri="{FF2B5EF4-FFF2-40B4-BE49-F238E27FC236}">
                <a16:creationId xmlns:a16="http://schemas.microsoft.com/office/drawing/2014/main" id="{6BF15581-3F5C-49C5-A323-EDAB3D8A8B22}"/>
              </a:ext>
            </a:extLst>
          </p:cNvPr>
          <p:cNvGrpSpPr/>
          <p:nvPr/>
        </p:nvGrpSpPr>
        <p:grpSpPr>
          <a:xfrm>
            <a:off x="590126" y="2194550"/>
            <a:ext cx="3449783" cy="1281545"/>
            <a:chOff x="429490" y="2113640"/>
            <a:chExt cx="3449783" cy="1281545"/>
          </a:xfrm>
        </p:grpSpPr>
        <p:sp>
          <p:nvSpPr>
            <p:cNvPr id="15" name="Rectangle: Rounded Corners 14">
              <a:extLst>
                <a:ext uri="{FF2B5EF4-FFF2-40B4-BE49-F238E27FC236}">
                  <a16:creationId xmlns:a16="http://schemas.microsoft.com/office/drawing/2014/main" id="{C41135A6-BA23-43F7-972A-896E7E2A5203}"/>
                </a:ext>
              </a:extLst>
            </p:cNvPr>
            <p:cNvSpPr/>
            <p:nvPr/>
          </p:nvSpPr>
          <p:spPr>
            <a:xfrm>
              <a:off x="429490" y="2113640"/>
              <a:ext cx="3449783" cy="128154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CC0A5E3-C1A1-4797-B378-12D63D3A44D3}"/>
                    </a:ext>
                  </a:extLst>
                </p:cNvPr>
                <p:cNvSpPr txBox="1"/>
                <p:nvPr/>
              </p:nvSpPr>
              <p:spPr>
                <a:xfrm>
                  <a:off x="677779" y="2261863"/>
                  <a:ext cx="1097608" cy="90178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5</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6</m:t>
                            </m:r>
                          </m:den>
                        </m:f>
                      </m:oMath>
                    </m:oMathPara>
                  </a14:m>
                  <a:endParaRPr lang="en-GB"/>
                </a:p>
              </p:txBody>
            </p:sp>
          </mc:Choice>
          <mc:Fallback xmlns="">
            <p:sp>
              <p:nvSpPr>
                <p:cNvPr id="16" name="TextBox 15">
                  <a:extLst>
                    <a:ext uri="{FF2B5EF4-FFF2-40B4-BE49-F238E27FC236}">
                      <a16:creationId xmlns:a16="http://schemas.microsoft.com/office/drawing/2014/main" id="{9CC0A5E3-C1A1-4797-B378-12D63D3A44D3}"/>
                    </a:ext>
                  </a:extLst>
                </p:cNvPr>
                <p:cNvSpPr txBox="1">
                  <a:spLocks noRot="1" noChangeAspect="1" noMove="1" noResize="1" noEditPoints="1" noAdjustHandles="1" noChangeArrowheads="1" noChangeShapeType="1" noTextEdit="1"/>
                </p:cNvSpPr>
                <p:nvPr/>
              </p:nvSpPr>
              <p:spPr>
                <a:xfrm>
                  <a:off x="677779" y="2261863"/>
                  <a:ext cx="1097608" cy="90178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BA2B40C6-C951-4114-A250-6D72462DE97A}"/>
                    </a:ext>
                  </a:extLst>
                </p:cNvPr>
                <p:cNvSpPr txBox="1"/>
                <p:nvPr/>
              </p:nvSpPr>
              <p:spPr>
                <a:xfrm>
                  <a:off x="2444199" y="2261863"/>
                  <a:ext cx="1097608" cy="90178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6</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1</m:t>
                            </m:r>
                          </m:num>
                          <m:den>
                            <m:r>
                              <a:rPr lang="en-GB" b="0" i="1" smtClean="0">
                                <a:latin typeface="Cambria Math" panose="02040503050406030204" pitchFamily="18" charset="0"/>
                                <a:ea typeface="Cambria Math" panose="02040503050406030204" pitchFamily="18" charset="0"/>
                              </a:rPr>
                              <m:t>7</m:t>
                            </m:r>
                          </m:den>
                        </m:f>
                      </m:oMath>
                    </m:oMathPara>
                  </a14:m>
                  <a:endParaRPr lang="en-GB"/>
                </a:p>
              </p:txBody>
            </p:sp>
          </mc:Choice>
          <mc:Fallback xmlns="">
            <p:sp>
              <p:nvSpPr>
                <p:cNvPr id="17" name="TextBox 16">
                  <a:extLst>
                    <a:ext uri="{FF2B5EF4-FFF2-40B4-BE49-F238E27FC236}">
                      <a16:creationId xmlns:a16="http://schemas.microsoft.com/office/drawing/2014/main" id="{BA2B40C6-C951-4114-A250-6D72462DE97A}"/>
                    </a:ext>
                  </a:extLst>
                </p:cNvPr>
                <p:cNvSpPr txBox="1">
                  <a:spLocks noRot="1" noChangeAspect="1" noMove="1" noResize="1" noEditPoints="1" noAdjustHandles="1" noChangeArrowheads="1" noChangeShapeType="1" noTextEdit="1"/>
                </p:cNvSpPr>
                <p:nvPr/>
              </p:nvSpPr>
              <p:spPr>
                <a:xfrm>
                  <a:off x="2444199" y="2261863"/>
                  <a:ext cx="1097608" cy="901785"/>
                </a:xfrm>
                <a:prstGeom prst="rect">
                  <a:avLst/>
                </a:prstGeom>
                <a:blipFill>
                  <a:blip r:embed="rId4"/>
                  <a:stretch>
                    <a:fillRect/>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E73ED1AB-4096-4836-A453-007A3AE1A09F}"/>
              </a:ext>
            </a:extLst>
          </p:cNvPr>
          <p:cNvGrpSpPr/>
          <p:nvPr/>
        </p:nvGrpSpPr>
        <p:grpSpPr>
          <a:xfrm>
            <a:off x="8069326" y="2152892"/>
            <a:ext cx="3449783" cy="1281545"/>
            <a:chOff x="429490" y="2113640"/>
            <a:chExt cx="3449783" cy="1281545"/>
          </a:xfrm>
        </p:grpSpPr>
        <p:sp>
          <p:nvSpPr>
            <p:cNvPr id="19" name="Rectangle: Rounded Corners 18">
              <a:extLst>
                <a:ext uri="{FF2B5EF4-FFF2-40B4-BE49-F238E27FC236}">
                  <a16:creationId xmlns:a16="http://schemas.microsoft.com/office/drawing/2014/main" id="{9CAB74BE-CFB4-495F-8F8C-C8C588E937A4}"/>
                </a:ext>
              </a:extLst>
            </p:cNvPr>
            <p:cNvSpPr/>
            <p:nvPr/>
          </p:nvSpPr>
          <p:spPr>
            <a:xfrm>
              <a:off x="429490" y="2113640"/>
              <a:ext cx="3449783" cy="128154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C07A0BA-8A8B-4A74-AAD3-9B87CB0D4670}"/>
                    </a:ext>
                  </a:extLst>
                </p:cNvPr>
                <p:cNvSpPr txBox="1"/>
                <p:nvPr/>
              </p:nvSpPr>
              <p:spPr>
                <a:xfrm>
                  <a:off x="677779" y="2261863"/>
                  <a:ext cx="1097608" cy="90178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2</m:t>
                            </m:r>
                          </m:num>
                          <m:den>
                            <m:r>
                              <a:rPr lang="en-GB" b="0" i="1" smtClean="0">
                                <a:latin typeface="Cambria Math" panose="02040503050406030204" pitchFamily="18" charset="0"/>
                                <a:ea typeface="Cambria Math" panose="02040503050406030204" pitchFamily="18" charset="0"/>
                              </a:rPr>
                              <m:t>5</m:t>
                            </m:r>
                          </m:den>
                        </m:f>
                      </m:oMath>
                    </m:oMathPara>
                  </a14:m>
                  <a:endParaRPr lang="en-GB"/>
                </a:p>
              </p:txBody>
            </p:sp>
          </mc:Choice>
          <mc:Fallback xmlns="">
            <p:sp>
              <p:nvSpPr>
                <p:cNvPr id="22" name="TextBox 21">
                  <a:extLst>
                    <a:ext uri="{FF2B5EF4-FFF2-40B4-BE49-F238E27FC236}">
                      <a16:creationId xmlns:a16="http://schemas.microsoft.com/office/drawing/2014/main" id="{EC07A0BA-8A8B-4A74-AAD3-9B87CB0D4670}"/>
                    </a:ext>
                  </a:extLst>
                </p:cNvPr>
                <p:cNvSpPr txBox="1">
                  <a:spLocks noRot="1" noChangeAspect="1" noMove="1" noResize="1" noEditPoints="1" noAdjustHandles="1" noChangeArrowheads="1" noChangeShapeType="1" noTextEdit="1"/>
                </p:cNvSpPr>
                <p:nvPr/>
              </p:nvSpPr>
              <p:spPr>
                <a:xfrm>
                  <a:off x="677779" y="2261863"/>
                  <a:ext cx="1097608" cy="90178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886A07E1-A15B-46C2-AF41-2D57082B5599}"/>
                    </a:ext>
                  </a:extLst>
                </p:cNvPr>
                <p:cNvSpPr txBox="1"/>
                <p:nvPr/>
              </p:nvSpPr>
              <p:spPr>
                <a:xfrm>
                  <a:off x="2444199" y="2261863"/>
                  <a:ext cx="1097608" cy="910570"/>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3</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5</m:t>
                            </m:r>
                          </m:num>
                          <m:den>
                            <m:r>
                              <a:rPr lang="en-GB" b="0" i="1" smtClean="0">
                                <a:latin typeface="Cambria Math" panose="02040503050406030204" pitchFamily="18" charset="0"/>
                                <a:ea typeface="Cambria Math" panose="02040503050406030204" pitchFamily="18" charset="0"/>
                              </a:rPr>
                              <m:t>2</m:t>
                            </m:r>
                          </m:den>
                        </m:f>
                      </m:oMath>
                    </m:oMathPara>
                  </a14:m>
                  <a:endParaRPr lang="en-GB"/>
                </a:p>
              </p:txBody>
            </p:sp>
          </mc:Choice>
          <mc:Fallback xmlns="">
            <p:sp>
              <p:nvSpPr>
                <p:cNvPr id="24" name="TextBox 23">
                  <a:extLst>
                    <a:ext uri="{FF2B5EF4-FFF2-40B4-BE49-F238E27FC236}">
                      <a16:creationId xmlns:a16="http://schemas.microsoft.com/office/drawing/2014/main" id="{886A07E1-A15B-46C2-AF41-2D57082B5599}"/>
                    </a:ext>
                  </a:extLst>
                </p:cNvPr>
                <p:cNvSpPr txBox="1">
                  <a:spLocks noRot="1" noChangeAspect="1" noMove="1" noResize="1" noEditPoints="1" noAdjustHandles="1" noChangeArrowheads="1" noChangeShapeType="1" noTextEdit="1"/>
                </p:cNvSpPr>
                <p:nvPr/>
              </p:nvSpPr>
              <p:spPr>
                <a:xfrm>
                  <a:off x="2444199" y="2261863"/>
                  <a:ext cx="1097608" cy="910570"/>
                </a:xfrm>
                <a:prstGeom prst="rect">
                  <a:avLst/>
                </a:prstGeom>
                <a:blipFill>
                  <a:blip r:embed="rId6"/>
                  <a:stretch>
                    <a:fillRect/>
                  </a:stretch>
                </a:blipFill>
              </p:spPr>
              <p:txBody>
                <a:bodyPr/>
                <a:lstStyle/>
                <a:p>
                  <a:r>
                    <a:rPr lang="en-US">
                      <a:noFill/>
                    </a:rPr>
                    <a:t> </a:t>
                  </a:r>
                </a:p>
              </p:txBody>
            </p:sp>
          </mc:Fallback>
        </mc:AlternateContent>
      </p:grpSp>
      <p:grpSp>
        <p:nvGrpSpPr>
          <p:cNvPr id="23" name="Group 22">
            <a:extLst>
              <a:ext uri="{FF2B5EF4-FFF2-40B4-BE49-F238E27FC236}">
                <a16:creationId xmlns:a16="http://schemas.microsoft.com/office/drawing/2014/main" id="{6D835843-1A82-4194-A0B6-81C87E3361B6}"/>
              </a:ext>
            </a:extLst>
          </p:cNvPr>
          <p:cNvGrpSpPr/>
          <p:nvPr/>
        </p:nvGrpSpPr>
        <p:grpSpPr>
          <a:xfrm>
            <a:off x="4329726" y="2163480"/>
            <a:ext cx="3449783" cy="1281545"/>
            <a:chOff x="429490" y="2113640"/>
            <a:chExt cx="3449783" cy="1281545"/>
          </a:xfrm>
        </p:grpSpPr>
        <p:sp>
          <p:nvSpPr>
            <p:cNvPr id="26" name="Rectangle: Rounded Corners 25">
              <a:extLst>
                <a:ext uri="{FF2B5EF4-FFF2-40B4-BE49-F238E27FC236}">
                  <a16:creationId xmlns:a16="http://schemas.microsoft.com/office/drawing/2014/main" id="{42D55AEB-9642-4B67-9440-8BAF987FC54E}"/>
                </a:ext>
              </a:extLst>
            </p:cNvPr>
            <p:cNvSpPr/>
            <p:nvPr/>
          </p:nvSpPr>
          <p:spPr>
            <a:xfrm>
              <a:off x="429490" y="2113640"/>
              <a:ext cx="3449783" cy="128154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05C2A8C-C612-417C-BB70-2BE3B00A3915}"/>
                    </a:ext>
                  </a:extLst>
                </p:cNvPr>
                <p:cNvSpPr txBox="1"/>
                <p:nvPr/>
              </p:nvSpPr>
              <p:spPr>
                <a:xfrm>
                  <a:off x="677779" y="2261863"/>
                  <a:ext cx="1296381" cy="900246"/>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4</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27</m:t>
                            </m:r>
                          </m:den>
                        </m:f>
                      </m:oMath>
                    </m:oMathPara>
                  </a14:m>
                  <a:endParaRPr lang="en-GB"/>
                </a:p>
              </p:txBody>
            </p:sp>
          </mc:Choice>
          <mc:Fallback xmlns="">
            <p:sp>
              <p:nvSpPr>
                <p:cNvPr id="27" name="TextBox 26">
                  <a:extLst>
                    <a:ext uri="{FF2B5EF4-FFF2-40B4-BE49-F238E27FC236}">
                      <a16:creationId xmlns:a16="http://schemas.microsoft.com/office/drawing/2014/main" id="{905C2A8C-C612-417C-BB70-2BE3B00A3915}"/>
                    </a:ext>
                  </a:extLst>
                </p:cNvPr>
                <p:cNvSpPr txBox="1">
                  <a:spLocks noRot="1" noChangeAspect="1" noMove="1" noResize="1" noEditPoints="1" noAdjustHandles="1" noChangeArrowheads="1" noChangeShapeType="1" noTextEdit="1"/>
                </p:cNvSpPr>
                <p:nvPr/>
              </p:nvSpPr>
              <p:spPr>
                <a:xfrm>
                  <a:off x="677779" y="2261863"/>
                  <a:ext cx="1296381" cy="90024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A6EB7CF-E16A-4304-A464-223E22585709}"/>
                    </a:ext>
                  </a:extLst>
                </p:cNvPr>
                <p:cNvSpPr txBox="1"/>
                <p:nvPr/>
              </p:nvSpPr>
              <p:spPr>
                <a:xfrm>
                  <a:off x="2444199" y="2261863"/>
                  <a:ext cx="1296381" cy="90178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27</m:t>
                            </m:r>
                          </m:den>
                        </m:f>
                        <m:r>
                          <a:rPr lang="en-GB" i="1" smtClean="0">
                            <a:latin typeface="Cambria Math" panose="02040503050406030204" pitchFamily="18" charset="0"/>
                            <a:ea typeface="Cambria Math" panose="02040503050406030204" pitchFamily="18" charset="0"/>
                          </a:rPr>
                          <m:t>×</m:t>
                        </m:r>
                        <m:f>
                          <m:fPr>
                            <m:ctrlPr>
                              <a:rPr lang="en-GB"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8</m:t>
                            </m:r>
                          </m:num>
                          <m:den>
                            <m:r>
                              <a:rPr lang="en-GB" b="0" i="1" smtClean="0">
                                <a:latin typeface="Cambria Math" panose="02040503050406030204" pitchFamily="18" charset="0"/>
                                <a:ea typeface="Cambria Math" panose="02040503050406030204" pitchFamily="18" charset="0"/>
                              </a:rPr>
                              <m:t>4</m:t>
                            </m:r>
                          </m:den>
                        </m:f>
                      </m:oMath>
                    </m:oMathPara>
                  </a14:m>
                  <a:endParaRPr lang="en-GB"/>
                </a:p>
              </p:txBody>
            </p:sp>
          </mc:Choice>
          <mc:Fallback xmlns="">
            <p:sp>
              <p:nvSpPr>
                <p:cNvPr id="28" name="TextBox 27">
                  <a:extLst>
                    <a:ext uri="{FF2B5EF4-FFF2-40B4-BE49-F238E27FC236}">
                      <a16:creationId xmlns:a16="http://schemas.microsoft.com/office/drawing/2014/main" id="{AA6EB7CF-E16A-4304-A464-223E22585709}"/>
                    </a:ext>
                  </a:extLst>
                </p:cNvPr>
                <p:cNvSpPr txBox="1">
                  <a:spLocks noRot="1" noChangeAspect="1" noMove="1" noResize="1" noEditPoints="1" noAdjustHandles="1" noChangeArrowheads="1" noChangeShapeType="1" noTextEdit="1"/>
                </p:cNvSpPr>
                <p:nvPr/>
              </p:nvSpPr>
              <p:spPr>
                <a:xfrm>
                  <a:off x="2444199" y="2261863"/>
                  <a:ext cx="1296381" cy="901785"/>
                </a:xfrm>
                <a:prstGeom prst="rect">
                  <a:avLst/>
                </a:prstGeom>
                <a:blipFill>
                  <a:blip r:embed="rId8"/>
                  <a:stretch>
                    <a:fillRect/>
                  </a:stretch>
                </a:blipFill>
              </p:spPr>
              <p:txBody>
                <a:bodyPr/>
                <a:lstStyle/>
                <a:p>
                  <a:r>
                    <a:rPr lang="en-US">
                      <a:noFill/>
                    </a:rPr>
                    <a:t> </a:t>
                  </a:r>
                </a:p>
              </p:txBody>
            </p:sp>
          </mc:Fallback>
        </mc:AlternateContent>
      </p:grpSp>
      <p:sp>
        <p:nvSpPr>
          <p:cNvPr id="10" name="TextBox 9">
            <a:extLst>
              <a:ext uri="{FF2B5EF4-FFF2-40B4-BE49-F238E27FC236}">
                <a16:creationId xmlns:a16="http://schemas.microsoft.com/office/drawing/2014/main" id="{0C531791-AB73-F197-8A9C-7C6FE36C9A69}"/>
              </a:ext>
            </a:extLst>
          </p:cNvPr>
          <p:cNvSpPr txBox="1"/>
          <p:nvPr/>
        </p:nvSpPr>
        <p:spPr>
          <a:xfrm>
            <a:off x="590126" y="4840011"/>
            <a:ext cx="7855179" cy="1243417"/>
          </a:xfrm>
          <a:prstGeom prst="rect">
            <a:avLst/>
          </a:prstGeom>
          <a:noFill/>
        </p:spPr>
        <p:txBody>
          <a:bodyPr wrap="square" rtlCol="0">
            <a:spAutoFit/>
          </a:bodyPr>
          <a:lstStyle/>
          <a:p>
            <a:pPr>
              <a:buNone/>
            </a:pPr>
            <a:r>
              <a:rPr lang="en-GB" sz="2200" dirty="0"/>
              <a:t>How might you use this with students? </a:t>
            </a:r>
          </a:p>
          <a:p>
            <a:pPr>
              <a:buNone/>
            </a:pPr>
            <a:r>
              <a:rPr lang="en-GB" sz="2200" dirty="0"/>
              <a:t>How would you want students to approach it? </a:t>
            </a:r>
          </a:p>
          <a:p>
            <a:pPr>
              <a:buNone/>
            </a:pPr>
            <a:r>
              <a:rPr lang="en-GB" sz="2200" dirty="0"/>
              <a:t>What questions could you ask to stretch pupils?</a:t>
            </a:r>
          </a:p>
        </p:txBody>
      </p:sp>
    </p:spTree>
    <p:extLst>
      <p:ext uri="{BB962C8B-B14F-4D97-AF65-F5344CB8AC3E}">
        <p14:creationId xmlns:p14="http://schemas.microsoft.com/office/powerpoint/2010/main" val="48577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E281A5-5266-D132-FDBC-A34845BFE764}"/>
              </a:ext>
            </a:extLst>
          </p:cNvPr>
          <p:cNvSpPr>
            <a:spLocks noGrp="1"/>
          </p:cNvSpPr>
          <p:nvPr>
            <p:ph sz="half" idx="1"/>
          </p:nvPr>
        </p:nvSpPr>
        <p:spPr/>
        <p:txBody>
          <a:bodyPr/>
          <a:lstStyle/>
          <a:p>
            <a:r>
              <a:rPr lang="en-GB" dirty="0"/>
              <a:t>What fraction of the shape is black? </a:t>
            </a:r>
          </a:p>
        </p:txBody>
      </p:sp>
      <p:sp>
        <p:nvSpPr>
          <p:cNvPr id="3" name="Content Placeholder 2">
            <a:extLst>
              <a:ext uri="{FF2B5EF4-FFF2-40B4-BE49-F238E27FC236}">
                <a16:creationId xmlns:a16="http://schemas.microsoft.com/office/drawing/2014/main" id="{972828F0-6379-D062-3865-FBF4E9B5C0DD}"/>
              </a:ext>
            </a:extLst>
          </p:cNvPr>
          <p:cNvSpPr>
            <a:spLocks noGrp="1"/>
          </p:cNvSpPr>
          <p:nvPr>
            <p:ph sz="half" idx="2"/>
          </p:nvPr>
        </p:nvSpPr>
        <p:spPr>
          <a:xfrm>
            <a:off x="6192012" y="1556793"/>
            <a:ext cx="5390389" cy="936104"/>
          </a:xfrm>
        </p:spPr>
        <p:txBody>
          <a:bodyPr/>
          <a:lstStyle/>
          <a:p>
            <a:r>
              <a:rPr lang="en-GB" dirty="0"/>
              <a:t>What questions could you ask to extend a pupil who has finished?</a:t>
            </a:r>
          </a:p>
          <a:p>
            <a:endParaRPr lang="en-GB" dirty="0"/>
          </a:p>
          <a:p>
            <a:r>
              <a:rPr lang="en-GB" dirty="0"/>
              <a:t>How else could you do this questions?</a:t>
            </a:r>
          </a:p>
          <a:p>
            <a:r>
              <a:rPr lang="en-GB" dirty="0"/>
              <a:t>Do you get the same answer? </a:t>
            </a:r>
          </a:p>
          <a:p>
            <a:r>
              <a:rPr lang="en-GB" dirty="0"/>
              <a:t>What else do you know? </a:t>
            </a:r>
          </a:p>
        </p:txBody>
      </p:sp>
      <p:sp>
        <p:nvSpPr>
          <p:cNvPr id="4" name="Title 3">
            <a:extLst>
              <a:ext uri="{FF2B5EF4-FFF2-40B4-BE49-F238E27FC236}">
                <a16:creationId xmlns:a16="http://schemas.microsoft.com/office/drawing/2014/main" id="{1DCBDA36-394E-7994-564B-223C0489F843}"/>
              </a:ext>
            </a:extLst>
          </p:cNvPr>
          <p:cNvSpPr>
            <a:spLocks noGrp="1"/>
          </p:cNvSpPr>
          <p:nvPr>
            <p:ph type="title"/>
          </p:nvPr>
        </p:nvSpPr>
        <p:spPr/>
        <p:txBody>
          <a:bodyPr/>
          <a:lstStyle/>
          <a:p>
            <a:r>
              <a:rPr lang="en-GB" dirty="0"/>
              <a:t>Starter</a:t>
            </a:r>
          </a:p>
        </p:txBody>
      </p:sp>
      <p:pic>
        <p:nvPicPr>
          <p:cNvPr id="5" name="Picture 4">
            <a:extLst>
              <a:ext uri="{FF2B5EF4-FFF2-40B4-BE49-F238E27FC236}">
                <a16:creationId xmlns:a16="http://schemas.microsoft.com/office/drawing/2014/main" id="{4E1A7687-7D8A-D05F-4AFC-7C227C944C71}"/>
              </a:ext>
            </a:extLst>
          </p:cNvPr>
          <p:cNvPicPr>
            <a:picLocks noChangeAspect="1"/>
          </p:cNvPicPr>
          <p:nvPr/>
        </p:nvPicPr>
        <p:blipFill>
          <a:blip r:embed="rId3"/>
          <a:stretch>
            <a:fillRect/>
          </a:stretch>
        </p:blipFill>
        <p:spPr>
          <a:xfrm>
            <a:off x="1399133" y="2276872"/>
            <a:ext cx="3811327" cy="3418418"/>
          </a:xfrm>
          <a:prstGeom prst="rect">
            <a:avLst/>
          </a:prstGeom>
        </p:spPr>
      </p:pic>
    </p:spTree>
    <p:extLst>
      <p:ext uri="{BB962C8B-B14F-4D97-AF65-F5344CB8AC3E}">
        <p14:creationId xmlns:p14="http://schemas.microsoft.com/office/powerpoint/2010/main" val="103655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A1068-31C0-4088-8990-28927598FA00}"/>
              </a:ext>
            </a:extLst>
          </p:cNvPr>
          <p:cNvSpPr>
            <a:spLocks noGrp="1"/>
          </p:cNvSpPr>
          <p:nvPr>
            <p:ph type="title" idx="4294967295"/>
          </p:nvPr>
        </p:nvSpPr>
        <p:spPr>
          <a:xfrm>
            <a:off x="158834" y="163862"/>
            <a:ext cx="11841822" cy="600842"/>
          </a:xfrm>
        </p:spPr>
        <p:txBody>
          <a:bodyPr>
            <a:normAutofit/>
          </a:bodyPr>
          <a:lstStyle/>
          <a:p>
            <a:r>
              <a:rPr lang="en-GB" sz="2400"/>
              <a:t>Checkpoint 27: Guidance</a:t>
            </a:r>
          </a:p>
        </p:txBody>
      </p:sp>
      <mc:AlternateContent xmlns:mc="http://schemas.openxmlformats.org/markup-compatibility/2006" xmlns:a14="http://schemas.microsoft.com/office/drawing/2010/main">
        <mc:Choice Requires="a14">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nvGraphicFramePr>
            <p:xfrm>
              <a:off x="267128" y="764704"/>
              <a:ext cx="11766038" cy="5987170"/>
            </p:xfrm>
            <a:graphic>
              <a:graphicData uri="http://schemas.openxmlformats.org/drawingml/2006/table">
                <a:tbl>
                  <a:tblPr firstRow="1" bandRow="1">
                    <a:tableStyleId>{5940675A-B579-460E-94D1-54222C63F5DA}</a:tableStyleId>
                  </a:tblPr>
                  <a:tblGrid>
                    <a:gridCol w="5905072">
                      <a:extLst>
                        <a:ext uri="{9D8B030D-6E8A-4147-A177-3AD203B41FA5}">
                          <a16:colId xmlns:a16="http://schemas.microsoft.com/office/drawing/2014/main" val="695237181"/>
                        </a:ext>
                      </a:extLst>
                    </a:gridCol>
                    <a:gridCol w="5860966">
                      <a:extLst>
                        <a:ext uri="{9D8B030D-6E8A-4147-A177-3AD203B41FA5}">
                          <a16:colId xmlns:a16="http://schemas.microsoft.com/office/drawing/2014/main" val="300072507"/>
                        </a:ext>
                      </a:extLst>
                    </a:gridCol>
                  </a:tblGrid>
                  <a:tr h="345346">
                    <a:tc>
                      <a:txBody>
                        <a:bodyPr/>
                        <a:lstStyle/>
                        <a:p>
                          <a:r>
                            <a:rPr lang="en-GB" sz="1800" b="1">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000258">
                    <a:tc>
                      <a:txBody>
                        <a:bodyPr/>
                        <a:lstStyle/>
                        <a:p>
                          <a:r>
                            <a:rPr lang="en-GB" sz="1600" b="1" i="0" u="none"/>
                            <a:t>Support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i="0" u="none"/>
                            <a:t>Show just one pair of products at a time. You could also show a pair with a more exaggerated difference, as is suggested in Additional activity </a:t>
                          </a:r>
                          <a:r>
                            <a:rPr lang="en-GB" sz="1600" i="0" u="none">
                              <a:hlinkClick r:id="" action="ppaction://noaction"/>
                            </a:rPr>
                            <a:t>N</a:t>
                          </a:r>
                          <a:r>
                            <a:rPr lang="en-GB" sz="1600" i="0" u="none"/>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i="1" u="none"/>
                        </a:p>
                        <a:p>
                          <a:r>
                            <a:rPr lang="en-GB" sz="1600" b="1" i="0" u="none"/>
                            <a:t>Challenge</a:t>
                          </a:r>
                        </a:p>
                        <a:p>
                          <a:r>
                            <a:rPr lang="en-GB" sz="1600" u="none"/>
                            <a:t>Ask students to create their own products that would fit </a:t>
                          </a:r>
                          <a:r>
                            <a:rPr lang="en-GB" sz="1600" i="0" u="none"/>
                            <a:t>in between each of the products in their ascending order.</a:t>
                          </a:r>
                          <a:endParaRPr lang="en-GB" sz="1600" u="none"/>
                        </a:p>
                        <a:p>
                          <a:endParaRPr lang="en-GB" sz="1600" u="none"/>
                        </a:p>
                        <a:p>
                          <a:r>
                            <a:rPr lang="en-GB" sz="1600" b="1" i="0" u="none"/>
                            <a:t>Representations</a:t>
                          </a:r>
                        </a:p>
                        <a:p>
                          <a:r>
                            <a:rPr lang="en-GB" sz="1600" b="0" i="0" u="none"/>
                            <a:t>This Checkpoint presents fraction multiplications without any representations.</a:t>
                          </a:r>
                          <a:r>
                            <a:rPr lang="en-GB" sz="1600" b="0" i="0" u="none" baseline="0"/>
                            <a:t> A</a:t>
                          </a:r>
                          <a:r>
                            <a:rPr lang="en-GB" sz="1600" b="0" i="0" u="none"/>
                            <a:t>s students are asked to reason rather than calculate, they may suggest their own models or representations as part of their explanations. An area model (such as in Checkpoint 26) may be suited to the first pair of products, but would become cumbersome for the second pair as the denominator is so large.</a:t>
                          </a:r>
                          <a:r>
                            <a:rPr lang="en-GB" sz="1600" b="0" i="0" u="none" baseline="0"/>
                            <a:t> </a:t>
                          </a:r>
                          <a:r>
                            <a:rPr lang="en-GB" sz="1600" b="0" i="0" u="none"/>
                            <a:t>Bar models showing </a:t>
                          </a:r>
                          <a14:m>
                            <m:oMath xmlns:m="http://schemas.openxmlformats.org/officeDocument/2006/math">
                              <m:box>
                                <m:boxPr>
                                  <m:ctrlPr>
                                    <a:rPr lang="en-GB" sz="1600" b="0" i="1" u="none" smtClean="0">
                                      <a:latin typeface="Cambria Math" panose="02040503050406030204" pitchFamily="18" charset="0"/>
                                    </a:rPr>
                                  </m:ctrlPr>
                                </m:boxPr>
                                <m:e>
                                  <m:argPr>
                                    <m:argSz m:val="-1"/>
                                  </m:argPr>
                                  <m:f>
                                    <m:fPr>
                                      <m:ctrlPr>
                                        <a:rPr lang="en-GB" sz="1600" b="0" i="1" u="none" smtClean="0">
                                          <a:latin typeface="Cambria Math" panose="02040503050406030204" pitchFamily="18" charset="0"/>
                                        </a:rPr>
                                      </m:ctrlPr>
                                    </m:fPr>
                                    <m:num>
                                      <m:r>
                                        <a:rPr lang="en-GB" sz="1600" b="0" i="1" u="none" smtClean="0">
                                          <a:latin typeface="Cambria Math" panose="02040503050406030204" pitchFamily="18" charset="0"/>
                                        </a:rPr>
                                        <m:t>2</m:t>
                                      </m:r>
                                    </m:num>
                                    <m:den>
                                      <m:r>
                                        <a:rPr lang="en-GB" sz="1600" b="0" i="1" u="none" smtClean="0">
                                          <a:latin typeface="Cambria Math" panose="02040503050406030204" pitchFamily="18" charset="0"/>
                                        </a:rPr>
                                        <m:t>5</m:t>
                                      </m:r>
                                    </m:den>
                                  </m:f>
                                </m:e>
                              </m:box>
                            </m:oMath>
                          </a14:m>
                          <a:r>
                            <a:rPr lang="en-GB" sz="1600" b="0" i="0" u="none"/>
                            <a:t> and </a:t>
                          </a:r>
                          <a14:m>
                            <m:oMath xmlns:m="http://schemas.openxmlformats.org/officeDocument/2006/math">
                              <m:box>
                                <m:boxPr>
                                  <m:ctrlPr>
                                    <a:rPr lang="en-GB" sz="1600" b="0" i="1" u="none" smtClean="0">
                                      <a:latin typeface="Cambria Math" panose="02040503050406030204" pitchFamily="18" charset="0"/>
                                    </a:rPr>
                                  </m:ctrlPr>
                                </m:boxPr>
                                <m:e>
                                  <m:argPr>
                                    <m:argSz m:val="-1"/>
                                  </m:argPr>
                                  <m:f>
                                    <m:fPr>
                                      <m:ctrlPr>
                                        <a:rPr lang="en-GB" sz="1600" b="0" i="1" u="none" smtClean="0">
                                          <a:latin typeface="Cambria Math" panose="02040503050406030204" pitchFamily="18" charset="0"/>
                                        </a:rPr>
                                      </m:ctrlPr>
                                    </m:fPr>
                                    <m:num>
                                      <m:r>
                                        <a:rPr lang="en-GB" sz="1600" b="0" i="1" u="none" smtClean="0">
                                          <a:latin typeface="Cambria Math" panose="02040503050406030204" pitchFamily="18" charset="0"/>
                                        </a:rPr>
                                        <m:t>5</m:t>
                                      </m:r>
                                    </m:num>
                                    <m:den>
                                      <m:r>
                                        <a:rPr lang="en-GB" sz="1600" b="0" i="1" u="none" smtClean="0">
                                          <a:latin typeface="Cambria Math" panose="02040503050406030204" pitchFamily="18" charset="0"/>
                                        </a:rPr>
                                        <m:t>2</m:t>
                                      </m:r>
                                    </m:den>
                                  </m:f>
                                </m:e>
                              </m:box>
                            </m:oMath>
                          </a14:m>
                          <a:r>
                            <a:rPr lang="en-GB" sz="1600" b="0" i="0" u="none"/>
                            <a:t> may be </a:t>
                          </a:r>
                          <a:r>
                            <a:rPr lang="en-GB" sz="1600" b="0" i="0" u="none" baseline="0"/>
                            <a:t>compared for the third pair of products.</a:t>
                          </a:r>
                          <a:endParaRPr lang="en-GB" sz="1600" b="0" i="0" u="none"/>
                        </a:p>
                      </a:txBody>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600"/>
                            <a:t>This Checkpoint requires students to think about multiplication, rather than to calculate. This may reveal where students have memorised a procedure without thinking deeply about the actual values they are calculating with. </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600"/>
                            <a:t>A key assessment point is whether students recognise that, when fractions have the same numerator (as in the first pair of products), the fraction with the largest denominator will be the smallest. The second two pairs assess whether students understand commutativity in the context of fraction multiplication: each time, the same four digits are used to create the two fractions. In the middle pair, the denominators are swapped so the products are equivalent. In the right-hand pair, one of the numerators and denominators are swapped so the products are not equivalent. Students may still think that they are equal; encourage them to estimate the relative size of the two products by asking, for example, if they will be more or less than one. </a:t>
                          </a:r>
                        </a:p>
                      </a:txBody>
                      <a:tcPr/>
                    </a:tc>
                    <a:extLst>
                      <a:ext uri="{0D108BD9-81ED-4DB2-BD59-A6C34878D82A}">
                        <a16:rowId xmlns:a16="http://schemas.microsoft.com/office/drawing/2014/main" val="1616516725"/>
                      </a:ext>
                    </a:extLst>
                  </a:tr>
                  <a:tr h="1115831">
                    <a:tc gridSpan="2">
                      <a:txBody>
                        <a:bodyPr/>
                        <a:lstStyle/>
                        <a:p>
                          <a:r>
                            <a:rPr lang="en-GB" sz="1600" b="1"/>
                            <a:t>Additional resources</a:t>
                          </a:r>
                        </a:p>
                        <a:p>
                          <a:pPr marL="285750" indent="-285750">
                            <a:buFont typeface="Arial" panose="020B0604020202020204" pitchFamily="34" charset="0"/>
                            <a:buChar char="•"/>
                          </a:pPr>
                          <a:r>
                            <a:rPr lang="en-GB" sz="1600" b="0"/>
                            <a:t>Additional activity </a:t>
                          </a:r>
                          <a:r>
                            <a:rPr lang="en-GB" sz="1600" b="0">
                              <a:hlinkClick r:id="" action="ppaction://noaction"/>
                            </a:rPr>
                            <a:t>N</a:t>
                          </a:r>
                          <a:r>
                            <a:rPr lang="en-GB" sz="1600" b="0"/>
                            <a:t> might be a helpful alternative.</a:t>
                          </a:r>
                        </a:p>
                        <a:p>
                          <a:pPr marL="285750" indent="-285750">
                            <a:buFont typeface="Arial" panose="020B0604020202020204" pitchFamily="34" charset="0"/>
                            <a:buChar char="•"/>
                          </a:pPr>
                          <a:r>
                            <a:rPr lang="en-GB" sz="1600" b="0"/>
                            <a:t>Page 22 of the Year 6 </a:t>
                          </a:r>
                          <a:r>
                            <a:rPr lang="en-GB" sz="1600">
                              <a:hlinkClick r:id="rId3"/>
                            </a:rPr>
                            <a:t>Primary Assessment Materials | NCETM</a:t>
                          </a:r>
                          <a:r>
                            <a:rPr lang="en-GB" sz="1600"/>
                            <a:t> has a missing box problem that explores multiplication and division of fractions.</a:t>
                          </a:r>
                          <a:endParaRPr lang="en-GB" sz="1600" b="0"/>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mc:Choice>
        <mc:Fallback xmlns="">
          <p:graphicFrame>
            <p:nvGraphicFramePr>
              <p:cNvPr id="4" name="Table 7">
                <a:extLst>
                  <a:ext uri="{FF2B5EF4-FFF2-40B4-BE49-F238E27FC236}">
                    <a16:creationId xmlns:a16="http://schemas.microsoft.com/office/drawing/2014/main" id="{3D778325-68AE-4AFD-A3FA-6A125902E67F}"/>
                  </a:ext>
                </a:extLst>
              </p:cNvPr>
              <p:cNvGraphicFramePr>
                <a:graphicFrameLocks noGrp="1"/>
              </p:cNvGraphicFramePr>
              <p:nvPr/>
            </p:nvGraphicFramePr>
            <p:xfrm>
              <a:off x="267128" y="764704"/>
              <a:ext cx="11766038" cy="5987170"/>
            </p:xfrm>
            <a:graphic>
              <a:graphicData uri="http://schemas.openxmlformats.org/drawingml/2006/table">
                <a:tbl>
                  <a:tblPr firstRow="1" bandRow="1">
                    <a:tableStyleId>{5940675A-B579-460E-94D1-54222C63F5DA}</a:tableStyleId>
                  </a:tblPr>
                  <a:tblGrid>
                    <a:gridCol w="5905072">
                      <a:extLst>
                        <a:ext uri="{9D8B030D-6E8A-4147-A177-3AD203B41FA5}">
                          <a16:colId xmlns:a16="http://schemas.microsoft.com/office/drawing/2014/main" val="695237181"/>
                        </a:ext>
                      </a:extLst>
                    </a:gridCol>
                    <a:gridCol w="5860966">
                      <a:extLst>
                        <a:ext uri="{9D8B030D-6E8A-4147-A177-3AD203B41FA5}">
                          <a16:colId xmlns:a16="http://schemas.microsoft.com/office/drawing/2014/main" val="300072507"/>
                        </a:ext>
                      </a:extLst>
                    </a:gridCol>
                  </a:tblGrid>
                  <a:tr h="365760">
                    <a:tc>
                      <a:txBody>
                        <a:bodyPr/>
                        <a:lstStyle/>
                        <a:p>
                          <a:r>
                            <a:rPr lang="en-GB" sz="1800" b="1">
                              <a:solidFill>
                                <a:schemeClr val="bg1"/>
                              </a:solidFill>
                            </a:rPr>
                            <a:t>Adaptations</a:t>
                          </a:r>
                        </a:p>
                      </a:txBody>
                      <a:tcPr>
                        <a:solidFill>
                          <a:schemeClr val="accent2"/>
                        </a:solidFill>
                      </a:tcPr>
                    </a:tc>
                    <a:tc>
                      <a:txBody>
                        <a:bodyPr/>
                        <a:lstStyle/>
                        <a:p>
                          <a:r>
                            <a:rPr lang="en-GB" sz="1800" b="1">
                              <a:solidFill>
                                <a:schemeClr val="bg1"/>
                              </a:solidFill>
                            </a:rPr>
                            <a:t>Assessing understanding</a:t>
                          </a:r>
                        </a:p>
                      </a:txBody>
                      <a:tcPr>
                        <a:solidFill>
                          <a:schemeClr val="accent2"/>
                        </a:solidFill>
                      </a:tcPr>
                    </a:tc>
                    <a:extLst>
                      <a:ext uri="{0D108BD9-81ED-4DB2-BD59-A6C34878D82A}">
                        <a16:rowId xmlns:a16="http://schemas.microsoft.com/office/drawing/2014/main" val="3429622694"/>
                      </a:ext>
                    </a:extLst>
                  </a:tr>
                  <a:tr h="4505579">
                    <a:tc>
                      <a:txBody>
                        <a:bodyPr/>
                        <a:lstStyle/>
                        <a:p>
                          <a:endParaRPr lang="en-US"/>
                        </a:p>
                      </a:txBody>
                      <a:tcPr>
                        <a:blipFill>
                          <a:blip r:embed="rId4"/>
                          <a:stretch>
                            <a:fillRect l="-103" t="-8784" r="-99587" b="-25405"/>
                          </a:stretch>
                        </a:blip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600"/>
                            <a:t>This Checkpoint requires students to think about multiplication, rather than to calculate. This may reveal where students have memorised a procedure without thinking deeply about the actual values they are calculating with. </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600"/>
                            <a:t>A key assessment point is whether students recognise that, when fractions have the same numerator (as in the first pair of products), the fraction with the largest denominator will be the smallest. The second two pairs assess whether students understand commutativity in the context of fraction multiplication: each time, the same four digits are used to create the two fractions. In the middle pair, the denominators are swapped so the products are equivalent. In the right-hand pair, one of the numerators and denominators are swapped so the products are not equivalent. Students may still think that they are equal; encourage them to estimate the relative size of the two products by asking, for example, if they will be more or less than one. </a:t>
                          </a:r>
                        </a:p>
                      </a:txBody>
                      <a:tcPr/>
                    </a:tc>
                    <a:extLst>
                      <a:ext uri="{0D108BD9-81ED-4DB2-BD59-A6C34878D82A}">
                        <a16:rowId xmlns:a16="http://schemas.microsoft.com/office/drawing/2014/main" val="1616516725"/>
                      </a:ext>
                    </a:extLst>
                  </a:tr>
                  <a:tr h="1115831">
                    <a:tc gridSpan="2">
                      <a:txBody>
                        <a:bodyPr/>
                        <a:lstStyle/>
                        <a:p>
                          <a:r>
                            <a:rPr lang="en-GB" sz="1600" b="1"/>
                            <a:t>Additional resources</a:t>
                          </a:r>
                        </a:p>
                        <a:p>
                          <a:pPr marL="285750" indent="-285750">
                            <a:buFont typeface="Arial" panose="020B0604020202020204" pitchFamily="34" charset="0"/>
                            <a:buChar char="•"/>
                          </a:pPr>
                          <a:r>
                            <a:rPr lang="en-GB" sz="1600" b="0"/>
                            <a:t>Additional activity </a:t>
                          </a:r>
                          <a:r>
                            <a:rPr lang="en-GB" sz="1600" b="0">
                              <a:hlinkClick r:id="" action="ppaction://noaction"/>
                            </a:rPr>
                            <a:t>N</a:t>
                          </a:r>
                          <a:r>
                            <a:rPr lang="en-GB" sz="1600" b="0"/>
                            <a:t> might be a helpful alternative.</a:t>
                          </a:r>
                        </a:p>
                        <a:p>
                          <a:pPr marL="285750" indent="-285750">
                            <a:buFont typeface="Arial" panose="020B0604020202020204" pitchFamily="34" charset="0"/>
                            <a:buChar char="•"/>
                          </a:pPr>
                          <a:r>
                            <a:rPr lang="en-GB" sz="1600" b="0"/>
                            <a:t>Page 22 of the Year 6 </a:t>
                          </a:r>
                          <a:r>
                            <a:rPr lang="en-GB" sz="1600">
                              <a:hlinkClick r:id="rId5"/>
                            </a:rPr>
                            <a:t>Primary Assessment Materials | NCETM</a:t>
                          </a:r>
                          <a:r>
                            <a:rPr lang="en-GB" sz="1600"/>
                            <a:t> has a missing box problem that explores multiplication and division of fractions.</a:t>
                          </a:r>
                          <a:endParaRPr lang="en-GB" sz="1600" b="0"/>
                        </a:p>
                      </a:txBody>
                      <a:tcPr/>
                    </a:tc>
                    <a:tc hMerge="1">
                      <a:txBody>
                        <a:bodyPr/>
                        <a:lstStyle/>
                        <a:p>
                          <a:endParaRPr lang="en-GB"/>
                        </a:p>
                      </a:txBody>
                      <a:tcPr/>
                    </a:tc>
                    <a:extLst>
                      <a:ext uri="{0D108BD9-81ED-4DB2-BD59-A6C34878D82A}">
                        <a16:rowId xmlns:a16="http://schemas.microsoft.com/office/drawing/2014/main" val="330862202"/>
                      </a:ext>
                    </a:extLst>
                  </a:tr>
                </a:tbl>
              </a:graphicData>
            </a:graphic>
          </p:graphicFrame>
        </mc:Fallback>
      </mc:AlternateContent>
    </p:spTree>
    <p:extLst>
      <p:ext uri="{BB962C8B-B14F-4D97-AF65-F5344CB8AC3E}">
        <p14:creationId xmlns:p14="http://schemas.microsoft.com/office/powerpoint/2010/main" val="3928160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1323C5C-C162-4C49-886F-4017DEDAFD91}"/>
                  </a:ext>
                </a:extLst>
              </p:cNvPr>
              <p:cNvSpPr txBox="1"/>
              <p:nvPr/>
            </p:nvSpPr>
            <p:spPr>
              <a:xfrm>
                <a:off x="370574" y="202498"/>
                <a:ext cx="1424172" cy="69735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𝟔</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𝟔</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 name="TextBox 1">
                <a:extLst>
                  <a:ext uri="{FF2B5EF4-FFF2-40B4-BE49-F238E27FC236}">
                    <a16:creationId xmlns:a16="http://schemas.microsoft.com/office/drawing/2014/main" id="{A1323C5C-C162-4C49-886F-4017DEDAFD91}"/>
                  </a:ext>
                </a:extLst>
              </p:cNvPr>
              <p:cNvSpPr txBox="1">
                <a:spLocks noRot="1" noChangeAspect="1" noMove="1" noResize="1" noEditPoints="1" noAdjustHandles="1" noChangeArrowheads="1" noChangeShapeType="1" noTextEdit="1"/>
              </p:cNvSpPr>
              <p:nvPr/>
            </p:nvSpPr>
            <p:spPr>
              <a:xfrm>
                <a:off x="370574" y="202498"/>
                <a:ext cx="1424172" cy="6973576"/>
              </a:xfrm>
              <a:prstGeom prst="rect">
                <a:avLst/>
              </a:prstGeom>
              <a:blipFill>
                <a:blip r:embed="rId2"/>
                <a:stretch>
                  <a:fillRect l="-600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C73EA855-2A79-F749-9456-7650CB3C39B8}"/>
                  </a:ext>
                </a:extLst>
              </p:cNvPr>
              <p:cNvSpPr txBox="1"/>
              <p:nvPr/>
            </p:nvSpPr>
            <p:spPr>
              <a:xfrm>
                <a:off x="2416040" y="473881"/>
                <a:ext cx="1589794" cy="69989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9)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10)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𝟏𝟏</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𝟏𝟏</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11)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𝟏𝟏</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𝟏𝟏</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12)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𝟖</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𝟖</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13)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𝟖</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𝟖</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14)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15)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16)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𝟗</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TextBox 3">
                <a:extLst>
                  <a:ext uri="{FF2B5EF4-FFF2-40B4-BE49-F238E27FC236}">
                    <a16:creationId xmlns:a16="http://schemas.microsoft.com/office/drawing/2014/main" id="{C73EA855-2A79-F749-9456-7650CB3C39B8}"/>
                  </a:ext>
                </a:extLst>
              </p:cNvPr>
              <p:cNvSpPr txBox="1">
                <a:spLocks noRot="1" noChangeAspect="1" noMove="1" noResize="1" noEditPoints="1" noAdjustHandles="1" noChangeArrowheads="1" noChangeShapeType="1" noTextEdit="1"/>
              </p:cNvSpPr>
              <p:nvPr/>
            </p:nvSpPr>
            <p:spPr>
              <a:xfrm>
                <a:off x="2416040" y="473881"/>
                <a:ext cx="1589794" cy="6998967"/>
              </a:xfrm>
              <a:prstGeom prst="rect">
                <a:avLst/>
              </a:prstGeom>
              <a:blipFill>
                <a:blip r:embed="rId3"/>
                <a:stretch>
                  <a:fillRect l="-498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5756707-935F-6C40-B3EC-ECD53828D963}"/>
                  </a:ext>
                </a:extLst>
              </p:cNvPr>
              <p:cNvSpPr txBox="1"/>
              <p:nvPr/>
            </p:nvSpPr>
            <p:spPr>
              <a:xfrm>
                <a:off x="7097498" y="477500"/>
                <a:ext cx="2741263" cy="67333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25)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26)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𝟏𝟎</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𝟏𝟎</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27)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28)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29)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30)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sup>
                        </m:sSup>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sup>
                        </m:sSup>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31)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32)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sSup>
                          <m:sSup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sup>
                        </m:sSup>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TextBox 4">
                <a:extLst>
                  <a:ext uri="{FF2B5EF4-FFF2-40B4-BE49-F238E27FC236}">
                    <a16:creationId xmlns:a16="http://schemas.microsoft.com/office/drawing/2014/main" id="{55756707-935F-6C40-B3EC-ECD53828D963}"/>
                  </a:ext>
                </a:extLst>
              </p:cNvPr>
              <p:cNvSpPr txBox="1">
                <a:spLocks noRot="1" noChangeAspect="1" noMove="1" noResize="1" noEditPoints="1" noAdjustHandles="1" noChangeArrowheads="1" noChangeShapeType="1" noTextEdit="1"/>
              </p:cNvSpPr>
              <p:nvPr/>
            </p:nvSpPr>
            <p:spPr>
              <a:xfrm>
                <a:off x="7097498" y="477500"/>
                <a:ext cx="2741263" cy="6733382"/>
              </a:xfrm>
              <a:prstGeom prst="rect">
                <a:avLst/>
              </a:prstGeom>
              <a:blipFill>
                <a:blip r:embed="rId4"/>
                <a:stretch>
                  <a:fillRect l="-28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BA81385-3E04-2744-A05B-A0A4DB05F3B0}"/>
                  </a:ext>
                </a:extLst>
              </p:cNvPr>
              <p:cNvSpPr txBox="1"/>
              <p:nvPr/>
            </p:nvSpPr>
            <p:spPr>
              <a:xfrm>
                <a:off x="9556775" y="104453"/>
                <a:ext cx="2442017" cy="11524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33) The perimeter of this triangle is </a:t>
                </a:r>
                <a14:m>
                  <m:oMath xmlns:m="http://schemas.openxmlformats.org/officeDocument/2006/math">
                    <m:f>
                      <m:fPr>
                        <m:ctrlPr>
                          <a:rPr kumimoji="0" lang="en-US"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𝟏𝟕</m:t>
                        </m:r>
                      </m:num>
                      <m:den>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𝟐𝟎</m:t>
                        </m:r>
                      </m:den>
                    </m:f>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𝒄𝒎</m:t>
                    </m:r>
                  </m:oMath>
                </a14:m>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Calculate x.</a:t>
                </a:r>
              </a:p>
            </p:txBody>
          </p:sp>
        </mc:Choice>
        <mc:Fallback xmlns="">
          <p:sp>
            <p:nvSpPr>
              <p:cNvPr id="6" name="TextBox 5">
                <a:extLst>
                  <a:ext uri="{FF2B5EF4-FFF2-40B4-BE49-F238E27FC236}">
                    <a16:creationId xmlns:a16="http://schemas.microsoft.com/office/drawing/2014/main" id="{BBA81385-3E04-2744-A05B-A0A4DB05F3B0}"/>
                  </a:ext>
                </a:extLst>
              </p:cNvPr>
              <p:cNvSpPr txBox="1">
                <a:spLocks noRot="1" noChangeAspect="1" noMove="1" noResize="1" noEditPoints="1" noAdjustHandles="1" noChangeArrowheads="1" noChangeShapeType="1" noTextEdit="1"/>
              </p:cNvSpPr>
              <p:nvPr/>
            </p:nvSpPr>
            <p:spPr>
              <a:xfrm>
                <a:off x="9556775" y="104453"/>
                <a:ext cx="2442017" cy="1152495"/>
              </a:xfrm>
              <a:prstGeom prst="rect">
                <a:avLst/>
              </a:prstGeom>
              <a:blipFill>
                <a:blip r:embed="rId5"/>
                <a:stretch>
                  <a:fillRect l="-2750" t="-2646" r="-1250" b="-8466"/>
                </a:stretch>
              </a:blipFill>
            </p:spPr>
            <p:txBody>
              <a:bodyPr/>
              <a:lstStyle/>
              <a:p>
                <a:r>
                  <a:rPr lang="en-GB">
                    <a:noFill/>
                  </a:rPr>
                  <a:t> </a:t>
                </a:r>
              </a:p>
            </p:txBody>
          </p:sp>
        </mc:Fallback>
      </mc:AlternateContent>
      <p:sp>
        <p:nvSpPr>
          <p:cNvPr id="7" name="Triangle 6">
            <a:extLst>
              <a:ext uri="{FF2B5EF4-FFF2-40B4-BE49-F238E27FC236}">
                <a16:creationId xmlns:a16="http://schemas.microsoft.com/office/drawing/2014/main" id="{92F09DE2-FC1F-5741-AD19-1E355C80949A}"/>
              </a:ext>
            </a:extLst>
          </p:cNvPr>
          <p:cNvSpPr/>
          <p:nvPr/>
        </p:nvSpPr>
        <p:spPr>
          <a:xfrm>
            <a:off x="9290891" y="1378224"/>
            <a:ext cx="2394064" cy="875207"/>
          </a:xfrm>
          <a:prstGeom prst="triangle">
            <a:avLst>
              <a:gd name="adj" fmla="val 73421"/>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817F711-B3D4-0F4C-BCA4-BF5927768F41}"/>
              </a:ext>
            </a:extLst>
          </p:cNvPr>
          <p:cNvSpPr txBox="1"/>
          <p:nvPr/>
        </p:nvSpPr>
        <p:spPr>
          <a:xfrm>
            <a:off x="9933973" y="1371650"/>
            <a:ext cx="6399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x cm</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28061B5-69F7-7D40-AB5C-2B267AABF108}"/>
                  </a:ext>
                </a:extLst>
              </p:cNvPr>
              <p:cNvSpPr txBox="1"/>
              <p:nvPr/>
            </p:nvSpPr>
            <p:spPr>
              <a:xfrm>
                <a:off x="10057868" y="2253432"/>
                <a:ext cx="715260" cy="4896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9</m:t>
                        </m:r>
                      </m:num>
                      <m:den>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20</m:t>
                        </m:r>
                      </m:den>
                    </m:f>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cm</a:t>
                </a:r>
              </a:p>
            </p:txBody>
          </p:sp>
        </mc:Choice>
        <mc:Fallback xmlns="">
          <p:sp>
            <p:nvSpPr>
              <p:cNvPr id="9" name="TextBox 8">
                <a:extLst>
                  <a:ext uri="{FF2B5EF4-FFF2-40B4-BE49-F238E27FC236}">
                    <a16:creationId xmlns:a16="http://schemas.microsoft.com/office/drawing/2014/main" id="{628061B5-69F7-7D40-AB5C-2B267AABF108}"/>
                  </a:ext>
                </a:extLst>
              </p:cNvPr>
              <p:cNvSpPr txBox="1">
                <a:spLocks noRot="1" noChangeAspect="1" noMove="1" noResize="1" noEditPoints="1" noAdjustHandles="1" noChangeArrowheads="1" noChangeShapeType="1" noTextEdit="1"/>
              </p:cNvSpPr>
              <p:nvPr/>
            </p:nvSpPr>
            <p:spPr>
              <a:xfrm>
                <a:off x="10057868" y="2253432"/>
                <a:ext cx="715260" cy="489686"/>
              </a:xfrm>
              <a:prstGeom prst="rect">
                <a:avLst/>
              </a:prstGeom>
              <a:blipFill>
                <a:blip r:embed="rId6"/>
                <a:stretch>
                  <a:fillRect r="-6838" b="-7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76C038C-1966-0A4E-BA0C-AA3EE4FC9142}"/>
                  </a:ext>
                </a:extLst>
              </p:cNvPr>
              <p:cNvSpPr txBox="1"/>
              <p:nvPr/>
            </p:nvSpPr>
            <p:spPr>
              <a:xfrm>
                <a:off x="11370526" y="1378224"/>
                <a:ext cx="715260" cy="4896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3</m:t>
                        </m:r>
                      </m:num>
                      <m:den>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20</m:t>
                        </m:r>
                      </m:den>
                    </m:f>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cm</a:t>
                </a:r>
              </a:p>
            </p:txBody>
          </p:sp>
        </mc:Choice>
        <mc:Fallback xmlns="">
          <p:sp>
            <p:nvSpPr>
              <p:cNvPr id="10" name="TextBox 9">
                <a:extLst>
                  <a:ext uri="{FF2B5EF4-FFF2-40B4-BE49-F238E27FC236}">
                    <a16:creationId xmlns:a16="http://schemas.microsoft.com/office/drawing/2014/main" id="{376C038C-1966-0A4E-BA0C-AA3EE4FC9142}"/>
                  </a:ext>
                </a:extLst>
              </p:cNvPr>
              <p:cNvSpPr txBox="1">
                <a:spLocks noRot="1" noChangeAspect="1" noMove="1" noResize="1" noEditPoints="1" noAdjustHandles="1" noChangeArrowheads="1" noChangeShapeType="1" noTextEdit="1"/>
              </p:cNvSpPr>
              <p:nvPr/>
            </p:nvSpPr>
            <p:spPr>
              <a:xfrm>
                <a:off x="11370526" y="1378224"/>
                <a:ext cx="715260" cy="489686"/>
              </a:xfrm>
              <a:prstGeom prst="rect">
                <a:avLst/>
              </a:prstGeom>
              <a:blipFill>
                <a:blip r:embed="rId7"/>
                <a:stretch>
                  <a:fillRect r="-6780" b="-7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45FFA02-85A1-8846-9C6C-5B07E1768F61}"/>
                  </a:ext>
                </a:extLst>
              </p:cNvPr>
              <p:cNvSpPr txBox="1"/>
              <p:nvPr/>
            </p:nvSpPr>
            <p:spPr>
              <a:xfrm>
                <a:off x="9567937" y="3126538"/>
                <a:ext cx="2661955" cy="1151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34) The perimeter of this triangle is </a:t>
                </a:r>
                <a14:m>
                  <m:oMath xmlns:m="http://schemas.openxmlformats.org/officeDocument/2006/math">
                    <m:f>
                      <m:fPr>
                        <m:ctrlPr>
                          <a:rPr kumimoji="0" lang="en-US"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𝟏𝟕</m:t>
                        </m:r>
                      </m:num>
                      <m:den>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𝟐𝟕</m:t>
                        </m:r>
                      </m:den>
                    </m:f>
                    <m:r>
                      <a:rPr kumimoji="0" lang="en-GB" sz="20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𝒄𝒎</m:t>
                    </m:r>
                  </m:oMath>
                </a14:m>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Calculate x.</a:t>
                </a:r>
              </a:p>
            </p:txBody>
          </p:sp>
        </mc:Choice>
        <mc:Fallback xmlns="">
          <p:sp>
            <p:nvSpPr>
              <p:cNvPr id="11" name="TextBox 10">
                <a:extLst>
                  <a:ext uri="{FF2B5EF4-FFF2-40B4-BE49-F238E27FC236}">
                    <a16:creationId xmlns:a16="http://schemas.microsoft.com/office/drawing/2014/main" id="{D45FFA02-85A1-8846-9C6C-5B07E1768F61}"/>
                  </a:ext>
                </a:extLst>
              </p:cNvPr>
              <p:cNvSpPr txBox="1">
                <a:spLocks noRot="1" noChangeAspect="1" noMove="1" noResize="1" noEditPoints="1" noAdjustHandles="1" noChangeArrowheads="1" noChangeShapeType="1" noTextEdit="1"/>
              </p:cNvSpPr>
              <p:nvPr/>
            </p:nvSpPr>
            <p:spPr>
              <a:xfrm>
                <a:off x="9567937" y="3126538"/>
                <a:ext cx="2661955" cy="1151277"/>
              </a:xfrm>
              <a:prstGeom prst="rect">
                <a:avLst/>
              </a:prstGeom>
              <a:blipFill>
                <a:blip r:embed="rId8"/>
                <a:stretch>
                  <a:fillRect l="-2523" t="-3175" b="-8466"/>
                </a:stretch>
              </a:blipFill>
            </p:spPr>
            <p:txBody>
              <a:bodyPr/>
              <a:lstStyle/>
              <a:p>
                <a:r>
                  <a:rPr lang="en-GB">
                    <a:noFill/>
                  </a:rPr>
                  <a:t> </a:t>
                </a:r>
              </a:p>
            </p:txBody>
          </p:sp>
        </mc:Fallback>
      </mc:AlternateContent>
      <p:sp>
        <p:nvSpPr>
          <p:cNvPr id="12" name="Triangle 11">
            <a:extLst>
              <a:ext uri="{FF2B5EF4-FFF2-40B4-BE49-F238E27FC236}">
                <a16:creationId xmlns:a16="http://schemas.microsoft.com/office/drawing/2014/main" id="{80DDD585-21E1-BF46-AFF3-6B10A4B73021}"/>
              </a:ext>
            </a:extLst>
          </p:cNvPr>
          <p:cNvSpPr/>
          <p:nvPr/>
        </p:nvSpPr>
        <p:spPr>
          <a:xfrm>
            <a:off x="9594667" y="4350669"/>
            <a:ext cx="2394064" cy="875207"/>
          </a:xfrm>
          <a:prstGeom prst="triangle">
            <a:avLst>
              <a:gd name="adj" fmla="val 53226"/>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603ACB4E-F17C-004F-A2BD-D0AB34B2F8C5}"/>
              </a:ext>
            </a:extLst>
          </p:cNvPr>
          <p:cNvSpPr txBox="1"/>
          <p:nvPr/>
        </p:nvSpPr>
        <p:spPr>
          <a:xfrm>
            <a:off x="10539294" y="5178904"/>
            <a:ext cx="6399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x cm</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4E7F490-B36B-9346-9108-8BF0AAC95852}"/>
                  </a:ext>
                </a:extLst>
              </p:cNvPr>
              <p:cNvSpPr txBox="1"/>
              <p:nvPr/>
            </p:nvSpPr>
            <p:spPr>
              <a:xfrm>
                <a:off x="11461017" y="4281475"/>
                <a:ext cx="715260" cy="48333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US"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fPr>
                      <m:num>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4</m:t>
                        </m:r>
                      </m:num>
                      <m:den>
                        <m:r>
                          <a:rPr kumimoji="0" lang="en-GB"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27</m:t>
                        </m:r>
                      </m:den>
                    </m:f>
                  </m:oMath>
                </a14:m>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cm</a:t>
                </a:r>
              </a:p>
            </p:txBody>
          </p:sp>
        </mc:Choice>
        <mc:Fallback xmlns="">
          <p:sp>
            <p:nvSpPr>
              <p:cNvPr id="15" name="TextBox 14">
                <a:extLst>
                  <a:ext uri="{FF2B5EF4-FFF2-40B4-BE49-F238E27FC236}">
                    <a16:creationId xmlns:a16="http://schemas.microsoft.com/office/drawing/2014/main" id="{A4E7F490-B36B-9346-9108-8BF0AAC95852}"/>
                  </a:ext>
                </a:extLst>
              </p:cNvPr>
              <p:cNvSpPr txBox="1">
                <a:spLocks noRot="1" noChangeAspect="1" noMove="1" noResize="1" noEditPoints="1" noAdjustHandles="1" noChangeArrowheads="1" noChangeShapeType="1" noTextEdit="1"/>
              </p:cNvSpPr>
              <p:nvPr/>
            </p:nvSpPr>
            <p:spPr>
              <a:xfrm>
                <a:off x="11461017" y="4281475"/>
                <a:ext cx="715260" cy="483337"/>
              </a:xfrm>
              <a:prstGeom prst="rect">
                <a:avLst/>
              </a:prstGeom>
              <a:blipFill>
                <a:blip r:embed="rId9"/>
                <a:stretch>
                  <a:fillRect r="-7692" b="-7500"/>
                </a:stretch>
              </a:blipFill>
            </p:spPr>
            <p:txBody>
              <a:bodyPr/>
              <a:lstStyle/>
              <a:p>
                <a:r>
                  <a:rPr lang="en-GB">
                    <a:noFill/>
                  </a:rPr>
                  <a:t> </a:t>
                </a:r>
              </a:p>
            </p:txBody>
          </p:sp>
        </mc:Fallback>
      </mc:AlternateContent>
      <p:cxnSp>
        <p:nvCxnSpPr>
          <p:cNvPr id="17" name="Straight Connector 16">
            <a:extLst>
              <a:ext uri="{FF2B5EF4-FFF2-40B4-BE49-F238E27FC236}">
                <a16:creationId xmlns:a16="http://schemas.microsoft.com/office/drawing/2014/main" id="{8219CCDA-1102-F641-B198-CE1955971B1A}"/>
              </a:ext>
            </a:extLst>
          </p:cNvPr>
          <p:cNvCxnSpPr/>
          <p:nvPr/>
        </p:nvCxnSpPr>
        <p:spPr>
          <a:xfrm>
            <a:off x="10116250" y="4760651"/>
            <a:ext cx="233244" cy="52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4A6E1D1-9CB4-0B45-A7ED-1A771B081D13}"/>
              </a:ext>
            </a:extLst>
          </p:cNvPr>
          <p:cNvCxnSpPr>
            <a:cxnSpLocks/>
          </p:cNvCxnSpPr>
          <p:nvPr/>
        </p:nvCxnSpPr>
        <p:spPr>
          <a:xfrm flipV="1">
            <a:off x="11314307" y="4771161"/>
            <a:ext cx="199820" cy="26068"/>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1323C5C-C162-4C49-886F-4017DEDAFD91}"/>
              </a:ext>
            </a:extLst>
          </p:cNvPr>
          <p:cNvSpPr txBox="1"/>
          <p:nvPr/>
        </p:nvSpPr>
        <p:spPr>
          <a:xfrm>
            <a:off x="508093" y="-3172"/>
            <a:ext cx="4964436" cy="477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sng" strike="noStrike" kern="1200" cap="none" spc="0" normalizeH="0" baseline="0" noProof="0" dirty="0">
                <a:ln>
                  <a:noFill/>
                </a:ln>
                <a:solidFill>
                  <a:prstClr val="black"/>
                </a:solidFill>
                <a:effectLst/>
                <a:uLnTx/>
                <a:uFillTx/>
                <a:latin typeface="Calibri" panose="020F0502020204030204"/>
                <a:ea typeface="+mn-ea"/>
                <a:cs typeface="+mn-cs"/>
              </a:rPr>
              <a:t>Independent Practice:</a:t>
            </a:r>
            <a:r>
              <a:rPr kumimoji="0" lang="en-US" sz="25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rPr>
              <a:t>Calculate</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E89BB52A-AD90-4B88-8F64-B70C56281B76}"/>
                  </a:ext>
                </a:extLst>
              </p:cNvPr>
              <p:cNvSpPr txBox="1"/>
              <p:nvPr/>
            </p:nvSpPr>
            <p:spPr>
              <a:xfrm>
                <a:off x="4706367" y="473881"/>
                <a:ext cx="1965410" cy="70464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17)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18) </a:t>
                </a:r>
                <a14:m>
                  <m:oMath xmlns:m="http://schemas.openxmlformats.org/officeDocument/2006/math">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𝟏𝟐</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19) </a:t>
                </a:r>
                <a14:m>
                  <m:oMath xmlns:m="http://schemas.openxmlformats.org/officeDocument/2006/math">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𝟕</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20)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oMath>
                </a14:m>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21) </a:t>
                </a:r>
                <a14:m>
                  <m:oMath xmlns:m="http://schemas.openxmlformats.org/officeDocument/2006/math">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22) </a:t>
                </a:r>
                <a14:m>
                  <m:oMath xmlns:m="http://schemas.openxmlformats.org/officeDocument/2006/math">
                    <m:r>
                      <a:rPr kumimoji="0" lang="en-GB" sz="2200" b="1"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𝟒</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𝟏</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23)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𝟐</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24) </a:t>
                </a:r>
                <a14:m>
                  <m:oMath xmlns:m="http://schemas.openxmlformats.org/officeDocument/2006/math">
                    <m:f>
                      <m:fPr>
                        <m:ctrlPr>
                          <a:rPr kumimoji="0" lang="en-US"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𝟑</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𝟔</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𝟓</m:t>
                        </m:r>
                      </m:num>
                      <m:den>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𝟔</m:t>
                        </m:r>
                        <m:r>
                          <a:rPr kumimoji="0" lang="en-GB" sz="2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𝒂</m:t>
                        </m:r>
                      </m:den>
                    </m:f>
                  </m:oMath>
                </a14:m>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2" name="TextBox 21">
                <a:extLst>
                  <a:ext uri="{FF2B5EF4-FFF2-40B4-BE49-F238E27FC236}">
                    <a16:creationId xmlns:a16="http://schemas.microsoft.com/office/drawing/2014/main" id="{E89BB52A-AD90-4B88-8F64-B70C56281B76}"/>
                  </a:ext>
                </a:extLst>
              </p:cNvPr>
              <p:cNvSpPr txBox="1">
                <a:spLocks noRot="1" noChangeAspect="1" noMove="1" noResize="1" noEditPoints="1" noAdjustHandles="1" noChangeArrowheads="1" noChangeShapeType="1" noTextEdit="1"/>
              </p:cNvSpPr>
              <p:nvPr/>
            </p:nvSpPr>
            <p:spPr>
              <a:xfrm>
                <a:off x="4706367" y="473881"/>
                <a:ext cx="1965410" cy="7046416"/>
              </a:xfrm>
              <a:prstGeom prst="rect">
                <a:avLst/>
              </a:prstGeom>
              <a:blipFill>
                <a:blip r:embed="rId11"/>
                <a:stretch>
                  <a:fillRect l="-4037"/>
                </a:stretch>
              </a:blipFill>
            </p:spPr>
            <p:txBody>
              <a:bodyPr/>
              <a:lstStyle/>
              <a:p>
                <a:r>
                  <a:rPr lang="en-GB">
                    <a:noFill/>
                  </a:rPr>
                  <a:t> </a:t>
                </a:r>
              </a:p>
            </p:txBody>
          </p:sp>
        </mc:Fallback>
      </mc:AlternateContent>
    </p:spTree>
    <p:extLst>
      <p:ext uri="{BB962C8B-B14F-4D97-AF65-F5344CB8AC3E}">
        <p14:creationId xmlns:p14="http://schemas.microsoft.com/office/powerpoint/2010/main" val="3601968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1E5C6-83F2-A46E-EF43-194CA773083C}"/>
              </a:ext>
            </a:extLst>
          </p:cNvPr>
          <p:cNvSpPr>
            <a:spLocks noGrp="1"/>
          </p:cNvSpPr>
          <p:nvPr>
            <p:ph type="title"/>
          </p:nvPr>
        </p:nvSpPr>
        <p:spPr>
          <a:xfrm>
            <a:off x="335360" y="225721"/>
            <a:ext cx="10972800" cy="982117"/>
          </a:xfrm>
        </p:spPr>
        <p:txBody>
          <a:bodyPr/>
          <a:lstStyle/>
          <a:p>
            <a:r>
              <a:rPr lang="en-GB" dirty="0"/>
              <a:t>Questions from the 2025 exam series </a:t>
            </a:r>
          </a:p>
        </p:txBody>
      </p:sp>
      <p:sp>
        <p:nvSpPr>
          <p:cNvPr id="3" name="Content Placeholder 2">
            <a:extLst>
              <a:ext uri="{FF2B5EF4-FFF2-40B4-BE49-F238E27FC236}">
                <a16:creationId xmlns:a16="http://schemas.microsoft.com/office/drawing/2014/main" id="{4E7A0027-4E6D-1EE3-3AAE-F54BBA616692}"/>
              </a:ext>
            </a:extLst>
          </p:cNvPr>
          <p:cNvSpPr>
            <a:spLocks noGrp="1"/>
          </p:cNvSpPr>
          <p:nvPr>
            <p:ph idx="1"/>
          </p:nvPr>
        </p:nvSpPr>
        <p:spPr>
          <a:xfrm>
            <a:off x="551384" y="4495939"/>
            <a:ext cx="3449706" cy="1273689"/>
          </a:xfrm>
        </p:spPr>
        <p:txBody>
          <a:bodyPr/>
          <a:lstStyle/>
          <a:p>
            <a:r>
              <a:rPr lang="en-GB" dirty="0"/>
              <a:t>AQA H1 2025 Q8</a:t>
            </a:r>
          </a:p>
          <a:p>
            <a:r>
              <a:rPr lang="en-GB" dirty="0"/>
              <a:t>3 Marks</a:t>
            </a:r>
          </a:p>
        </p:txBody>
      </p:sp>
      <p:pic>
        <p:nvPicPr>
          <p:cNvPr id="5" name="Picture 4">
            <a:extLst>
              <a:ext uri="{FF2B5EF4-FFF2-40B4-BE49-F238E27FC236}">
                <a16:creationId xmlns:a16="http://schemas.microsoft.com/office/drawing/2014/main" id="{92A90E73-06F1-BCED-CF61-9FDA4D58D299}"/>
              </a:ext>
            </a:extLst>
          </p:cNvPr>
          <p:cNvPicPr>
            <a:picLocks noChangeAspect="1"/>
          </p:cNvPicPr>
          <p:nvPr/>
        </p:nvPicPr>
        <p:blipFill>
          <a:blip r:embed="rId2"/>
          <a:stretch>
            <a:fillRect/>
          </a:stretch>
        </p:blipFill>
        <p:spPr>
          <a:xfrm>
            <a:off x="5557101" y="1316122"/>
            <a:ext cx="6048672" cy="2750270"/>
          </a:xfrm>
          <a:prstGeom prst="rect">
            <a:avLst/>
          </a:prstGeom>
        </p:spPr>
      </p:pic>
      <p:pic>
        <p:nvPicPr>
          <p:cNvPr id="6" name="Picture 5">
            <a:extLst>
              <a:ext uri="{FF2B5EF4-FFF2-40B4-BE49-F238E27FC236}">
                <a16:creationId xmlns:a16="http://schemas.microsoft.com/office/drawing/2014/main" id="{A3A2A4A7-A5D0-FEB7-7B59-8358822162DE}"/>
              </a:ext>
            </a:extLst>
          </p:cNvPr>
          <p:cNvPicPr>
            <a:picLocks noChangeAspect="1"/>
          </p:cNvPicPr>
          <p:nvPr/>
        </p:nvPicPr>
        <p:blipFill>
          <a:blip r:embed="rId3"/>
          <a:stretch>
            <a:fillRect/>
          </a:stretch>
        </p:blipFill>
        <p:spPr>
          <a:xfrm>
            <a:off x="341893" y="1095831"/>
            <a:ext cx="4752528" cy="1989021"/>
          </a:xfrm>
          <a:prstGeom prst="rect">
            <a:avLst/>
          </a:prstGeom>
        </p:spPr>
      </p:pic>
      <p:sp>
        <p:nvSpPr>
          <p:cNvPr id="7" name="Content Placeholder 2">
            <a:extLst>
              <a:ext uri="{FF2B5EF4-FFF2-40B4-BE49-F238E27FC236}">
                <a16:creationId xmlns:a16="http://schemas.microsoft.com/office/drawing/2014/main" id="{869D80B2-D863-577B-5DAE-39DACCD47711}"/>
              </a:ext>
            </a:extLst>
          </p:cNvPr>
          <p:cNvSpPr txBox="1">
            <a:spLocks/>
          </p:cNvSpPr>
          <p:nvPr/>
        </p:nvSpPr>
        <p:spPr>
          <a:xfrm>
            <a:off x="552473" y="3291323"/>
            <a:ext cx="4752527" cy="1273689"/>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kern="0" dirty="0"/>
              <a:t>Where is it from? </a:t>
            </a:r>
          </a:p>
          <a:p>
            <a:r>
              <a:rPr lang="en-GB" kern="0" dirty="0"/>
              <a:t>How many marks was it? </a:t>
            </a:r>
          </a:p>
        </p:txBody>
      </p:sp>
    </p:spTree>
    <p:extLst>
      <p:ext uri="{BB962C8B-B14F-4D97-AF65-F5344CB8AC3E}">
        <p14:creationId xmlns:p14="http://schemas.microsoft.com/office/powerpoint/2010/main" val="225803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961D18-3704-4145-92EF-C85F528BED7A}"/>
              </a:ext>
            </a:extLst>
          </p:cNvPr>
          <p:cNvSpPr>
            <a:spLocks noGrp="1"/>
          </p:cNvSpPr>
          <p:nvPr>
            <p:ph type="body" sz="quarter" idx="11"/>
          </p:nvPr>
        </p:nvSpPr>
        <p:spPr/>
        <p:txBody>
          <a:bodyPr>
            <a:normAutofit fontScale="92500" lnSpcReduction="20000"/>
          </a:bodyPr>
          <a:lstStyle/>
          <a:p>
            <a:r>
              <a:rPr lang="en-GB" dirty="0"/>
              <a:t>Checkpoint 25: Less than, more than</a:t>
            </a:r>
          </a:p>
        </p:txBody>
      </p:sp>
      <p:sp>
        <p:nvSpPr>
          <p:cNvPr id="20" name="Action Button: Help 19">
            <a:hlinkClick r:id="" action="ppaction://noaction" highlightClick="1"/>
            <a:extLst>
              <a:ext uri="{FF2B5EF4-FFF2-40B4-BE49-F238E27FC236}">
                <a16:creationId xmlns:a16="http://schemas.microsoft.com/office/drawing/2014/main" id="{BA17B76D-1258-4063-82DD-B6ABFF2AB0C6}"/>
              </a:ext>
            </a:extLst>
          </p:cNvPr>
          <p:cNvSpPr/>
          <p:nvPr/>
        </p:nvSpPr>
        <p:spPr>
          <a:xfrm>
            <a:off x="240288" y="5965140"/>
            <a:ext cx="681016" cy="659543"/>
          </a:xfrm>
          <a:prstGeom prst="actionButtonHelp">
            <a:avLst/>
          </a:prstGeom>
          <a:solidFill>
            <a:srgbClr val="C8E2E8"/>
          </a:solidFill>
          <a:ln>
            <a:solidFill>
              <a:srgbClr val="C8E2E8"/>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sz="2200" dirty="0"/>
          </a:p>
        </p:txBody>
      </p:sp>
      <p:sp>
        <p:nvSpPr>
          <p:cNvPr id="23" name="Text Placeholder 22">
            <a:extLst>
              <a:ext uri="{FF2B5EF4-FFF2-40B4-BE49-F238E27FC236}">
                <a16:creationId xmlns:a16="http://schemas.microsoft.com/office/drawing/2014/main" id="{92067834-49FB-4BCA-BE1C-867067C1008F}"/>
              </a:ext>
            </a:extLst>
          </p:cNvPr>
          <p:cNvSpPr>
            <a:spLocks noGrp="1"/>
          </p:cNvSpPr>
          <p:nvPr>
            <p:ph type="body" sz="quarter" idx="10"/>
          </p:nvPr>
        </p:nvSpPr>
        <p:spPr>
          <a:xfrm>
            <a:off x="145680" y="1146643"/>
            <a:ext cx="9069572" cy="503761"/>
          </a:xfrm>
        </p:spPr>
        <p:txBody>
          <a:bodyPr>
            <a:noAutofit/>
          </a:bodyPr>
          <a:lstStyle/>
          <a:p>
            <a:pPr marL="457200" indent="-457200">
              <a:buFont typeface="+mj-lt"/>
              <a:buAutoNum type="alphaLcParenR"/>
            </a:pPr>
            <a:r>
              <a:rPr lang="en-GB" sz="2200" dirty="0"/>
              <a:t>What digit could you use to fill in the missing denominators? Is there more than one possible answer? </a:t>
            </a:r>
          </a:p>
        </p:txBody>
      </p:sp>
      <p:sp>
        <p:nvSpPr>
          <p:cNvPr id="22" name="Text Placeholder 22">
            <a:extLst>
              <a:ext uri="{FF2B5EF4-FFF2-40B4-BE49-F238E27FC236}">
                <a16:creationId xmlns:a16="http://schemas.microsoft.com/office/drawing/2014/main" id="{8D59DA5E-1D3E-40BE-8B0F-1994C23B9951}"/>
              </a:ext>
            </a:extLst>
          </p:cNvPr>
          <p:cNvSpPr txBox="1">
            <a:spLocks/>
          </p:cNvSpPr>
          <p:nvPr/>
        </p:nvSpPr>
        <p:spPr>
          <a:xfrm>
            <a:off x="145680" y="3328249"/>
            <a:ext cx="9914619" cy="50376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00628C"/>
              </a:buClr>
              <a:buFont typeface="Arial" panose="020B0604020202020204" pitchFamily="34" charset="0"/>
              <a:buNone/>
              <a:defRPr sz="28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628C"/>
              </a:buClr>
              <a:buFont typeface="Arial" panose="020B0604020202020204" pitchFamily="34" charset="0"/>
              <a:buChar char="•"/>
              <a:defRPr sz="24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628C"/>
              </a:buClr>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628C"/>
              </a:buClr>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auto">
              <a:spcAft>
                <a:spcPts val="0"/>
              </a:spcAft>
              <a:buFont typeface="+mj-lt"/>
              <a:buAutoNum type="alphaLcParenR" startAt="2"/>
            </a:pPr>
            <a:r>
              <a:rPr lang="en-GB" sz="2200" dirty="0"/>
              <a:t>What digit could you use to fill in the missing denominators now? Is there more than one possible answer?</a:t>
            </a:r>
          </a:p>
        </p:txBody>
      </p:sp>
      <p:sp>
        <p:nvSpPr>
          <p:cNvPr id="13" name="TextBox 12">
            <a:extLst>
              <a:ext uri="{FF2B5EF4-FFF2-40B4-BE49-F238E27FC236}">
                <a16:creationId xmlns:a16="http://schemas.microsoft.com/office/drawing/2014/main" id="{D1B844F2-6B37-4435-A71E-D871C700D62B}"/>
              </a:ext>
            </a:extLst>
          </p:cNvPr>
          <p:cNvSpPr txBox="1"/>
          <p:nvPr/>
        </p:nvSpPr>
        <p:spPr>
          <a:xfrm>
            <a:off x="3384036" y="5831404"/>
            <a:ext cx="6096000" cy="769441"/>
          </a:xfrm>
          <a:prstGeom prst="rect">
            <a:avLst/>
          </a:prstGeom>
          <a:noFill/>
        </p:spPr>
        <p:txBody>
          <a:bodyPr wrap="square">
            <a:spAutoFit/>
          </a:bodyPr>
          <a:lstStyle/>
          <a:p>
            <a:pPr>
              <a:buNone/>
            </a:pPr>
            <a:r>
              <a:rPr lang="en-GB" sz="2200" dirty="0"/>
              <a:t>What digits could you use to fill in the missing denominators? What digits can you not use?</a:t>
            </a:r>
          </a:p>
        </p:txBody>
      </p:sp>
      <p:grpSp>
        <p:nvGrpSpPr>
          <p:cNvPr id="5" name="Group 4">
            <a:extLst>
              <a:ext uri="{FF2B5EF4-FFF2-40B4-BE49-F238E27FC236}">
                <a16:creationId xmlns:a16="http://schemas.microsoft.com/office/drawing/2014/main" id="{B74D4422-813D-44F6-8DD0-5BD5464EA180}"/>
              </a:ext>
            </a:extLst>
          </p:cNvPr>
          <p:cNvGrpSpPr/>
          <p:nvPr/>
        </p:nvGrpSpPr>
        <p:grpSpPr>
          <a:xfrm>
            <a:off x="984020" y="1894975"/>
            <a:ext cx="2400016" cy="1131015"/>
            <a:chOff x="984020" y="1894975"/>
            <a:chExt cx="2400016" cy="1131015"/>
          </a:xfrm>
        </p:grpSpPr>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A626A4E-7CE4-4655-B55F-DA1C7FB196AE}"/>
                    </a:ext>
                  </a:extLst>
                </p:cNvPr>
                <p:cNvSpPr txBox="1"/>
                <p:nvPr/>
              </p:nvSpPr>
              <p:spPr>
                <a:xfrm>
                  <a:off x="984020" y="1894975"/>
                  <a:ext cx="2400016" cy="113101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7</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i="1">
                                <a:latin typeface="Cambria Math" panose="02040503050406030204" pitchFamily="18" charset="0"/>
                              </a:rPr>
                              <m:t>7</m:t>
                            </m:r>
                          </m:den>
                        </m:f>
                        <m:r>
                          <a:rPr lang="en-GB" sz="3600" b="0" i="0" smtClean="0">
                            <a:latin typeface="Cambria Math" panose="02040503050406030204" pitchFamily="18" charset="0"/>
                          </a:rPr>
                          <m:t>&lt;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15" name="TextBox 14">
                  <a:extLst>
                    <a:ext uri="{FF2B5EF4-FFF2-40B4-BE49-F238E27FC236}">
                      <a16:creationId xmlns:a16="http://schemas.microsoft.com/office/drawing/2014/main" id="{1A626A4E-7CE4-4655-B55F-DA1C7FB196AE}"/>
                    </a:ext>
                  </a:extLst>
                </p:cNvPr>
                <p:cNvSpPr txBox="1">
                  <a:spLocks noRot="1" noChangeAspect="1" noMove="1" noResize="1" noEditPoints="1" noAdjustHandles="1" noChangeArrowheads="1" noChangeShapeType="1" noTextEdit="1"/>
                </p:cNvSpPr>
                <p:nvPr/>
              </p:nvSpPr>
              <p:spPr>
                <a:xfrm>
                  <a:off x="984020" y="1894975"/>
                  <a:ext cx="2400016" cy="1131015"/>
                </a:xfrm>
                <a:prstGeom prst="rect">
                  <a:avLst/>
                </a:prstGeom>
                <a:blipFill>
                  <a:blip r:embed="rId4"/>
                  <a:stretch>
                    <a:fillRect/>
                  </a:stretch>
                </a:blipFill>
              </p:spPr>
              <p:txBody>
                <a:bodyPr/>
                <a:lstStyle/>
                <a:p>
                  <a:r>
                    <a:rPr lang="en-GB">
                      <a:noFill/>
                    </a:rPr>
                    <a:t> </a:t>
                  </a:r>
                </a:p>
              </p:txBody>
            </p:sp>
          </mc:Fallback>
        </mc:AlternateContent>
        <p:sp>
          <p:nvSpPr>
            <p:cNvPr id="4" name="Rectangle 3">
              <a:extLst>
                <a:ext uri="{FF2B5EF4-FFF2-40B4-BE49-F238E27FC236}">
                  <a16:creationId xmlns:a16="http://schemas.microsoft.com/office/drawing/2014/main" id="{8F2B7A52-E947-4749-8343-DA1B9745AE91}"/>
                </a:ext>
              </a:extLst>
            </p:cNvPr>
            <p:cNvSpPr/>
            <p:nvPr/>
          </p:nvSpPr>
          <p:spPr>
            <a:xfrm>
              <a:off x="2826325" y="2606041"/>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 name="Group 5">
            <a:extLst>
              <a:ext uri="{FF2B5EF4-FFF2-40B4-BE49-F238E27FC236}">
                <a16:creationId xmlns:a16="http://schemas.microsoft.com/office/drawing/2014/main" id="{65F4121C-C850-4199-9095-56F6399ECCDC}"/>
              </a:ext>
            </a:extLst>
          </p:cNvPr>
          <p:cNvGrpSpPr/>
          <p:nvPr/>
        </p:nvGrpSpPr>
        <p:grpSpPr>
          <a:xfrm>
            <a:off x="4605180" y="1892923"/>
            <a:ext cx="2400016" cy="1133067"/>
            <a:chOff x="4605180" y="1892923"/>
            <a:chExt cx="2400016" cy="113306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BB35321-3916-4871-93B4-F3DC82B71AE8}"/>
                    </a:ext>
                  </a:extLst>
                </p:cNvPr>
                <p:cNvSpPr txBox="1"/>
                <p:nvPr/>
              </p:nvSpPr>
              <p:spPr>
                <a:xfrm>
                  <a:off x="4605180" y="1892923"/>
                  <a:ext cx="2400016" cy="1133067"/>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5</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b="0" i="1" smtClean="0">
                                <a:latin typeface="Cambria Math" panose="02040503050406030204" pitchFamily="18" charset="0"/>
                              </a:rPr>
                              <m:t>5</m:t>
                            </m:r>
                          </m:den>
                        </m:f>
                        <m:r>
                          <a:rPr lang="en-GB" sz="3600" b="0" i="0" smtClean="0">
                            <a:latin typeface="Cambria Math" panose="02040503050406030204" pitchFamily="18" charset="0"/>
                          </a:rPr>
                          <m:t>&lt;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19" name="TextBox 18">
                  <a:extLst>
                    <a:ext uri="{FF2B5EF4-FFF2-40B4-BE49-F238E27FC236}">
                      <a16:creationId xmlns:a16="http://schemas.microsoft.com/office/drawing/2014/main" id="{5BB35321-3916-4871-93B4-F3DC82B71AE8}"/>
                    </a:ext>
                  </a:extLst>
                </p:cNvPr>
                <p:cNvSpPr txBox="1">
                  <a:spLocks noRot="1" noChangeAspect="1" noMove="1" noResize="1" noEditPoints="1" noAdjustHandles="1" noChangeArrowheads="1" noChangeShapeType="1" noTextEdit="1"/>
                </p:cNvSpPr>
                <p:nvPr/>
              </p:nvSpPr>
              <p:spPr>
                <a:xfrm>
                  <a:off x="4605180" y="1892923"/>
                  <a:ext cx="2400016" cy="1133067"/>
                </a:xfrm>
                <a:prstGeom prst="rect">
                  <a:avLst/>
                </a:prstGeom>
                <a:blipFill>
                  <a:blip r:embed="rId5"/>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94426070-A8E2-463A-8A0A-E4A2FDF5DEF0}"/>
                </a:ext>
              </a:extLst>
            </p:cNvPr>
            <p:cNvSpPr/>
            <p:nvPr/>
          </p:nvSpPr>
          <p:spPr>
            <a:xfrm>
              <a:off x="6460579" y="2603959"/>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 name="Group 6">
            <a:extLst>
              <a:ext uri="{FF2B5EF4-FFF2-40B4-BE49-F238E27FC236}">
                <a16:creationId xmlns:a16="http://schemas.microsoft.com/office/drawing/2014/main" id="{2E976379-BE6F-42B2-80B7-D984FE016875}"/>
              </a:ext>
            </a:extLst>
          </p:cNvPr>
          <p:cNvGrpSpPr/>
          <p:nvPr/>
        </p:nvGrpSpPr>
        <p:grpSpPr>
          <a:xfrm>
            <a:off x="8226339" y="1892923"/>
            <a:ext cx="2400016" cy="1133067"/>
            <a:chOff x="8226339" y="1892923"/>
            <a:chExt cx="2400016" cy="1133067"/>
          </a:xfrm>
        </p:grpSpPr>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E566552-3DD5-41C3-915E-3387FE418F73}"/>
                    </a:ext>
                  </a:extLst>
                </p:cNvPr>
                <p:cNvSpPr txBox="1"/>
                <p:nvPr/>
              </p:nvSpPr>
              <p:spPr>
                <a:xfrm>
                  <a:off x="8226339" y="1892923"/>
                  <a:ext cx="2400016" cy="1133067"/>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3</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b="0" i="1" smtClean="0">
                                <a:latin typeface="Cambria Math" panose="02040503050406030204" pitchFamily="18" charset="0"/>
                              </a:rPr>
                              <m:t>3</m:t>
                            </m:r>
                          </m:den>
                        </m:f>
                        <m:r>
                          <a:rPr lang="en-GB" sz="3600" b="0" i="0" smtClean="0">
                            <a:latin typeface="Cambria Math" panose="02040503050406030204" pitchFamily="18" charset="0"/>
                          </a:rPr>
                          <m:t>&lt;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18" name="TextBox 17">
                  <a:extLst>
                    <a:ext uri="{FF2B5EF4-FFF2-40B4-BE49-F238E27FC236}">
                      <a16:creationId xmlns:a16="http://schemas.microsoft.com/office/drawing/2014/main" id="{FE566552-3DD5-41C3-915E-3387FE418F73}"/>
                    </a:ext>
                  </a:extLst>
                </p:cNvPr>
                <p:cNvSpPr txBox="1">
                  <a:spLocks noRot="1" noChangeAspect="1" noMove="1" noResize="1" noEditPoints="1" noAdjustHandles="1" noChangeArrowheads="1" noChangeShapeType="1" noTextEdit="1"/>
                </p:cNvSpPr>
                <p:nvPr/>
              </p:nvSpPr>
              <p:spPr>
                <a:xfrm>
                  <a:off x="8226339" y="1892923"/>
                  <a:ext cx="2400016" cy="1133067"/>
                </a:xfrm>
                <a:prstGeom prst="rect">
                  <a:avLst/>
                </a:prstGeom>
                <a:blipFill>
                  <a:blip r:embed="rId6"/>
                  <a:stretch>
                    <a:fillRect/>
                  </a:stretch>
                </a:blipFill>
              </p:spPr>
              <p:txBody>
                <a:bodyPr/>
                <a:lstStyle/>
                <a:p>
                  <a:r>
                    <a:rPr lang="en-US">
                      <a:noFill/>
                    </a:rPr>
                    <a:t> </a:t>
                  </a:r>
                </a:p>
              </p:txBody>
            </p:sp>
          </mc:Fallback>
        </mc:AlternateContent>
        <p:sp>
          <p:nvSpPr>
            <p:cNvPr id="21" name="Rectangle 20">
              <a:extLst>
                <a:ext uri="{FF2B5EF4-FFF2-40B4-BE49-F238E27FC236}">
                  <a16:creationId xmlns:a16="http://schemas.microsoft.com/office/drawing/2014/main" id="{05AB0C4F-A78E-4C54-8918-E87F8600627D}"/>
                </a:ext>
              </a:extLst>
            </p:cNvPr>
            <p:cNvSpPr/>
            <p:nvPr/>
          </p:nvSpPr>
          <p:spPr>
            <a:xfrm>
              <a:off x="10074813" y="2603959"/>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oup 7">
            <a:extLst>
              <a:ext uri="{FF2B5EF4-FFF2-40B4-BE49-F238E27FC236}">
                <a16:creationId xmlns:a16="http://schemas.microsoft.com/office/drawing/2014/main" id="{251DC1CC-92A4-40A4-A51A-5CF78DEF073F}"/>
              </a:ext>
            </a:extLst>
          </p:cNvPr>
          <p:cNvGrpSpPr/>
          <p:nvPr/>
        </p:nvGrpSpPr>
        <p:grpSpPr>
          <a:xfrm>
            <a:off x="984020" y="4076580"/>
            <a:ext cx="2400016" cy="1131015"/>
            <a:chOff x="984020" y="4076580"/>
            <a:chExt cx="2400016" cy="1131015"/>
          </a:xfrm>
        </p:grpSpPr>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2142312-7F54-4A9C-841C-741F0D833E2F}"/>
                    </a:ext>
                  </a:extLst>
                </p:cNvPr>
                <p:cNvSpPr txBox="1"/>
                <p:nvPr/>
              </p:nvSpPr>
              <p:spPr>
                <a:xfrm>
                  <a:off x="984020" y="4076580"/>
                  <a:ext cx="2400016" cy="1131015"/>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7</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i="1">
                                <a:latin typeface="Cambria Math" panose="02040503050406030204" pitchFamily="18" charset="0"/>
                              </a:rPr>
                              <m:t>7</m:t>
                            </m:r>
                          </m:den>
                        </m:f>
                        <m:r>
                          <a:rPr lang="en-GB" sz="3600" b="0" i="0" smtClean="0">
                            <a:latin typeface="Cambria Math" panose="02040503050406030204" pitchFamily="18" charset="0"/>
                          </a:rPr>
                          <m:t>&gt;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24" name="TextBox 23">
                  <a:extLst>
                    <a:ext uri="{FF2B5EF4-FFF2-40B4-BE49-F238E27FC236}">
                      <a16:creationId xmlns:a16="http://schemas.microsoft.com/office/drawing/2014/main" id="{92142312-7F54-4A9C-841C-741F0D833E2F}"/>
                    </a:ext>
                  </a:extLst>
                </p:cNvPr>
                <p:cNvSpPr txBox="1">
                  <a:spLocks noRot="1" noChangeAspect="1" noMove="1" noResize="1" noEditPoints="1" noAdjustHandles="1" noChangeArrowheads="1" noChangeShapeType="1" noTextEdit="1"/>
                </p:cNvSpPr>
                <p:nvPr/>
              </p:nvSpPr>
              <p:spPr>
                <a:xfrm>
                  <a:off x="984020" y="4076580"/>
                  <a:ext cx="2400016" cy="1131015"/>
                </a:xfrm>
                <a:prstGeom prst="rect">
                  <a:avLst/>
                </a:prstGeom>
                <a:blipFill>
                  <a:blip r:embed="rId7"/>
                  <a:stretch>
                    <a:fillRect/>
                  </a:stretch>
                </a:blipFill>
              </p:spPr>
              <p:txBody>
                <a:bodyPr/>
                <a:lstStyle/>
                <a:p>
                  <a:r>
                    <a:rPr lang="en-US">
                      <a:noFill/>
                    </a:rPr>
                    <a:t> </a:t>
                  </a:r>
                </a:p>
              </p:txBody>
            </p:sp>
          </mc:Fallback>
        </mc:AlternateContent>
        <p:sp>
          <p:nvSpPr>
            <p:cNvPr id="27" name="Rectangle 26">
              <a:extLst>
                <a:ext uri="{FF2B5EF4-FFF2-40B4-BE49-F238E27FC236}">
                  <a16:creationId xmlns:a16="http://schemas.microsoft.com/office/drawing/2014/main" id="{0104C589-0851-47C1-8FA5-C4C97EED641C}"/>
                </a:ext>
              </a:extLst>
            </p:cNvPr>
            <p:cNvSpPr/>
            <p:nvPr/>
          </p:nvSpPr>
          <p:spPr>
            <a:xfrm>
              <a:off x="2826325" y="4777271"/>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 name="Group 8">
            <a:extLst>
              <a:ext uri="{FF2B5EF4-FFF2-40B4-BE49-F238E27FC236}">
                <a16:creationId xmlns:a16="http://schemas.microsoft.com/office/drawing/2014/main" id="{75301E6A-D330-4D01-B755-D04EDFC85B81}"/>
              </a:ext>
            </a:extLst>
          </p:cNvPr>
          <p:cNvGrpSpPr/>
          <p:nvPr/>
        </p:nvGrpSpPr>
        <p:grpSpPr>
          <a:xfrm>
            <a:off x="4528980" y="4074528"/>
            <a:ext cx="2400016" cy="1133067"/>
            <a:chOff x="4528980" y="4074528"/>
            <a:chExt cx="2400016" cy="1133067"/>
          </a:xfrm>
        </p:grpSpPr>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9D4F82E-1015-4A50-9092-070B0362CFF6}"/>
                    </a:ext>
                  </a:extLst>
                </p:cNvPr>
                <p:cNvSpPr txBox="1"/>
                <p:nvPr/>
              </p:nvSpPr>
              <p:spPr>
                <a:xfrm>
                  <a:off x="4528980" y="4074528"/>
                  <a:ext cx="2400016" cy="1133067"/>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5</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b="0" i="1" smtClean="0">
                                <a:latin typeface="Cambria Math" panose="02040503050406030204" pitchFamily="18" charset="0"/>
                              </a:rPr>
                              <m:t>5</m:t>
                            </m:r>
                          </m:den>
                        </m:f>
                        <m:r>
                          <a:rPr lang="en-GB" sz="3600" b="0" i="0" smtClean="0">
                            <a:latin typeface="Cambria Math" panose="02040503050406030204" pitchFamily="18" charset="0"/>
                          </a:rPr>
                          <m:t>&gt;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26" name="TextBox 25">
                  <a:extLst>
                    <a:ext uri="{FF2B5EF4-FFF2-40B4-BE49-F238E27FC236}">
                      <a16:creationId xmlns:a16="http://schemas.microsoft.com/office/drawing/2014/main" id="{09D4F82E-1015-4A50-9092-070B0362CFF6}"/>
                    </a:ext>
                  </a:extLst>
                </p:cNvPr>
                <p:cNvSpPr txBox="1">
                  <a:spLocks noRot="1" noChangeAspect="1" noMove="1" noResize="1" noEditPoints="1" noAdjustHandles="1" noChangeArrowheads="1" noChangeShapeType="1" noTextEdit="1"/>
                </p:cNvSpPr>
                <p:nvPr/>
              </p:nvSpPr>
              <p:spPr>
                <a:xfrm>
                  <a:off x="4528980" y="4074528"/>
                  <a:ext cx="2400016" cy="1133067"/>
                </a:xfrm>
                <a:prstGeom prst="rect">
                  <a:avLst/>
                </a:prstGeom>
                <a:blipFill>
                  <a:blip r:embed="rId8"/>
                  <a:stretch>
                    <a:fillRect/>
                  </a:stretch>
                </a:blipFill>
              </p:spPr>
              <p:txBody>
                <a:bodyPr/>
                <a:lstStyle/>
                <a:p>
                  <a:r>
                    <a:rPr lang="en-US">
                      <a:noFill/>
                    </a:rPr>
                    <a:t> </a:t>
                  </a:r>
                </a:p>
              </p:txBody>
            </p:sp>
          </mc:Fallback>
        </mc:AlternateContent>
        <p:sp>
          <p:nvSpPr>
            <p:cNvPr id="28" name="Rectangle 27">
              <a:extLst>
                <a:ext uri="{FF2B5EF4-FFF2-40B4-BE49-F238E27FC236}">
                  <a16:creationId xmlns:a16="http://schemas.microsoft.com/office/drawing/2014/main" id="{1E38B253-BA88-41CB-9E37-BD1120FA31E0}"/>
                </a:ext>
              </a:extLst>
            </p:cNvPr>
            <p:cNvSpPr/>
            <p:nvPr/>
          </p:nvSpPr>
          <p:spPr>
            <a:xfrm>
              <a:off x="6362828" y="4775795"/>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 name="Group 9">
            <a:extLst>
              <a:ext uri="{FF2B5EF4-FFF2-40B4-BE49-F238E27FC236}">
                <a16:creationId xmlns:a16="http://schemas.microsoft.com/office/drawing/2014/main" id="{C265A544-2ECA-4B48-B40A-E9CA4685482E}"/>
              </a:ext>
            </a:extLst>
          </p:cNvPr>
          <p:cNvGrpSpPr/>
          <p:nvPr/>
        </p:nvGrpSpPr>
        <p:grpSpPr>
          <a:xfrm>
            <a:off x="8073939" y="4074528"/>
            <a:ext cx="2400016" cy="1133067"/>
            <a:chOff x="8073939" y="4074528"/>
            <a:chExt cx="2400016" cy="1133067"/>
          </a:xfrm>
        </p:grpSpPr>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F1A5F05C-72CE-4644-88FC-09906C7D5032}"/>
                    </a:ext>
                  </a:extLst>
                </p:cNvPr>
                <p:cNvSpPr txBox="1"/>
                <p:nvPr/>
              </p:nvSpPr>
              <p:spPr>
                <a:xfrm>
                  <a:off x="8073939" y="4074528"/>
                  <a:ext cx="2400016" cy="1133067"/>
                </a:xfrm>
                <a:prstGeom prst="rect">
                  <a:avLst/>
                </a:prstGeom>
                <a:noFill/>
              </p:spPr>
              <p:txBody>
                <a:bodyPr wrap="none" rtlCol="0">
                  <a:spAutoFit/>
                </a:bodyPr>
                <a:lstStyle/>
                <a:p>
                  <a:pPr>
                    <a:buNone/>
                  </a:pPr>
                  <a14:m>
                    <m:oMathPara xmlns:m="http://schemas.openxmlformats.org/officeDocument/2006/math">
                      <m:oMathParaPr>
                        <m:jc m:val="centerGroup"/>
                      </m:oMathParaPr>
                      <m:oMath xmlns:m="http://schemas.openxmlformats.org/officeDocument/2006/math">
                        <m:f>
                          <m:fPr>
                            <m:ctrlPr>
                              <a:rPr lang="en-GB" sz="3600" i="1" smtClean="0">
                                <a:latin typeface="Cambria Math" panose="02040503050406030204" pitchFamily="18" charset="0"/>
                              </a:rPr>
                            </m:ctrlPr>
                          </m:fPr>
                          <m:num>
                            <m:r>
                              <a:rPr lang="en-GB" sz="3600" b="0" i="1" smtClean="0">
                                <a:latin typeface="Cambria Math" panose="02040503050406030204" pitchFamily="18" charset="0"/>
                              </a:rPr>
                              <m:t>1</m:t>
                            </m:r>
                          </m:num>
                          <m:den>
                            <m:r>
                              <a:rPr lang="en-GB" sz="3600" b="0" i="1" smtClean="0">
                                <a:latin typeface="Cambria Math" panose="02040503050406030204" pitchFamily="18" charset="0"/>
                              </a:rPr>
                              <m:t>3</m:t>
                            </m:r>
                          </m:den>
                        </m:f>
                        <m:r>
                          <a:rPr lang="en-GB" sz="3600" b="0" i="1" smtClean="0">
                            <a:latin typeface="Cambria Math" panose="02040503050406030204" pitchFamily="18" charset="0"/>
                          </a:rPr>
                          <m:t>+</m:t>
                        </m:r>
                        <m:f>
                          <m:fPr>
                            <m:ctrlPr>
                              <a:rPr lang="en-GB" sz="3600" i="1">
                                <a:latin typeface="Cambria Math" panose="02040503050406030204" pitchFamily="18" charset="0"/>
                              </a:rPr>
                            </m:ctrlPr>
                          </m:fPr>
                          <m:num>
                            <m:r>
                              <a:rPr lang="en-GB" sz="3600" i="1">
                                <a:latin typeface="Cambria Math" panose="02040503050406030204" pitchFamily="18" charset="0"/>
                              </a:rPr>
                              <m:t>1</m:t>
                            </m:r>
                          </m:num>
                          <m:den>
                            <m:r>
                              <a:rPr lang="en-GB" sz="3600" b="0" i="1" smtClean="0">
                                <a:latin typeface="Cambria Math" panose="02040503050406030204" pitchFamily="18" charset="0"/>
                              </a:rPr>
                              <m:t>3</m:t>
                            </m:r>
                          </m:den>
                        </m:f>
                        <m:r>
                          <a:rPr lang="en-GB" sz="3600" b="0" i="0" smtClean="0">
                            <a:latin typeface="Cambria Math" panose="02040503050406030204" pitchFamily="18" charset="0"/>
                          </a:rPr>
                          <m:t>&gt;</m:t>
                        </m:r>
                        <m:f>
                          <m:fPr>
                            <m:ctrlPr>
                              <a:rPr lang="en-GB" sz="3600" i="1">
                                <a:latin typeface="Cambria Math" panose="02040503050406030204" pitchFamily="18" charset="0"/>
                              </a:rPr>
                            </m:ctrlPr>
                          </m:fPr>
                          <m:num>
                            <m:r>
                              <a:rPr lang="en-GB" sz="3600" i="1">
                                <a:latin typeface="Cambria Math" panose="02040503050406030204" pitchFamily="18" charset="0"/>
                              </a:rPr>
                              <m:t>1</m:t>
                            </m:r>
                          </m:num>
                          <m:den/>
                        </m:f>
                      </m:oMath>
                    </m:oMathPara>
                  </a14:m>
                  <a:endParaRPr lang="en-GB" sz="3600" dirty="0"/>
                </a:p>
              </p:txBody>
            </p:sp>
          </mc:Choice>
          <mc:Fallback xmlns="">
            <p:sp>
              <p:nvSpPr>
                <p:cNvPr id="25" name="TextBox 24">
                  <a:extLst>
                    <a:ext uri="{FF2B5EF4-FFF2-40B4-BE49-F238E27FC236}">
                      <a16:creationId xmlns:a16="http://schemas.microsoft.com/office/drawing/2014/main" id="{F1A5F05C-72CE-4644-88FC-09906C7D5032}"/>
                    </a:ext>
                  </a:extLst>
                </p:cNvPr>
                <p:cNvSpPr txBox="1">
                  <a:spLocks noRot="1" noChangeAspect="1" noMove="1" noResize="1" noEditPoints="1" noAdjustHandles="1" noChangeArrowheads="1" noChangeShapeType="1" noTextEdit="1"/>
                </p:cNvSpPr>
                <p:nvPr/>
              </p:nvSpPr>
              <p:spPr>
                <a:xfrm>
                  <a:off x="8073939" y="4074528"/>
                  <a:ext cx="2400016" cy="1133067"/>
                </a:xfrm>
                <a:prstGeom prst="rect">
                  <a:avLst/>
                </a:prstGeom>
                <a:blipFill>
                  <a:blip r:embed="rId9"/>
                  <a:stretch>
                    <a:fillRect/>
                  </a:stretch>
                </a:blipFill>
              </p:spPr>
              <p:txBody>
                <a:bodyPr/>
                <a:lstStyle/>
                <a:p>
                  <a:r>
                    <a:rPr lang="en-US">
                      <a:noFill/>
                    </a:rPr>
                    <a:t> </a:t>
                  </a:r>
                </a:p>
              </p:txBody>
            </p:sp>
          </mc:Fallback>
        </mc:AlternateContent>
        <p:sp>
          <p:nvSpPr>
            <p:cNvPr id="29" name="Rectangle 28">
              <a:extLst>
                <a:ext uri="{FF2B5EF4-FFF2-40B4-BE49-F238E27FC236}">
                  <a16:creationId xmlns:a16="http://schemas.microsoft.com/office/drawing/2014/main" id="{9740AF8C-BE20-4BAA-91D1-A27D30039D9F}"/>
                </a:ext>
              </a:extLst>
            </p:cNvPr>
            <p:cNvSpPr/>
            <p:nvPr/>
          </p:nvSpPr>
          <p:spPr>
            <a:xfrm>
              <a:off x="9921864" y="4775795"/>
              <a:ext cx="360000" cy="360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2" name="Group 11">
            <a:extLst>
              <a:ext uri="{FF2B5EF4-FFF2-40B4-BE49-F238E27FC236}">
                <a16:creationId xmlns:a16="http://schemas.microsoft.com/office/drawing/2014/main" id="{84D0073E-D390-42DC-87E2-01B4A68944E6}"/>
              </a:ext>
            </a:extLst>
          </p:cNvPr>
          <p:cNvGrpSpPr/>
          <p:nvPr/>
        </p:nvGrpSpPr>
        <p:grpSpPr>
          <a:xfrm>
            <a:off x="840137" y="5627504"/>
            <a:ext cx="2687782" cy="1014317"/>
            <a:chOff x="840137" y="5627504"/>
            <a:chExt cx="2687782" cy="1014317"/>
          </a:xfrm>
        </p:grpSpPr>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07D07D2-A343-4DF2-8671-192E949B788B}"/>
                    </a:ext>
                  </a:extLst>
                </p:cNvPr>
                <p:cNvSpPr txBox="1"/>
                <p:nvPr/>
              </p:nvSpPr>
              <p:spPr>
                <a:xfrm>
                  <a:off x="840137" y="5627504"/>
                  <a:ext cx="2687782" cy="1014317"/>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f>
                          <m:fPr>
                            <m:ctrlPr>
                              <a:rPr lang="en-GB" sz="3200" i="1" smtClean="0">
                                <a:latin typeface="Cambria Math" panose="02040503050406030204" pitchFamily="18" charset="0"/>
                              </a:rPr>
                            </m:ctrlPr>
                          </m:fPr>
                          <m:num>
                            <m:r>
                              <a:rPr lang="en-GB" sz="3200" i="1">
                                <a:latin typeface="Cambria Math" panose="02040503050406030204" pitchFamily="18" charset="0"/>
                              </a:rPr>
                              <m:t>1</m:t>
                            </m:r>
                          </m:num>
                          <m:den/>
                        </m:f>
                        <m:r>
                          <a:rPr lang="en-GB" sz="3200" b="0" i="0" smtClean="0">
                            <a:latin typeface="Cambria Math" panose="02040503050406030204" pitchFamily="18" charset="0"/>
                          </a:rPr>
                          <m:t>&gt;</m:t>
                        </m:r>
                        <m:f>
                          <m:fPr>
                            <m:ctrlPr>
                              <a:rPr lang="en-GB" sz="3200" i="1">
                                <a:latin typeface="Cambria Math" panose="02040503050406030204" pitchFamily="18" charset="0"/>
                              </a:rPr>
                            </m:ctrlPr>
                          </m:fPr>
                          <m:num>
                            <m:r>
                              <a:rPr lang="en-GB" sz="3200" i="1">
                                <a:latin typeface="Cambria Math" panose="02040503050406030204" pitchFamily="18" charset="0"/>
                              </a:rPr>
                              <m:t>1</m:t>
                            </m:r>
                          </m:num>
                          <m:den/>
                        </m:f>
                        <m:r>
                          <a:rPr lang="en-GB" sz="3200" i="1">
                            <a:latin typeface="Cambria Math" panose="02040503050406030204" pitchFamily="18" charset="0"/>
                          </a:rPr>
                          <m:t>+</m:t>
                        </m:r>
                        <m:f>
                          <m:fPr>
                            <m:ctrlPr>
                              <a:rPr lang="en-GB" sz="3200" i="1">
                                <a:latin typeface="Cambria Math" panose="02040503050406030204" pitchFamily="18" charset="0"/>
                              </a:rPr>
                            </m:ctrlPr>
                          </m:fPr>
                          <m:num>
                            <m:r>
                              <a:rPr lang="en-GB" sz="3200" i="1">
                                <a:latin typeface="Cambria Math" panose="02040503050406030204" pitchFamily="18" charset="0"/>
                              </a:rPr>
                              <m:t>1</m:t>
                            </m:r>
                          </m:num>
                          <m:den/>
                        </m:f>
                      </m:oMath>
                    </m:oMathPara>
                  </a14:m>
                  <a:endParaRPr lang="en-GB" sz="3200" dirty="0"/>
                </a:p>
              </p:txBody>
            </p:sp>
          </mc:Choice>
          <mc:Fallback xmlns="">
            <p:sp>
              <p:nvSpPr>
                <p:cNvPr id="30" name="TextBox 29">
                  <a:extLst>
                    <a:ext uri="{FF2B5EF4-FFF2-40B4-BE49-F238E27FC236}">
                      <a16:creationId xmlns:a16="http://schemas.microsoft.com/office/drawing/2014/main" id="{107D07D2-A343-4DF2-8671-192E949B788B}"/>
                    </a:ext>
                  </a:extLst>
                </p:cNvPr>
                <p:cNvSpPr txBox="1">
                  <a:spLocks noRot="1" noChangeAspect="1" noMove="1" noResize="1" noEditPoints="1" noAdjustHandles="1" noChangeArrowheads="1" noChangeShapeType="1" noTextEdit="1"/>
                </p:cNvSpPr>
                <p:nvPr/>
              </p:nvSpPr>
              <p:spPr>
                <a:xfrm>
                  <a:off x="840137" y="5627504"/>
                  <a:ext cx="2687782" cy="1014317"/>
                </a:xfrm>
                <a:prstGeom prst="rect">
                  <a:avLst/>
                </a:prstGeom>
                <a:blipFill>
                  <a:blip r:embed="rId10"/>
                  <a:stretch>
                    <a:fillRect/>
                  </a:stretch>
                </a:blipFill>
              </p:spPr>
              <p:txBody>
                <a:bodyPr/>
                <a:lstStyle/>
                <a:p>
                  <a:r>
                    <a:rPr lang="en-GB">
                      <a:noFill/>
                    </a:rPr>
                    <a:t> </a:t>
                  </a:r>
                </a:p>
              </p:txBody>
            </p:sp>
          </mc:Fallback>
        </mc:AlternateContent>
        <p:sp>
          <p:nvSpPr>
            <p:cNvPr id="31" name="Rectangle 30">
              <a:extLst>
                <a:ext uri="{FF2B5EF4-FFF2-40B4-BE49-F238E27FC236}">
                  <a16:creationId xmlns:a16="http://schemas.microsoft.com/office/drawing/2014/main" id="{D4E46EEB-2CCD-424C-B81F-B6F9AF1A3013}"/>
                </a:ext>
              </a:extLst>
            </p:cNvPr>
            <p:cNvSpPr/>
            <p:nvPr/>
          </p:nvSpPr>
          <p:spPr>
            <a:xfrm>
              <a:off x="1133223" y="6250458"/>
              <a:ext cx="324000" cy="324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0972D61B-240F-4AA4-AC2D-87B2C8ED9F33}"/>
                </a:ext>
              </a:extLst>
            </p:cNvPr>
            <p:cNvSpPr/>
            <p:nvPr/>
          </p:nvSpPr>
          <p:spPr>
            <a:xfrm>
              <a:off x="2043217" y="6250458"/>
              <a:ext cx="324000" cy="324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0E64712A-E6FA-40E4-A844-A5E684475F99}"/>
                </a:ext>
              </a:extLst>
            </p:cNvPr>
            <p:cNvSpPr/>
            <p:nvPr/>
          </p:nvSpPr>
          <p:spPr>
            <a:xfrm>
              <a:off x="2889682" y="6251237"/>
              <a:ext cx="324000" cy="324000"/>
            </a:xfrm>
            <a:prstGeom prst="rect">
              <a:avLst/>
            </a:prstGeom>
            <a:solidFill>
              <a:schemeClr val="accent6">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28389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3" grpId="0" build="p"/>
      <p:bldP spid="22"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5AE843-07A2-0492-647D-AD038A441F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1EDFF-75F1-E64B-51A8-8B912886A821}"/>
              </a:ext>
            </a:extLst>
          </p:cNvPr>
          <p:cNvSpPr>
            <a:spLocks noGrp="1"/>
          </p:cNvSpPr>
          <p:nvPr>
            <p:ph type="title"/>
          </p:nvPr>
        </p:nvSpPr>
        <p:spPr/>
        <p:txBody>
          <a:bodyPr/>
          <a:lstStyle/>
          <a:p>
            <a:r>
              <a:rPr lang="en-GB" dirty="0"/>
              <a:t>Planning for deeper thinking – rich tasks</a:t>
            </a:r>
          </a:p>
        </p:txBody>
      </p:sp>
      <p:pic>
        <p:nvPicPr>
          <p:cNvPr id="6" name="Picture 5">
            <a:extLst>
              <a:ext uri="{FF2B5EF4-FFF2-40B4-BE49-F238E27FC236}">
                <a16:creationId xmlns:a16="http://schemas.microsoft.com/office/drawing/2014/main" id="{18BF90CF-9F84-1B40-373F-1998AE94FA4F}"/>
              </a:ext>
            </a:extLst>
          </p:cNvPr>
          <p:cNvPicPr>
            <a:picLocks noChangeAspect="1"/>
          </p:cNvPicPr>
          <p:nvPr/>
        </p:nvPicPr>
        <p:blipFill>
          <a:blip r:embed="rId3"/>
          <a:stretch>
            <a:fillRect/>
          </a:stretch>
        </p:blipFill>
        <p:spPr>
          <a:xfrm>
            <a:off x="232177" y="2547586"/>
            <a:ext cx="6095470" cy="2636180"/>
          </a:xfrm>
          <a:prstGeom prst="rect">
            <a:avLst/>
          </a:prstGeom>
        </p:spPr>
      </p:pic>
      <p:pic>
        <p:nvPicPr>
          <p:cNvPr id="7" name="Picture 6">
            <a:extLst>
              <a:ext uri="{FF2B5EF4-FFF2-40B4-BE49-F238E27FC236}">
                <a16:creationId xmlns:a16="http://schemas.microsoft.com/office/drawing/2014/main" id="{C07EDA87-0839-F39D-7FCB-37EE92280F3D}"/>
              </a:ext>
            </a:extLst>
          </p:cNvPr>
          <p:cNvPicPr>
            <a:picLocks noChangeAspect="1"/>
          </p:cNvPicPr>
          <p:nvPr/>
        </p:nvPicPr>
        <p:blipFill rotWithShape="1">
          <a:blip r:embed="rId4"/>
          <a:srcRect t="28571"/>
          <a:stretch/>
        </p:blipFill>
        <p:spPr>
          <a:xfrm>
            <a:off x="5136915" y="1153724"/>
            <a:ext cx="6849920" cy="2050597"/>
          </a:xfrm>
          <a:prstGeom prst="rect">
            <a:avLst/>
          </a:prstGeom>
        </p:spPr>
      </p:pic>
      <p:pic>
        <p:nvPicPr>
          <p:cNvPr id="8" name="Picture 7">
            <a:extLst>
              <a:ext uri="{FF2B5EF4-FFF2-40B4-BE49-F238E27FC236}">
                <a16:creationId xmlns:a16="http://schemas.microsoft.com/office/drawing/2014/main" id="{D21FF854-A896-0BA1-B69C-3D119CDA21B5}"/>
              </a:ext>
            </a:extLst>
          </p:cNvPr>
          <p:cNvPicPr>
            <a:picLocks noChangeAspect="1"/>
          </p:cNvPicPr>
          <p:nvPr/>
        </p:nvPicPr>
        <p:blipFill>
          <a:blip r:embed="rId5"/>
          <a:stretch>
            <a:fillRect/>
          </a:stretch>
        </p:blipFill>
        <p:spPr>
          <a:xfrm>
            <a:off x="6240017" y="3865676"/>
            <a:ext cx="5951984" cy="2050596"/>
          </a:xfrm>
          <a:prstGeom prst="rect">
            <a:avLst/>
          </a:prstGeom>
        </p:spPr>
      </p:pic>
    </p:spTree>
    <p:extLst>
      <p:ext uri="{BB962C8B-B14F-4D97-AF65-F5344CB8AC3E}">
        <p14:creationId xmlns:p14="http://schemas.microsoft.com/office/powerpoint/2010/main" val="1441455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26435-F077-DE6D-30F9-371E7C6C62FF}"/>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C6F6D94-927F-37A9-4EED-698D8814853A}"/>
              </a:ext>
            </a:extLst>
          </p:cNvPr>
          <p:cNvSpPr/>
          <p:nvPr/>
        </p:nvSpPr>
        <p:spPr>
          <a:xfrm>
            <a:off x="776635" y="3038595"/>
            <a:ext cx="4464000"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Having extension problems ready for those who finish quickly</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4C915151-9CB1-0DC0-EE64-DE4AB2732DAA}"/>
              </a:ext>
            </a:extLst>
          </p:cNvPr>
          <p:cNvSpPr/>
          <p:nvPr/>
        </p:nvSpPr>
        <p:spPr>
          <a:xfrm>
            <a:off x="767922" y="1954029"/>
            <a:ext cx="259200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Wordy problems</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6" name="Rectangle: Rounded Corners 5">
            <a:extLst>
              <a:ext uri="{FF2B5EF4-FFF2-40B4-BE49-F238E27FC236}">
                <a16:creationId xmlns:a16="http://schemas.microsoft.com/office/drawing/2014/main" id="{08C06E4A-0328-2211-C102-63BAFA7435E8}"/>
              </a:ext>
            </a:extLst>
          </p:cNvPr>
          <p:cNvSpPr/>
          <p:nvPr/>
        </p:nvSpPr>
        <p:spPr>
          <a:xfrm>
            <a:off x="1280987" y="4186026"/>
            <a:ext cx="415787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Moving on in the curriculum</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3652FD31-FC1F-F782-2406-3A7B7BE707F7}"/>
              </a:ext>
            </a:extLst>
          </p:cNvPr>
          <p:cNvSpPr/>
          <p:nvPr/>
        </p:nvSpPr>
        <p:spPr>
          <a:xfrm>
            <a:off x="5774931" y="3057037"/>
            <a:ext cx="415787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Doing more of the same maths</a:t>
            </a:r>
          </a:p>
        </p:txBody>
      </p:sp>
      <p:sp>
        <p:nvSpPr>
          <p:cNvPr id="8" name="Rectangle: Rounded Corners 7">
            <a:extLst>
              <a:ext uri="{FF2B5EF4-FFF2-40B4-BE49-F238E27FC236}">
                <a16:creationId xmlns:a16="http://schemas.microsoft.com/office/drawing/2014/main" id="{3A8C9DA3-E230-2E07-4921-E8CA18354BA0}"/>
              </a:ext>
            </a:extLst>
          </p:cNvPr>
          <p:cNvSpPr/>
          <p:nvPr/>
        </p:nvSpPr>
        <p:spPr>
          <a:xfrm>
            <a:off x="8398124" y="5269173"/>
            <a:ext cx="3342089"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Using bigger numbers</a:t>
            </a:r>
          </a:p>
        </p:txBody>
      </p:sp>
      <p:sp>
        <p:nvSpPr>
          <p:cNvPr id="9" name="Rectangle: Rounded Corners 8">
            <a:extLst>
              <a:ext uri="{FF2B5EF4-FFF2-40B4-BE49-F238E27FC236}">
                <a16:creationId xmlns:a16="http://schemas.microsoft.com/office/drawing/2014/main" id="{0C5790DD-EE08-2268-72FD-AEED18AC0198}"/>
              </a:ext>
            </a:extLst>
          </p:cNvPr>
          <p:cNvSpPr/>
          <p:nvPr/>
        </p:nvSpPr>
        <p:spPr>
          <a:xfrm>
            <a:off x="7392123" y="4103007"/>
            <a:ext cx="3747052"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Swapping integers for fractions and/or decimals</a:t>
            </a:r>
          </a:p>
        </p:txBody>
      </p:sp>
      <p:sp>
        <p:nvSpPr>
          <p:cNvPr id="10" name="Rectangle: Rounded Corners 9">
            <a:extLst>
              <a:ext uri="{FF2B5EF4-FFF2-40B4-BE49-F238E27FC236}">
                <a16:creationId xmlns:a16="http://schemas.microsoft.com/office/drawing/2014/main" id="{F5F5AA52-7163-0F8B-CC7D-9F26C45BD354}"/>
              </a:ext>
            </a:extLst>
          </p:cNvPr>
          <p:cNvSpPr/>
          <p:nvPr/>
        </p:nvSpPr>
        <p:spPr>
          <a:xfrm>
            <a:off x="7568278" y="2035309"/>
            <a:ext cx="4461013"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Using information from different maths topics to solve a problem</a:t>
            </a:r>
          </a:p>
        </p:txBody>
      </p:sp>
      <p:sp>
        <p:nvSpPr>
          <p:cNvPr id="11" name="Rectangle: Rounded Corners 10">
            <a:extLst>
              <a:ext uri="{FF2B5EF4-FFF2-40B4-BE49-F238E27FC236}">
                <a16:creationId xmlns:a16="http://schemas.microsoft.com/office/drawing/2014/main" id="{22EE0241-5F92-1DE7-5175-5ED25F05D6D3}"/>
              </a:ext>
            </a:extLst>
          </p:cNvPr>
          <p:cNvSpPr/>
          <p:nvPr/>
        </p:nvSpPr>
        <p:spPr>
          <a:xfrm>
            <a:off x="776635" y="5269173"/>
            <a:ext cx="6615488"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Thinking about the same concept in a different way</a:t>
            </a:r>
          </a:p>
        </p:txBody>
      </p:sp>
      <p:sp>
        <p:nvSpPr>
          <p:cNvPr id="12" name="Content Placeholder 2">
            <a:extLst>
              <a:ext uri="{FF2B5EF4-FFF2-40B4-BE49-F238E27FC236}">
                <a16:creationId xmlns:a16="http://schemas.microsoft.com/office/drawing/2014/main" id="{317A4F7D-8648-726B-DD6D-50B63B3C987A}"/>
              </a:ext>
            </a:extLst>
          </p:cNvPr>
          <p:cNvSpPr txBox="1">
            <a:spLocks/>
          </p:cNvSpPr>
          <p:nvPr/>
        </p:nvSpPr>
        <p:spPr>
          <a:xfrm>
            <a:off x="776635" y="1301506"/>
            <a:ext cx="10515600" cy="509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a:ea typeface="+mn-ea"/>
                <a:cs typeface="+mn-cs"/>
              </a:rPr>
              <a:t>Challenge in the </a:t>
            </a:r>
            <a:r>
              <a:rPr kumimoji="0" lang="en-US" sz="2800" b="0" i="0" u="none" strike="noStrike" kern="1200" cap="none" spc="0" normalizeH="0" baseline="0" noProof="0" dirty="0" err="1">
                <a:ln>
                  <a:noFill/>
                </a:ln>
                <a:solidFill>
                  <a:sysClr val="windowText" lastClr="000000"/>
                </a:solidFill>
                <a:effectLst/>
                <a:uLnTx/>
                <a:uFillTx/>
                <a:latin typeface="Arial"/>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a:ea typeface="+mn-ea"/>
                <a:cs typeface="+mn-cs"/>
              </a:rPr>
              <a:t> classroom is about: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74C9EEA5-1476-A0F0-5EA2-52162D1999C7}"/>
              </a:ext>
            </a:extLst>
          </p:cNvPr>
          <p:cNvSpPr txBox="1"/>
          <p:nvPr/>
        </p:nvSpPr>
        <p:spPr>
          <a:xfrm>
            <a:off x="3008635" y="579710"/>
            <a:ext cx="6210300" cy="584775"/>
          </a:xfrm>
          <a:prstGeom prst="rect">
            <a:avLst/>
          </a:prstGeom>
          <a:noFill/>
        </p:spPr>
        <p:txBody>
          <a:bodyPr wrap="square">
            <a:spAutoFit/>
          </a:bodyPr>
          <a:lstStyle/>
          <a:p>
            <a:pPr marL="0" marR="0" lvl="0" indent="0" algn="ctr" defTabSz="97404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
                <a:ea typeface="+mn-ea"/>
                <a:cs typeface="+mn-cs"/>
              </a:rPr>
              <a:t>Always</a:t>
            </a:r>
            <a:r>
              <a:rPr kumimoji="0" lang="en-US" sz="3200" b="0" i="0" u="none" strike="noStrike" kern="1200" cap="none" spc="0" normalizeH="0" baseline="0" noProof="0" dirty="0">
                <a:ln>
                  <a:noFill/>
                </a:ln>
                <a:solidFill>
                  <a:prstClr val="black"/>
                </a:solidFill>
                <a:effectLst/>
                <a:uLnTx/>
                <a:uFillTx/>
                <a:latin typeface="Arial"/>
                <a:ea typeface="+mn-ea"/>
                <a:cs typeface="+mn-cs"/>
              </a:rPr>
              <a:t>, </a:t>
            </a:r>
            <a:r>
              <a:rPr kumimoji="0" lang="en-US" sz="3200" b="0" i="0" u="none" strike="noStrike" kern="1200" cap="none" spc="0" normalizeH="0" baseline="0" noProof="0" dirty="0">
                <a:ln>
                  <a:noFill/>
                </a:ln>
                <a:solidFill>
                  <a:srgbClr val="70AD47"/>
                </a:solidFill>
                <a:effectLst/>
                <a:uLnTx/>
                <a:uFillTx/>
                <a:latin typeface="Arial"/>
                <a:ea typeface="+mn-ea"/>
                <a:cs typeface="+mn-cs"/>
              </a:rPr>
              <a:t>sometimes</a:t>
            </a:r>
            <a:r>
              <a:rPr kumimoji="0" lang="en-US" sz="3200" b="0" i="0" u="none" strike="noStrike" kern="1200" cap="none" spc="0" normalizeH="0" baseline="0" noProof="0" dirty="0">
                <a:ln>
                  <a:noFill/>
                </a:ln>
                <a:solidFill>
                  <a:prstClr val="black"/>
                </a:solidFill>
                <a:effectLst/>
                <a:uLnTx/>
                <a:uFillTx/>
                <a:latin typeface="Arial"/>
                <a:ea typeface="+mn-ea"/>
                <a:cs typeface="+mn-cs"/>
              </a:rPr>
              <a:t>,</a:t>
            </a:r>
            <a:r>
              <a:rPr kumimoji="0" lang="en-US" sz="3200" b="0" i="0" u="none" strike="noStrike" kern="1200" cap="none" spc="0" normalizeH="0" baseline="0" noProof="0" dirty="0">
                <a:ln>
                  <a:noFill/>
                </a:ln>
                <a:solidFill>
                  <a:srgbClr val="4C6E6D"/>
                </a:solidFill>
                <a:effectLst/>
                <a:uLnTx/>
                <a:uFillTx/>
                <a:latin typeface="Arial"/>
                <a:ea typeface="+mn-ea"/>
                <a:cs typeface="+mn-cs"/>
              </a:rPr>
              <a:t> </a:t>
            </a:r>
            <a:r>
              <a:rPr kumimoji="0" lang="en-US" sz="3200" b="0" i="0" u="none" strike="noStrike" kern="1200" cap="none" spc="0" normalizeH="0" baseline="0" noProof="0" dirty="0">
                <a:ln>
                  <a:noFill/>
                </a:ln>
                <a:solidFill>
                  <a:srgbClr val="00B0F0"/>
                </a:solidFill>
                <a:effectLst/>
                <a:uLnTx/>
                <a:uFillTx/>
                <a:latin typeface="Arial"/>
                <a:ea typeface="+mn-ea"/>
                <a:cs typeface="+mn-cs"/>
              </a:rPr>
              <a:t>never true</a:t>
            </a:r>
            <a:endParaRPr kumimoji="0" lang="en-GB" sz="3200" b="0" i="0" u="none" strike="noStrike" kern="1200" cap="none" spc="0" normalizeH="0" baseline="0" noProof="0" dirty="0">
              <a:ln>
                <a:noFill/>
              </a:ln>
              <a:solidFill>
                <a:srgbClr val="00B0F0"/>
              </a:solidFill>
              <a:effectLst/>
              <a:uLnTx/>
              <a:uFillTx/>
              <a:latin typeface="Arial"/>
              <a:ea typeface="+mn-ea"/>
              <a:cs typeface="+mn-cs"/>
            </a:endParaRPr>
          </a:p>
        </p:txBody>
      </p:sp>
      <p:sp>
        <p:nvSpPr>
          <p:cNvPr id="14" name="Rounded Rectangle 9">
            <a:extLst>
              <a:ext uri="{FF2B5EF4-FFF2-40B4-BE49-F238E27FC236}">
                <a16:creationId xmlns:a16="http://schemas.microsoft.com/office/drawing/2014/main" id="{00387064-1B46-1E1E-98F5-3115A5AEC774}"/>
              </a:ext>
            </a:extLst>
          </p:cNvPr>
          <p:cNvSpPr/>
          <p:nvPr/>
        </p:nvSpPr>
        <p:spPr>
          <a:xfrm>
            <a:off x="453738" y="407451"/>
            <a:ext cx="2592000" cy="763954"/>
          </a:xfrm>
          <a:prstGeom prst="roundRect">
            <a:avLst/>
          </a:prstGeom>
          <a:solidFill>
            <a:schemeClr val="accent1">
              <a:lumMod val="20000"/>
              <a:lumOff val="80000"/>
              <a:alpha val="20000"/>
            </a:schemeClr>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47574">
                    <a:lumMod val="50000"/>
                  </a:srgbClr>
                </a:solidFill>
                <a:effectLst/>
                <a:uLnTx/>
                <a:uFillTx/>
                <a:latin typeface="Arial"/>
                <a:ea typeface="+mn-ea"/>
                <a:cs typeface="+mn-cs"/>
              </a:rPr>
              <a:t>Sort the statements into the categories</a:t>
            </a:r>
            <a:endParaRPr kumimoji="0" lang="en-GB" sz="2000" b="0" i="0" u="none" strike="noStrike" kern="1200" cap="none" spc="0" normalizeH="0" baseline="0" noProof="0" dirty="0">
              <a:ln>
                <a:noFill/>
              </a:ln>
              <a:solidFill>
                <a:srgbClr val="347574">
                  <a:lumMod val="50000"/>
                </a:srgbClr>
              </a:solidFill>
              <a:effectLst/>
              <a:uLnTx/>
              <a:uFillTx/>
              <a:latin typeface="Arial"/>
              <a:ea typeface="+mn-ea"/>
              <a:cs typeface="+mn-cs"/>
            </a:endParaRPr>
          </a:p>
        </p:txBody>
      </p:sp>
    </p:spTree>
    <p:extLst>
      <p:ext uri="{BB962C8B-B14F-4D97-AF65-F5344CB8AC3E}">
        <p14:creationId xmlns:p14="http://schemas.microsoft.com/office/powerpoint/2010/main" val="398091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212FC-6F14-A3C1-8766-DF49125AE8FF}"/>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B7FA23-5C26-DB77-4A59-21B9265D1D3C}"/>
              </a:ext>
            </a:extLst>
          </p:cNvPr>
          <p:cNvSpPr/>
          <p:nvPr/>
        </p:nvSpPr>
        <p:spPr>
          <a:xfrm>
            <a:off x="776635" y="3038595"/>
            <a:ext cx="4464000"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0" cap="none" spc="0" normalizeH="0" baseline="0" noProof="0" dirty="0">
                <a:ln>
                  <a:noFill/>
                </a:ln>
                <a:solidFill>
                  <a:srgbClr val="FFFFFF">
                    <a:lumMod val="75000"/>
                  </a:srgbClr>
                </a:solidFill>
                <a:effectLst/>
                <a:uLnTx/>
                <a:uFillTx/>
                <a:latin typeface="Arial"/>
                <a:ea typeface="+mn-ea"/>
                <a:cs typeface="+mn-cs"/>
              </a:rPr>
              <a:t>Having extension problems ready for those who finish quickly</a:t>
            </a:r>
            <a:endPar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4C6A0EFA-62A7-E977-87EA-D1C528D17007}"/>
              </a:ext>
            </a:extLst>
          </p:cNvPr>
          <p:cNvSpPr/>
          <p:nvPr/>
        </p:nvSpPr>
        <p:spPr>
          <a:xfrm>
            <a:off x="767922" y="1954029"/>
            <a:ext cx="259200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lumMod val="75000"/>
                  </a:srgbClr>
                </a:solidFill>
                <a:effectLst/>
                <a:uLnTx/>
                <a:uFillTx/>
                <a:latin typeface="Arial"/>
                <a:ea typeface="+mn-ea"/>
                <a:cs typeface="+mn-cs"/>
              </a:rPr>
              <a:t>Wordy problems</a:t>
            </a:r>
            <a:endPar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endParaRPr>
          </a:p>
        </p:txBody>
      </p:sp>
      <p:sp>
        <p:nvSpPr>
          <p:cNvPr id="6" name="Rectangle: Rounded Corners 5">
            <a:extLst>
              <a:ext uri="{FF2B5EF4-FFF2-40B4-BE49-F238E27FC236}">
                <a16:creationId xmlns:a16="http://schemas.microsoft.com/office/drawing/2014/main" id="{FF38B45F-0604-C61F-04D9-796C24CF2BAC}"/>
              </a:ext>
            </a:extLst>
          </p:cNvPr>
          <p:cNvSpPr/>
          <p:nvPr/>
        </p:nvSpPr>
        <p:spPr>
          <a:xfrm>
            <a:off x="1280987" y="4186026"/>
            <a:ext cx="415787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FFFFFF">
                    <a:lumMod val="75000"/>
                  </a:srgbClr>
                </a:solidFill>
                <a:effectLst/>
                <a:uLnTx/>
                <a:uFillTx/>
                <a:latin typeface="Arial"/>
                <a:ea typeface="+mn-ea"/>
                <a:cs typeface="+mn-cs"/>
              </a:rPr>
              <a:t>Moving on in the curriculum</a:t>
            </a:r>
            <a:endPar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endParaRPr>
          </a:p>
        </p:txBody>
      </p:sp>
      <p:sp>
        <p:nvSpPr>
          <p:cNvPr id="7" name="Rectangle: Rounded Corners 6">
            <a:extLst>
              <a:ext uri="{FF2B5EF4-FFF2-40B4-BE49-F238E27FC236}">
                <a16:creationId xmlns:a16="http://schemas.microsoft.com/office/drawing/2014/main" id="{D1BBA3E5-A06C-B4C9-5981-E29096E5AED6}"/>
              </a:ext>
            </a:extLst>
          </p:cNvPr>
          <p:cNvSpPr/>
          <p:nvPr/>
        </p:nvSpPr>
        <p:spPr>
          <a:xfrm>
            <a:off x="5774931" y="3057037"/>
            <a:ext cx="4157870"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rPr>
              <a:t>Doing more of the same maths</a:t>
            </a:r>
          </a:p>
        </p:txBody>
      </p:sp>
      <p:sp>
        <p:nvSpPr>
          <p:cNvPr id="8" name="Rectangle: Rounded Corners 7">
            <a:extLst>
              <a:ext uri="{FF2B5EF4-FFF2-40B4-BE49-F238E27FC236}">
                <a16:creationId xmlns:a16="http://schemas.microsoft.com/office/drawing/2014/main" id="{C2A50CA1-034B-642B-5AF1-078E59A68AB3}"/>
              </a:ext>
            </a:extLst>
          </p:cNvPr>
          <p:cNvSpPr/>
          <p:nvPr/>
        </p:nvSpPr>
        <p:spPr>
          <a:xfrm>
            <a:off x="8398124" y="5269173"/>
            <a:ext cx="3342089"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rPr>
              <a:t>Using bigger numbers</a:t>
            </a:r>
          </a:p>
        </p:txBody>
      </p:sp>
      <p:sp>
        <p:nvSpPr>
          <p:cNvPr id="9" name="Rectangle: Rounded Corners 8">
            <a:extLst>
              <a:ext uri="{FF2B5EF4-FFF2-40B4-BE49-F238E27FC236}">
                <a16:creationId xmlns:a16="http://schemas.microsoft.com/office/drawing/2014/main" id="{3DDD222D-A0CB-E053-C966-1A81E44941B7}"/>
              </a:ext>
            </a:extLst>
          </p:cNvPr>
          <p:cNvSpPr/>
          <p:nvPr/>
        </p:nvSpPr>
        <p:spPr>
          <a:xfrm>
            <a:off x="7392123" y="4103007"/>
            <a:ext cx="3747052"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rPr>
              <a:t>Swapping integers for fractions and/or decimals</a:t>
            </a:r>
          </a:p>
        </p:txBody>
      </p:sp>
      <p:sp>
        <p:nvSpPr>
          <p:cNvPr id="10" name="Rectangle: Rounded Corners 9">
            <a:extLst>
              <a:ext uri="{FF2B5EF4-FFF2-40B4-BE49-F238E27FC236}">
                <a16:creationId xmlns:a16="http://schemas.microsoft.com/office/drawing/2014/main" id="{D3598CF5-90B5-C4E1-66E0-DC3DE8000228}"/>
              </a:ext>
            </a:extLst>
          </p:cNvPr>
          <p:cNvSpPr/>
          <p:nvPr/>
        </p:nvSpPr>
        <p:spPr>
          <a:xfrm>
            <a:off x="7568278" y="2035309"/>
            <a:ext cx="4461013" cy="684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rPr>
              <a:t>Using information from different maths topics to solve a problem</a:t>
            </a:r>
          </a:p>
        </p:txBody>
      </p:sp>
      <p:sp>
        <p:nvSpPr>
          <p:cNvPr id="11" name="Rectangle: Rounded Corners 10">
            <a:extLst>
              <a:ext uri="{FF2B5EF4-FFF2-40B4-BE49-F238E27FC236}">
                <a16:creationId xmlns:a16="http://schemas.microsoft.com/office/drawing/2014/main" id="{71B28F25-E03E-0634-5852-F226F593DC62}"/>
              </a:ext>
            </a:extLst>
          </p:cNvPr>
          <p:cNvSpPr/>
          <p:nvPr/>
        </p:nvSpPr>
        <p:spPr>
          <a:xfrm>
            <a:off x="776635" y="5269173"/>
            <a:ext cx="6615488" cy="468000"/>
          </a:xfrm>
          <a:prstGeom prst="roundRect">
            <a:avLst/>
          </a:prstGeom>
          <a:no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FFFFFF">
                    <a:lumMod val="75000"/>
                  </a:srgbClr>
                </a:solidFill>
                <a:effectLst/>
                <a:uLnTx/>
                <a:uFillTx/>
                <a:latin typeface="Arial"/>
                <a:ea typeface="+mn-ea"/>
                <a:cs typeface="+mn-cs"/>
              </a:rPr>
              <a:t>Thinking about the same concept in a different way</a:t>
            </a:r>
          </a:p>
        </p:txBody>
      </p:sp>
      <p:sp>
        <p:nvSpPr>
          <p:cNvPr id="12" name="Content Placeholder 2">
            <a:extLst>
              <a:ext uri="{FF2B5EF4-FFF2-40B4-BE49-F238E27FC236}">
                <a16:creationId xmlns:a16="http://schemas.microsoft.com/office/drawing/2014/main" id="{CAB9CD94-7945-9741-FB4A-A8D47D9DC86C}"/>
              </a:ext>
            </a:extLst>
          </p:cNvPr>
          <p:cNvSpPr txBox="1">
            <a:spLocks/>
          </p:cNvSpPr>
          <p:nvPr/>
        </p:nvSpPr>
        <p:spPr>
          <a:xfrm>
            <a:off x="776635" y="1301506"/>
            <a:ext cx="10515600" cy="509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FFFFFF">
                    <a:lumMod val="75000"/>
                  </a:srgbClr>
                </a:solidFill>
                <a:effectLst/>
                <a:uLnTx/>
                <a:uFillTx/>
                <a:latin typeface="Arial"/>
                <a:ea typeface="+mn-ea"/>
                <a:cs typeface="+mn-cs"/>
              </a:rPr>
              <a:t>Challenge in the </a:t>
            </a:r>
            <a:r>
              <a:rPr kumimoji="0" lang="en-US" sz="2800" b="0" i="0" u="none" strike="noStrike" kern="1200" cap="none" spc="0" normalizeH="0" baseline="0" noProof="0" dirty="0" err="1">
                <a:ln>
                  <a:noFill/>
                </a:ln>
                <a:solidFill>
                  <a:srgbClr val="FFFFFF">
                    <a:lumMod val="75000"/>
                  </a:srgbClr>
                </a:solidFill>
                <a:effectLst/>
                <a:uLnTx/>
                <a:uFillTx/>
                <a:latin typeface="Arial"/>
                <a:ea typeface="+mn-ea"/>
                <a:cs typeface="+mn-cs"/>
              </a:rPr>
              <a:t>maths</a:t>
            </a:r>
            <a:r>
              <a:rPr kumimoji="0" lang="en-US" sz="2800" b="0" i="0" u="none" strike="noStrike" kern="1200" cap="none" spc="0" normalizeH="0" baseline="0" noProof="0" dirty="0">
                <a:ln>
                  <a:noFill/>
                </a:ln>
                <a:solidFill>
                  <a:srgbClr val="FFFFFF">
                    <a:lumMod val="75000"/>
                  </a:srgbClr>
                </a:solidFill>
                <a:effectLst/>
                <a:uLnTx/>
                <a:uFillTx/>
                <a:latin typeface="Arial"/>
                <a:ea typeface="+mn-ea"/>
                <a:cs typeface="+mn-cs"/>
              </a:rPr>
              <a:t> classroom is about: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lumMod val="75000"/>
                </a:srgbClr>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AF7D21FB-955B-E1BE-F575-A7892580D45D}"/>
              </a:ext>
            </a:extLst>
          </p:cNvPr>
          <p:cNvSpPr txBox="1"/>
          <p:nvPr/>
        </p:nvSpPr>
        <p:spPr>
          <a:xfrm>
            <a:off x="3008635" y="579710"/>
            <a:ext cx="6210300" cy="584775"/>
          </a:xfrm>
          <a:prstGeom prst="rect">
            <a:avLst/>
          </a:prstGeom>
          <a:noFill/>
        </p:spPr>
        <p:txBody>
          <a:bodyPr wrap="square">
            <a:spAutoFit/>
          </a:bodyPr>
          <a:lstStyle/>
          <a:p>
            <a:pPr marL="0" marR="0" lvl="0" indent="0" algn="ctr" defTabSz="97404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
                <a:ea typeface="+mn-ea"/>
                <a:cs typeface="+mn-cs"/>
              </a:rPr>
              <a:t>Always</a:t>
            </a:r>
            <a:r>
              <a:rPr kumimoji="0" lang="en-US" sz="3200" b="0" i="0" u="none" strike="noStrike" kern="1200" cap="none" spc="0" normalizeH="0" baseline="0" noProof="0" dirty="0">
                <a:ln>
                  <a:noFill/>
                </a:ln>
                <a:solidFill>
                  <a:prstClr val="black"/>
                </a:solidFill>
                <a:effectLst/>
                <a:uLnTx/>
                <a:uFillTx/>
                <a:latin typeface="Arial"/>
                <a:ea typeface="+mn-ea"/>
                <a:cs typeface="+mn-cs"/>
              </a:rPr>
              <a:t>, </a:t>
            </a:r>
            <a:r>
              <a:rPr kumimoji="0" lang="en-US" sz="3200" b="0" i="0" u="none" strike="noStrike" kern="1200" cap="none" spc="0" normalizeH="0" baseline="0" noProof="0" dirty="0">
                <a:ln>
                  <a:noFill/>
                </a:ln>
                <a:solidFill>
                  <a:srgbClr val="70AD47"/>
                </a:solidFill>
                <a:effectLst/>
                <a:uLnTx/>
                <a:uFillTx/>
                <a:latin typeface="Arial"/>
                <a:ea typeface="+mn-ea"/>
                <a:cs typeface="+mn-cs"/>
              </a:rPr>
              <a:t>sometimes</a:t>
            </a:r>
            <a:r>
              <a:rPr kumimoji="0" lang="en-US" sz="3200" b="0" i="0" u="none" strike="noStrike" kern="1200" cap="none" spc="0" normalizeH="0" baseline="0" noProof="0" dirty="0">
                <a:ln>
                  <a:noFill/>
                </a:ln>
                <a:solidFill>
                  <a:prstClr val="black"/>
                </a:solidFill>
                <a:effectLst/>
                <a:uLnTx/>
                <a:uFillTx/>
                <a:latin typeface="Arial"/>
                <a:ea typeface="+mn-ea"/>
                <a:cs typeface="+mn-cs"/>
              </a:rPr>
              <a:t>,</a:t>
            </a:r>
            <a:r>
              <a:rPr kumimoji="0" lang="en-US" sz="3200" b="0" i="0" u="none" strike="noStrike" kern="1200" cap="none" spc="0" normalizeH="0" baseline="0" noProof="0" dirty="0">
                <a:ln>
                  <a:noFill/>
                </a:ln>
                <a:solidFill>
                  <a:srgbClr val="4C6E6D"/>
                </a:solidFill>
                <a:effectLst/>
                <a:uLnTx/>
                <a:uFillTx/>
                <a:latin typeface="Arial"/>
                <a:ea typeface="+mn-ea"/>
                <a:cs typeface="+mn-cs"/>
              </a:rPr>
              <a:t> </a:t>
            </a:r>
            <a:r>
              <a:rPr kumimoji="0" lang="en-US" sz="3200" b="0" i="0" u="none" strike="noStrike" kern="1200" cap="none" spc="0" normalizeH="0" baseline="0" noProof="0" dirty="0">
                <a:ln>
                  <a:noFill/>
                </a:ln>
                <a:solidFill>
                  <a:srgbClr val="00B0F0"/>
                </a:solidFill>
                <a:effectLst/>
                <a:uLnTx/>
                <a:uFillTx/>
                <a:latin typeface="Arial"/>
                <a:ea typeface="+mn-ea"/>
                <a:cs typeface="+mn-cs"/>
              </a:rPr>
              <a:t>never true</a:t>
            </a:r>
            <a:endParaRPr kumimoji="0" lang="en-GB" sz="3200" b="0" i="0" u="none" strike="noStrike" kern="1200" cap="none" spc="0" normalizeH="0" baseline="0" noProof="0" dirty="0">
              <a:ln>
                <a:noFill/>
              </a:ln>
              <a:solidFill>
                <a:srgbClr val="00B0F0"/>
              </a:solidFill>
              <a:effectLst/>
              <a:uLnTx/>
              <a:uFillTx/>
              <a:latin typeface="Arial"/>
              <a:ea typeface="+mn-ea"/>
              <a:cs typeface="+mn-cs"/>
            </a:endParaRPr>
          </a:p>
        </p:txBody>
      </p:sp>
      <p:sp>
        <p:nvSpPr>
          <p:cNvPr id="14" name="Rounded Rectangle 9">
            <a:extLst>
              <a:ext uri="{FF2B5EF4-FFF2-40B4-BE49-F238E27FC236}">
                <a16:creationId xmlns:a16="http://schemas.microsoft.com/office/drawing/2014/main" id="{D0504F76-DA85-DDCC-F40A-3B1E9897E8A5}"/>
              </a:ext>
            </a:extLst>
          </p:cNvPr>
          <p:cNvSpPr/>
          <p:nvPr/>
        </p:nvSpPr>
        <p:spPr>
          <a:xfrm>
            <a:off x="3359922" y="2926292"/>
            <a:ext cx="5214257" cy="1055935"/>
          </a:xfrm>
          <a:prstGeom prst="roundRect">
            <a:avLst/>
          </a:prstGeom>
          <a:solidFill>
            <a:schemeClr val="accent1">
              <a:lumMod val="50000"/>
            </a:schemeClr>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Arial"/>
                <a:ea typeface="+mn-ea"/>
                <a:cs typeface="+mn-cs"/>
              </a:rPr>
              <a:t>Share your ideas and give reasons to justify your choices</a:t>
            </a: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8342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0C180-B602-5432-F124-D6BD81AAD8A4}"/>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F3D4F51C-4864-6B99-0406-E0736D31DD8F}"/>
              </a:ext>
            </a:extLst>
          </p:cNvPr>
          <p:cNvSpPr txBox="1"/>
          <p:nvPr/>
        </p:nvSpPr>
        <p:spPr>
          <a:xfrm>
            <a:off x="3008635" y="579710"/>
            <a:ext cx="6210300" cy="584775"/>
          </a:xfrm>
          <a:prstGeom prst="rect">
            <a:avLst/>
          </a:prstGeom>
          <a:noFill/>
        </p:spPr>
        <p:txBody>
          <a:bodyPr wrap="square">
            <a:spAutoFit/>
          </a:bodyPr>
          <a:lstStyle/>
          <a:p>
            <a:pPr marL="0" marR="0" lvl="0" indent="0" algn="ctr" defTabSz="974042"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
                <a:ea typeface="+mn-ea"/>
                <a:cs typeface="+mn-cs"/>
              </a:rPr>
              <a:t>Always</a:t>
            </a:r>
            <a:r>
              <a:rPr kumimoji="0" lang="en-US" sz="3200" b="0" i="0" u="none" strike="noStrike" kern="1200" cap="none" spc="0" normalizeH="0" baseline="0" noProof="0" dirty="0">
                <a:ln>
                  <a:noFill/>
                </a:ln>
                <a:solidFill>
                  <a:prstClr val="black"/>
                </a:solidFill>
                <a:effectLst/>
                <a:uLnTx/>
                <a:uFillTx/>
                <a:latin typeface="Arial"/>
                <a:ea typeface="+mn-ea"/>
                <a:cs typeface="+mn-cs"/>
              </a:rPr>
              <a:t>, </a:t>
            </a:r>
            <a:r>
              <a:rPr kumimoji="0" lang="en-US" sz="3200" b="0" i="0" u="none" strike="noStrike" kern="1200" cap="none" spc="0" normalizeH="0" baseline="0" noProof="0" dirty="0">
                <a:ln>
                  <a:noFill/>
                </a:ln>
                <a:solidFill>
                  <a:srgbClr val="70AD47"/>
                </a:solidFill>
                <a:effectLst/>
                <a:uLnTx/>
                <a:uFillTx/>
                <a:latin typeface="Arial"/>
                <a:ea typeface="+mn-ea"/>
                <a:cs typeface="+mn-cs"/>
              </a:rPr>
              <a:t>sometimes</a:t>
            </a:r>
            <a:r>
              <a:rPr kumimoji="0" lang="en-US" sz="3200" b="0" i="0" u="none" strike="noStrike" kern="1200" cap="none" spc="0" normalizeH="0" baseline="0" noProof="0" dirty="0">
                <a:ln>
                  <a:noFill/>
                </a:ln>
                <a:solidFill>
                  <a:prstClr val="black"/>
                </a:solidFill>
                <a:effectLst/>
                <a:uLnTx/>
                <a:uFillTx/>
                <a:latin typeface="Arial"/>
                <a:ea typeface="+mn-ea"/>
                <a:cs typeface="+mn-cs"/>
              </a:rPr>
              <a:t>,</a:t>
            </a:r>
            <a:r>
              <a:rPr kumimoji="0" lang="en-US" sz="3200" b="0" i="0" u="none" strike="noStrike" kern="1200" cap="none" spc="0" normalizeH="0" baseline="0" noProof="0" dirty="0">
                <a:ln>
                  <a:noFill/>
                </a:ln>
                <a:solidFill>
                  <a:srgbClr val="4C6E6D"/>
                </a:solidFill>
                <a:effectLst/>
                <a:uLnTx/>
                <a:uFillTx/>
                <a:latin typeface="Arial"/>
                <a:ea typeface="+mn-ea"/>
                <a:cs typeface="+mn-cs"/>
              </a:rPr>
              <a:t> </a:t>
            </a:r>
            <a:r>
              <a:rPr kumimoji="0" lang="en-US" sz="3200" b="0" i="0" u="none" strike="noStrike" kern="1200" cap="none" spc="0" normalizeH="0" baseline="0" noProof="0" dirty="0">
                <a:ln>
                  <a:noFill/>
                </a:ln>
                <a:solidFill>
                  <a:srgbClr val="00B0F0"/>
                </a:solidFill>
                <a:effectLst/>
                <a:uLnTx/>
                <a:uFillTx/>
                <a:latin typeface="Arial"/>
                <a:ea typeface="+mn-ea"/>
                <a:cs typeface="+mn-cs"/>
              </a:rPr>
              <a:t>never true</a:t>
            </a:r>
            <a:endParaRPr kumimoji="0" lang="en-GB" sz="3200" b="0" i="0" u="none" strike="noStrike" kern="1200" cap="none" spc="0" normalizeH="0" baseline="0" noProof="0" dirty="0">
              <a:ln>
                <a:noFill/>
              </a:ln>
              <a:solidFill>
                <a:srgbClr val="00B0F0"/>
              </a:solidFill>
              <a:effectLst/>
              <a:uLnTx/>
              <a:uFillTx/>
              <a:latin typeface="Arial"/>
              <a:ea typeface="+mn-ea"/>
              <a:cs typeface="+mn-cs"/>
            </a:endParaRPr>
          </a:p>
        </p:txBody>
      </p:sp>
      <p:sp>
        <p:nvSpPr>
          <p:cNvPr id="14" name="Rectangle: Rounded Corners 13">
            <a:extLst>
              <a:ext uri="{FF2B5EF4-FFF2-40B4-BE49-F238E27FC236}">
                <a16:creationId xmlns:a16="http://schemas.microsoft.com/office/drawing/2014/main" id="{D543EC44-D937-A662-E17F-98B1F9C88EDB}"/>
              </a:ext>
            </a:extLst>
          </p:cNvPr>
          <p:cNvSpPr/>
          <p:nvPr/>
        </p:nvSpPr>
        <p:spPr>
          <a:xfrm>
            <a:off x="457146" y="3210640"/>
            <a:ext cx="4464000" cy="684000"/>
          </a:xfrm>
          <a:prstGeom prst="roundRect">
            <a:avLst/>
          </a:prstGeom>
          <a:solidFill>
            <a:srgbClr val="92D050">
              <a:alpha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Having extension problems ready for those that finish quickly</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AE1B4213-C4E8-AA8E-CFA8-6989415C2EBA}"/>
              </a:ext>
            </a:extLst>
          </p:cNvPr>
          <p:cNvSpPr/>
          <p:nvPr/>
        </p:nvSpPr>
        <p:spPr>
          <a:xfrm>
            <a:off x="457146" y="2207354"/>
            <a:ext cx="2592000" cy="468000"/>
          </a:xfrm>
          <a:prstGeom prst="roundRect">
            <a:avLst/>
          </a:prstGeom>
          <a:solidFill>
            <a:srgbClr val="92D050">
              <a:alpha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Wordy problems</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16" name="Rectangle: Rounded Corners 15">
            <a:extLst>
              <a:ext uri="{FF2B5EF4-FFF2-40B4-BE49-F238E27FC236}">
                <a16:creationId xmlns:a16="http://schemas.microsoft.com/office/drawing/2014/main" id="{71E7CE04-26CE-5595-2B7D-9598A1BDD491}"/>
              </a:ext>
            </a:extLst>
          </p:cNvPr>
          <p:cNvSpPr/>
          <p:nvPr/>
        </p:nvSpPr>
        <p:spPr>
          <a:xfrm>
            <a:off x="961498" y="4358071"/>
            <a:ext cx="4157870" cy="468000"/>
          </a:xfrm>
          <a:prstGeom prst="roundRect">
            <a:avLst/>
          </a:prstGeom>
          <a:solidFill>
            <a:srgbClr val="00B0F0">
              <a:alpha val="2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rial"/>
                <a:ea typeface="+mn-ea"/>
                <a:cs typeface="+mn-cs"/>
              </a:rPr>
              <a:t>Moving on in the curriculum</a:t>
            </a:r>
            <a:endParaRPr kumimoji="0" lang="en-GB" sz="2000" b="0" i="0" u="none" strike="noStrike" kern="0" cap="none" spc="0" normalizeH="0" baseline="0" noProof="0" dirty="0">
              <a:ln>
                <a:noFill/>
              </a:ln>
              <a:solidFill>
                <a:prstClr val="black"/>
              </a:solidFill>
              <a:effectLst/>
              <a:uLnTx/>
              <a:uFillTx/>
              <a:latin typeface="Arial"/>
              <a:ea typeface="+mn-ea"/>
              <a:cs typeface="+mn-cs"/>
            </a:endParaRPr>
          </a:p>
        </p:txBody>
      </p:sp>
      <p:sp>
        <p:nvSpPr>
          <p:cNvPr id="17" name="Rectangle: Rounded Corners 16">
            <a:extLst>
              <a:ext uri="{FF2B5EF4-FFF2-40B4-BE49-F238E27FC236}">
                <a16:creationId xmlns:a16="http://schemas.microsoft.com/office/drawing/2014/main" id="{0ADFF29F-6C57-8CE5-B28A-7DC623922F75}"/>
              </a:ext>
            </a:extLst>
          </p:cNvPr>
          <p:cNvSpPr/>
          <p:nvPr/>
        </p:nvSpPr>
        <p:spPr>
          <a:xfrm>
            <a:off x="5455442" y="3229082"/>
            <a:ext cx="4157870" cy="468000"/>
          </a:xfrm>
          <a:prstGeom prst="roundRect">
            <a:avLst/>
          </a:prstGeom>
          <a:solidFill>
            <a:srgbClr val="00B0F0">
              <a:alpha val="2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Doing more of the same maths</a:t>
            </a:r>
          </a:p>
        </p:txBody>
      </p:sp>
      <p:sp>
        <p:nvSpPr>
          <p:cNvPr id="18" name="Rectangle: Rounded Corners 17">
            <a:extLst>
              <a:ext uri="{FF2B5EF4-FFF2-40B4-BE49-F238E27FC236}">
                <a16:creationId xmlns:a16="http://schemas.microsoft.com/office/drawing/2014/main" id="{A24A21EB-F298-A123-EE9A-2124FD0D3C1F}"/>
              </a:ext>
            </a:extLst>
          </p:cNvPr>
          <p:cNvSpPr/>
          <p:nvPr/>
        </p:nvSpPr>
        <p:spPr>
          <a:xfrm>
            <a:off x="8078635" y="5441218"/>
            <a:ext cx="3342089" cy="468000"/>
          </a:xfrm>
          <a:prstGeom prst="roundRect">
            <a:avLst/>
          </a:prstGeom>
          <a:solidFill>
            <a:srgbClr val="92D050">
              <a:alpha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Using bigger numbers</a:t>
            </a:r>
          </a:p>
        </p:txBody>
      </p:sp>
      <p:sp>
        <p:nvSpPr>
          <p:cNvPr id="19" name="Rectangle: Rounded Corners 18">
            <a:extLst>
              <a:ext uri="{FF2B5EF4-FFF2-40B4-BE49-F238E27FC236}">
                <a16:creationId xmlns:a16="http://schemas.microsoft.com/office/drawing/2014/main" id="{09C02D10-3161-6D79-DE92-2B7BD34F3BAE}"/>
              </a:ext>
            </a:extLst>
          </p:cNvPr>
          <p:cNvSpPr/>
          <p:nvPr/>
        </p:nvSpPr>
        <p:spPr>
          <a:xfrm>
            <a:off x="7072634" y="4275052"/>
            <a:ext cx="3747052" cy="684000"/>
          </a:xfrm>
          <a:prstGeom prst="roundRect">
            <a:avLst/>
          </a:prstGeom>
          <a:solidFill>
            <a:srgbClr val="92D050">
              <a:alpha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Swapping integers for fractions and/or decimals</a:t>
            </a:r>
          </a:p>
        </p:txBody>
      </p:sp>
      <p:sp>
        <p:nvSpPr>
          <p:cNvPr id="20" name="Rectangle: Rounded Corners 19">
            <a:extLst>
              <a:ext uri="{FF2B5EF4-FFF2-40B4-BE49-F238E27FC236}">
                <a16:creationId xmlns:a16="http://schemas.microsoft.com/office/drawing/2014/main" id="{4DCD5DC3-6121-5D39-594A-CB94888938B4}"/>
              </a:ext>
            </a:extLst>
          </p:cNvPr>
          <p:cNvSpPr/>
          <p:nvPr/>
        </p:nvSpPr>
        <p:spPr>
          <a:xfrm>
            <a:off x="7248789" y="2207354"/>
            <a:ext cx="4461013" cy="684000"/>
          </a:xfrm>
          <a:prstGeom prst="roundRect">
            <a:avLst/>
          </a:prstGeom>
          <a:solidFill>
            <a:srgbClr val="92D050">
              <a:alpha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Using information from different maths topics to solve a problem</a:t>
            </a:r>
          </a:p>
        </p:txBody>
      </p:sp>
      <p:sp>
        <p:nvSpPr>
          <p:cNvPr id="21" name="Rectangle: Rounded Corners 20">
            <a:extLst>
              <a:ext uri="{FF2B5EF4-FFF2-40B4-BE49-F238E27FC236}">
                <a16:creationId xmlns:a16="http://schemas.microsoft.com/office/drawing/2014/main" id="{CBF79781-2F40-E1A5-4EF5-57AA612599CA}"/>
              </a:ext>
            </a:extLst>
          </p:cNvPr>
          <p:cNvSpPr/>
          <p:nvPr/>
        </p:nvSpPr>
        <p:spPr>
          <a:xfrm>
            <a:off x="457146" y="5441218"/>
            <a:ext cx="6615488" cy="468000"/>
          </a:xfrm>
          <a:prstGeom prst="roundRect">
            <a:avLst/>
          </a:prstGeom>
          <a:solidFill>
            <a:srgbClr val="7030A0">
              <a:alpha val="20000"/>
            </a:srgbClr>
          </a:solidFill>
          <a:ln w="28575"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a:ea typeface="+mn-ea"/>
                <a:cs typeface="+mn-cs"/>
              </a:rPr>
              <a:t>Thinking about the same concept in a different way</a:t>
            </a:r>
          </a:p>
        </p:txBody>
      </p:sp>
      <p:sp>
        <p:nvSpPr>
          <p:cNvPr id="22" name="Content Placeholder 2">
            <a:extLst>
              <a:ext uri="{FF2B5EF4-FFF2-40B4-BE49-F238E27FC236}">
                <a16:creationId xmlns:a16="http://schemas.microsoft.com/office/drawing/2014/main" id="{083C3D6C-ABB1-BA3F-ECB4-AE278748E33B}"/>
              </a:ext>
            </a:extLst>
          </p:cNvPr>
          <p:cNvSpPr txBox="1">
            <a:spLocks/>
          </p:cNvSpPr>
          <p:nvPr/>
        </p:nvSpPr>
        <p:spPr>
          <a:xfrm>
            <a:off x="457146" y="1488756"/>
            <a:ext cx="10515600" cy="509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ysClr val="windowText" lastClr="000000"/>
                </a:solidFill>
                <a:effectLst/>
                <a:uLnTx/>
                <a:uFillTx/>
                <a:latin typeface="Arial"/>
                <a:ea typeface="+mn-ea"/>
                <a:cs typeface="+mn-cs"/>
              </a:rPr>
              <a:t>Challenge in the </a:t>
            </a:r>
            <a:r>
              <a:rPr kumimoji="0" lang="en-US" sz="2800" b="0" i="0" u="none" strike="noStrike" kern="1200" cap="none" spc="0" normalizeH="0" baseline="0" noProof="0" dirty="0" err="1">
                <a:ln>
                  <a:noFill/>
                </a:ln>
                <a:solidFill>
                  <a:sysClr val="windowText" lastClr="000000"/>
                </a:solidFill>
                <a:effectLst/>
                <a:uLnTx/>
                <a:uFillTx/>
                <a:latin typeface="Arial"/>
                <a:ea typeface="+mn-ea"/>
                <a:cs typeface="+mn-cs"/>
              </a:rPr>
              <a:t>maths</a:t>
            </a:r>
            <a:r>
              <a:rPr kumimoji="0" lang="en-US" sz="2800" b="0" i="0" u="none" strike="noStrike" kern="1200" cap="none" spc="0" normalizeH="0" baseline="0" noProof="0" dirty="0">
                <a:ln>
                  <a:noFill/>
                </a:ln>
                <a:solidFill>
                  <a:sysClr val="windowText" lastClr="000000"/>
                </a:solidFill>
                <a:effectLst/>
                <a:uLnTx/>
                <a:uFillTx/>
                <a:latin typeface="Arial"/>
                <a:ea typeface="+mn-ea"/>
                <a:cs typeface="+mn-cs"/>
              </a:rPr>
              <a:t> classroom is about: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23" name="Rounded Rectangle 9">
            <a:extLst>
              <a:ext uri="{FF2B5EF4-FFF2-40B4-BE49-F238E27FC236}">
                <a16:creationId xmlns:a16="http://schemas.microsoft.com/office/drawing/2014/main" id="{0C8F0A2B-DA17-1A36-F252-8E3644F86240}"/>
              </a:ext>
            </a:extLst>
          </p:cNvPr>
          <p:cNvSpPr/>
          <p:nvPr/>
        </p:nvSpPr>
        <p:spPr>
          <a:xfrm>
            <a:off x="453738" y="407451"/>
            <a:ext cx="2592000" cy="763954"/>
          </a:xfrm>
          <a:prstGeom prst="roundRect">
            <a:avLst/>
          </a:prstGeom>
          <a:solidFill>
            <a:schemeClr val="accent1">
              <a:lumMod val="20000"/>
              <a:lumOff val="80000"/>
              <a:alpha val="20000"/>
            </a:schemeClr>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47574">
                    <a:lumMod val="50000"/>
                  </a:srgbClr>
                </a:solidFill>
                <a:effectLst/>
                <a:uLnTx/>
                <a:uFillTx/>
                <a:latin typeface="Arial"/>
                <a:ea typeface="+mn-ea"/>
                <a:cs typeface="+mn-cs"/>
              </a:rPr>
              <a:t>A possible solution?</a:t>
            </a:r>
            <a:endParaRPr kumimoji="0" lang="en-GB" sz="2000" b="0" i="0" u="none" strike="noStrike" kern="1200" cap="none" spc="0" normalizeH="0" baseline="0" noProof="0" dirty="0">
              <a:ln>
                <a:noFill/>
              </a:ln>
              <a:solidFill>
                <a:srgbClr val="347574">
                  <a:lumMod val="50000"/>
                </a:srgbClr>
              </a:solidFill>
              <a:effectLst/>
              <a:uLnTx/>
              <a:uFillTx/>
              <a:latin typeface="Arial"/>
              <a:ea typeface="+mn-ea"/>
              <a:cs typeface="+mn-cs"/>
            </a:endParaRPr>
          </a:p>
        </p:txBody>
      </p:sp>
    </p:spTree>
    <p:extLst>
      <p:ext uri="{BB962C8B-B14F-4D97-AF65-F5344CB8AC3E}">
        <p14:creationId xmlns:p14="http://schemas.microsoft.com/office/powerpoint/2010/main" val="227949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42F74-F3B8-AEC8-1D55-57D250B478E8}"/>
              </a:ext>
            </a:extLst>
          </p:cNvPr>
          <p:cNvSpPr>
            <a:spLocks noGrp="1"/>
          </p:cNvSpPr>
          <p:nvPr>
            <p:ph type="title"/>
          </p:nvPr>
        </p:nvSpPr>
        <p:spPr/>
        <p:txBody>
          <a:bodyPr/>
          <a:lstStyle/>
          <a:p>
            <a:r>
              <a:rPr lang="en-GB" dirty="0"/>
              <a:t>Maths Hub Opportunities 25/26</a:t>
            </a:r>
          </a:p>
        </p:txBody>
      </p:sp>
      <p:sp>
        <p:nvSpPr>
          <p:cNvPr id="3" name="Content Placeholder 2">
            <a:extLst>
              <a:ext uri="{FF2B5EF4-FFF2-40B4-BE49-F238E27FC236}">
                <a16:creationId xmlns:a16="http://schemas.microsoft.com/office/drawing/2014/main" id="{ECD44DA6-CF31-DF88-6352-8E9430DE95A1}"/>
              </a:ext>
            </a:extLst>
          </p:cNvPr>
          <p:cNvSpPr>
            <a:spLocks noGrp="1"/>
          </p:cNvSpPr>
          <p:nvPr>
            <p:ph idx="1"/>
          </p:nvPr>
        </p:nvSpPr>
        <p:spPr>
          <a:xfrm>
            <a:off x="618165" y="1301554"/>
            <a:ext cx="8502171" cy="3888432"/>
          </a:xfrm>
        </p:spPr>
        <p:txBody>
          <a:bodyPr/>
          <a:lstStyle/>
          <a:p>
            <a:r>
              <a:rPr lang="en-GB" b="1" dirty="0">
                <a:solidFill>
                  <a:srgbClr val="3F5B5C"/>
                </a:solidFill>
                <a:latin typeface="Century Gothic" panose="020B0502020202020204" pitchFamily="34" charset="0"/>
              </a:rPr>
              <a:t>Securing Foundations at Year 7</a:t>
            </a:r>
          </a:p>
          <a:p>
            <a:endParaRPr lang="en-GB" b="1" dirty="0">
              <a:solidFill>
                <a:srgbClr val="3F5B5C"/>
              </a:solidFill>
              <a:latin typeface="Century Gothic" panose="020B0502020202020204" pitchFamily="34" charset="0"/>
            </a:endParaRPr>
          </a:p>
          <a:p>
            <a:r>
              <a:rPr lang="en-GB" dirty="0">
                <a:solidFill>
                  <a:srgbClr val="2D374B"/>
                </a:solidFill>
                <a:latin typeface="Muli"/>
              </a:rPr>
              <a:t>High-quality resources designed by experts in the pedagogy and expectations of maths at both KS2 and KS3.</a:t>
            </a:r>
          </a:p>
          <a:p>
            <a:r>
              <a:rPr lang="en-GB" dirty="0">
                <a:solidFill>
                  <a:srgbClr val="2D374B"/>
                </a:solidFill>
                <a:latin typeface="Muli"/>
              </a:rPr>
              <a:t>Professional development - better equipped to support students with gaps in understanding from previous Key Stages. </a:t>
            </a:r>
          </a:p>
          <a:p>
            <a:r>
              <a:rPr lang="en-GB" dirty="0">
                <a:solidFill>
                  <a:srgbClr val="2D374B"/>
                </a:solidFill>
                <a:latin typeface="Muli"/>
              </a:rPr>
              <a:t>Teachers working with Year 7 students whose attainment is in the bottom 20-30% of the national cohort at the end of KS2. </a:t>
            </a:r>
          </a:p>
          <a:p>
            <a:r>
              <a:rPr lang="en-GB" dirty="0">
                <a:solidFill>
                  <a:srgbClr val="2D374B"/>
                </a:solidFill>
                <a:latin typeface="Muli"/>
              </a:rPr>
              <a:t>It is suitable for experienced or novice teachers.</a:t>
            </a:r>
          </a:p>
          <a:p>
            <a:endParaRPr lang="en-GB" dirty="0"/>
          </a:p>
        </p:txBody>
      </p:sp>
      <p:sp>
        <p:nvSpPr>
          <p:cNvPr id="5" name="TextBox 4">
            <a:extLst>
              <a:ext uri="{FF2B5EF4-FFF2-40B4-BE49-F238E27FC236}">
                <a16:creationId xmlns:a16="http://schemas.microsoft.com/office/drawing/2014/main" id="{B2D385F3-841C-422A-6300-F265932D8A52}"/>
              </a:ext>
            </a:extLst>
          </p:cNvPr>
          <p:cNvSpPr txBox="1"/>
          <p:nvPr/>
        </p:nvSpPr>
        <p:spPr>
          <a:xfrm>
            <a:off x="9017114" y="862960"/>
            <a:ext cx="3174886" cy="4893647"/>
          </a:xfrm>
          <a:prstGeom prst="rect">
            <a:avLst/>
          </a:prstGeom>
          <a:noFill/>
        </p:spPr>
        <p:txBody>
          <a:bodyPr wrap="square">
            <a:spAutoFit/>
          </a:bodyPr>
          <a:lstStyle/>
          <a:p>
            <a:pPr>
              <a:buNone/>
            </a:pPr>
            <a:r>
              <a:rPr lang="en-GB" sz="2400" b="1" i="0" dirty="0">
                <a:solidFill>
                  <a:srgbClr val="2D374B"/>
                </a:solidFill>
                <a:effectLst/>
                <a:latin typeface="Muli"/>
              </a:rPr>
              <a:t>Dates:</a:t>
            </a:r>
          </a:p>
          <a:p>
            <a:pPr>
              <a:buNone/>
            </a:pPr>
            <a:r>
              <a:rPr lang="en-GB" sz="2400" b="0" i="0" dirty="0">
                <a:solidFill>
                  <a:srgbClr val="000000"/>
                </a:solidFill>
                <a:effectLst/>
                <a:latin typeface="Muli"/>
              </a:rPr>
              <a:t>Three days face-to-face</a:t>
            </a:r>
          </a:p>
          <a:p>
            <a:pPr>
              <a:buNone/>
            </a:pPr>
            <a:r>
              <a:rPr lang="en-GB" sz="2400" b="0" i="0" dirty="0">
                <a:solidFill>
                  <a:srgbClr val="000000"/>
                </a:solidFill>
                <a:effectLst/>
                <a:latin typeface="Muli"/>
              </a:rPr>
              <a:t>15/10/2025 27/01/2026 23/03/2026</a:t>
            </a:r>
            <a:endParaRPr lang="en-GB" sz="2400" dirty="0">
              <a:latin typeface="Muli"/>
            </a:endParaRPr>
          </a:p>
          <a:p>
            <a:pPr algn="l">
              <a:buNone/>
            </a:pPr>
            <a:endParaRPr lang="en-GB" sz="2400" b="0" i="0" dirty="0">
              <a:solidFill>
                <a:srgbClr val="2D374B"/>
              </a:solidFill>
              <a:effectLst/>
              <a:latin typeface="Muli"/>
            </a:endParaRPr>
          </a:p>
          <a:p>
            <a:pPr>
              <a:buNone/>
            </a:pPr>
            <a:r>
              <a:rPr lang="en-GB" sz="2400" b="1" dirty="0">
                <a:solidFill>
                  <a:srgbClr val="2D374B"/>
                </a:solidFill>
                <a:latin typeface="Muli"/>
              </a:rPr>
              <a:t>Covering:</a:t>
            </a:r>
          </a:p>
          <a:p>
            <a:pPr>
              <a:buNone/>
            </a:pPr>
            <a:r>
              <a:rPr lang="en-GB" sz="2400" dirty="0">
                <a:solidFill>
                  <a:srgbClr val="2D374B"/>
                </a:solidFill>
                <a:latin typeface="Muli"/>
              </a:rPr>
              <a:t>Additive reasoning</a:t>
            </a:r>
          </a:p>
          <a:p>
            <a:pPr>
              <a:buNone/>
            </a:pPr>
            <a:r>
              <a:rPr lang="en-GB" sz="2400" i="0" dirty="0">
                <a:solidFill>
                  <a:srgbClr val="2D374B"/>
                </a:solidFill>
                <a:effectLst/>
                <a:latin typeface="Muli"/>
              </a:rPr>
              <a:t>Multiplicative reasoning</a:t>
            </a:r>
          </a:p>
          <a:p>
            <a:pPr>
              <a:buNone/>
            </a:pPr>
            <a:r>
              <a:rPr lang="en-GB" sz="2400" dirty="0">
                <a:solidFill>
                  <a:srgbClr val="2D374B"/>
                </a:solidFill>
                <a:latin typeface="Muli"/>
              </a:rPr>
              <a:t>Fractions</a:t>
            </a:r>
            <a:endParaRPr lang="en-GB" sz="2400" i="0" dirty="0">
              <a:solidFill>
                <a:srgbClr val="2D374B"/>
              </a:solidFill>
              <a:effectLst/>
              <a:latin typeface="Muli"/>
            </a:endParaRPr>
          </a:p>
          <a:p>
            <a:pPr algn="l">
              <a:buNone/>
            </a:pPr>
            <a:endParaRPr lang="en-GB" sz="2400" b="0" i="0" dirty="0">
              <a:solidFill>
                <a:srgbClr val="2D374B"/>
              </a:solidFill>
              <a:effectLst/>
              <a:latin typeface="Muli"/>
            </a:endParaRPr>
          </a:p>
        </p:txBody>
      </p:sp>
      <p:pic>
        <p:nvPicPr>
          <p:cNvPr id="7" name="Picture 6">
            <a:extLst>
              <a:ext uri="{FF2B5EF4-FFF2-40B4-BE49-F238E27FC236}">
                <a16:creationId xmlns:a16="http://schemas.microsoft.com/office/drawing/2014/main" id="{ECC0E61E-E2B8-2E27-8702-201526126B83}"/>
              </a:ext>
            </a:extLst>
          </p:cNvPr>
          <p:cNvPicPr>
            <a:picLocks noChangeAspect="1"/>
          </p:cNvPicPr>
          <p:nvPr/>
        </p:nvPicPr>
        <p:blipFill>
          <a:blip r:embed="rId2"/>
          <a:stretch>
            <a:fillRect/>
          </a:stretch>
        </p:blipFill>
        <p:spPr>
          <a:xfrm>
            <a:off x="6888088" y="4653576"/>
            <a:ext cx="2016224" cy="1944642"/>
          </a:xfrm>
          <a:prstGeom prst="rect">
            <a:avLst/>
          </a:prstGeom>
        </p:spPr>
      </p:pic>
    </p:spTree>
    <p:extLst>
      <p:ext uri="{BB962C8B-B14F-4D97-AF65-F5344CB8AC3E}">
        <p14:creationId xmlns:p14="http://schemas.microsoft.com/office/powerpoint/2010/main" val="13315374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1C260-15EF-477A-4D00-A98D76B038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056DB-B1BB-97DC-1E9A-0278FF4448EA}"/>
              </a:ext>
            </a:extLst>
          </p:cNvPr>
          <p:cNvSpPr>
            <a:spLocks noGrp="1"/>
          </p:cNvSpPr>
          <p:nvPr>
            <p:ph type="title"/>
          </p:nvPr>
        </p:nvSpPr>
        <p:spPr/>
        <p:txBody>
          <a:bodyPr/>
          <a:lstStyle/>
          <a:p>
            <a:r>
              <a:rPr lang="en-GB" dirty="0"/>
              <a:t>Maths Hub Opportunities 25/26</a:t>
            </a:r>
          </a:p>
        </p:txBody>
      </p:sp>
      <p:sp>
        <p:nvSpPr>
          <p:cNvPr id="3" name="Content Placeholder 2">
            <a:extLst>
              <a:ext uri="{FF2B5EF4-FFF2-40B4-BE49-F238E27FC236}">
                <a16:creationId xmlns:a16="http://schemas.microsoft.com/office/drawing/2014/main" id="{6355E784-2F2C-BE65-DD1B-BA4703D7E664}"/>
              </a:ext>
            </a:extLst>
          </p:cNvPr>
          <p:cNvSpPr>
            <a:spLocks noGrp="1"/>
          </p:cNvSpPr>
          <p:nvPr>
            <p:ph idx="1"/>
          </p:nvPr>
        </p:nvSpPr>
        <p:spPr>
          <a:xfrm>
            <a:off x="618165" y="1301554"/>
            <a:ext cx="8502171" cy="3888432"/>
          </a:xfrm>
        </p:spPr>
        <p:txBody>
          <a:bodyPr/>
          <a:lstStyle/>
          <a:p>
            <a:r>
              <a:rPr lang="en-GB" b="1" dirty="0">
                <a:solidFill>
                  <a:srgbClr val="3F5B5C"/>
                </a:solidFill>
                <a:latin typeface="Century Gothic" panose="020B0502020202020204" pitchFamily="34" charset="0"/>
              </a:rPr>
              <a:t>Developing Fluency with Multiplicative Reasoning at KS3</a:t>
            </a:r>
          </a:p>
          <a:p>
            <a:endParaRPr lang="en-GB" b="1" dirty="0">
              <a:solidFill>
                <a:srgbClr val="3F5B5C"/>
              </a:solidFill>
              <a:latin typeface="Century Gothic" panose="020B0502020202020204" pitchFamily="34" charset="0"/>
            </a:endParaRPr>
          </a:p>
          <a:p>
            <a:r>
              <a:rPr lang="en-GB" dirty="0">
                <a:solidFill>
                  <a:srgbClr val="2D374B"/>
                </a:solidFill>
                <a:latin typeface="Muli"/>
              </a:rPr>
              <a:t>High-quality resources designed by experts in the pedagogy and expectations of multiplicative reasoning at KS3.</a:t>
            </a:r>
          </a:p>
          <a:p>
            <a:r>
              <a:rPr lang="en-GB" dirty="0">
                <a:solidFill>
                  <a:srgbClr val="2D374B"/>
                </a:solidFill>
                <a:latin typeface="Muli"/>
              </a:rPr>
              <a:t>Professional development - better equipped to support students to become fluent with multiplicative reasoning.</a:t>
            </a:r>
          </a:p>
          <a:p>
            <a:r>
              <a:rPr lang="en-GB" dirty="0">
                <a:solidFill>
                  <a:srgbClr val="2D374B"/>
                </a:solidFill>
                <a:latin typeface="Muli"/>
              </a:rPr>
              <a:t>Open to all schools and all teachers. </a:t>
            </a:r>
          </a:p>
          <a:p>
            <a:r>
              <a:rPr lang="en-GB" dirty="0">
                <a:solidFill>
                  <a:srgbClr val="2D374B"/>
                </a:solidFill>
                <a:latin typeface="Muli"/>
              </a:rPr>
              <a:t>Recommended to send 2 teachers.  </a:t>
            </a:r>
          </a:p>
          <a:p>
            <a:endParaRPr lang="en-GB" dirty="0"/>
          </a:p>
        </p:txBody>
      </p:sp>
      <p:sp>
        <p:nvSpPr>
          <p:cNvPr id="5" name="TextBox 4">
            <a:extLst>
              <a:ext uri="{FF2B5EF4-FFF2-40B4-BE49-F238E27FC236}">
                <a16:creationId xmlns:a16="http://schemas.microsoft.com/office/drawing/2014/main" id="{30298965-A044-5BAF-817D-7D6FB47E0E9E}"/>
              </a:ext>
            </a:extLst>
          </p:cNvPr>
          <p:cNvSpPr txBox="1"/>
          <p:nvPr/>
        </p:nvSpPr>
        <p:spPr>
          <a:xfrm>
            <a:off x="9102334" y="337281"/>
            <a:ext cx="3174886" cy="5816977"/>
          </a:xfrm>
          <a:prstGeom prst="rect">
            <a:avLst/>
          </a:prstGeom>
          <a:noFill/>
        </p:spPr>
        <p:txBody>
          <a:bodyPr wrap="square">
            <a:spAutoFit/>
          </a:bodyPr>
          <a:lstStyle/>
          <a:p>
            <a:pPr>
              <a:buNone/>
            </a:pPr>
            <a:r>
              <a:rPr lang="en-GB" sz="2000" b="1" dirty="0">
                <a:solidFill>
                  <a:srgbClr val="2D374B"/>
                </a:solidFill>
                <a:latin typeface="Muli"/>
              </a:rPr>
              <a:t>Dates:</a:t>
            </a:r>
          </a:p>
          <a:p>
            <a:pPr>
              <a:buNone/>
            </a:pPr>
            <a:r>
              <a:rPr lang="en-GB" sz="2000" dirty="0">
                <a:solidFill>
                  <a:srgbClr val="000000"/>
                </a:solidFill>
                <a:latin typeface="Muli"/>
              </a:rPr>
              <a:t>Three days face-to-face</a:t>
            </a:r>
          </a:p>
          <a:p>
            <a:pPr>
              <a:buNone/>
            </a:pPr>
            <a:r>
              <a:rPr lang="en-GB" sz="2000" dirty="0">
                <a:solidFill>
                  <a:srgbClr val="000000"/>
                </a:solidFill>
                <a:latin typeface="Muli"/>
              </a:rPr>
              <a:t>17/10/2025</a:t>
            </a:r>
          </a:p>
          <a:p>
            <a:pPr>
              <a:buNone/>
            </a:pPr>
            <a:r>
              <a:rPr lang="en-GB" sz="2000" dirty="0">
                <a:solidFill>
                  <a:srgbClr val="000000"/>
                </a:solidFill>
                <a:latin typeface="Muli"/>
              </a:rPr>
              <a:t>28/01/2026</a:t>
            </a:r>
          </a:p>
          <a:p>
            <a:pPr>
              <a:buNone/>
            </a:pPr>
            <a:r>
              <a:rPr lang="en-GB" sz="2000" dirty="0">
                <a:solidFill>
                  <a:srgbClr val="000000"/>
                </a:solidFill>
                <a:latin typeface="Muli"/>
              </a:rPr>
              <a:t>26/03/2026</a:t>
            </a:r>
          </a:p>
          <a:p>
            <a:pPr>
              <a:buNone/>
            </a:pPr>
            <a:endParaRPr lang="en-GB" sz="2000" dirty="0">
              <a:solidFill>
                <a:srgbClr val="2D374B"/>
              </a:solidFill>
              <a:latin typeface="Muli"/>
            </a:endParaRPr>
          </a:p>
          <a:p>
            <a:pPr>
              <a:buNone/>
            </a:pPr>
            <a:r>
              <a:rPr lang="en-GB" sz="2000" b="1" dirty="0">
                <a:solidFill>
                  <a:srgbClr val="2D374B"/>
                </a:solidFill>
                <a:latin typeface="Muli"/>
              </a:rPr>
              <a:t>Covering:</a:t>
            </a:r>
          </a:p>
          <a:p>
            <a:pPr>
              <a:buNone/>
            </a:pPr>
            <a:r>
              <a:rPr lang="en-GB" sz="2000" dirty="0">
                <a:solidFill>
                  <a:srgbClr val="2D374B"/>
                </a:solidFill>
                <a:latin typeface="Muli"/>
              </a:rPr>
              <a:t>Arrays and area</a:t>
            </a:r>
          </a:p>
          <a:p>
            <a:pPr>
              <a:buNone/>
            </a:pPr>
            <a:r>
              <a:rPr lang="en-GB" sz="2000" dirty="0">
                <a:solidFill>
                  <a:srgbClr val="2D374B"/>
                </a:solidFill>
                <a:latin typeface="Muli"/>
              </a:rPr>
              <a:t>What is a fraction?</a:t>
            </a:r>
          </a:p>
          <a:p>
            <a:pPr>
              <a:buNone/>
            </a:pPr>
            <a:r>
              <a:rPr lang="en-GB" sz="2000" dirty="0">
                <a:solidFill>
                  <a:srgbClr val="2D374B"/>
                </a:solidFill>
                <a:latin typeface="Muli"/>
              </a:rPr>
              <a:t>Representations of fraction multiplication </a:t>
            </a:r>
          </a:p>
          <a:p>
            <a:pPr>
              <a:buNone/>
            </a:pPr>
            <a:r>
              <a:rPr lang="en-GB" sz="2000" dirty="0">
                <a:solidFill>
                  <a:srgbClr val="2D374B"/>
                </a:solidFill>
                <a:latin typeface="Muli"/>
              </a:rPr>
              <a:t>Multiplication and division relationships</a:t>
            </a:r>
          </a:p>
          <a:p>
            <a:pPr>
              <a:buNone/>
            </a:pPr>
            <a:r>
              <a:rPr lang="en-GB" sz="2000" dirty="0">
                <a:solidFill>
                  <a:srgbClr val="2D374B"/>
                </a:solidFill>
                <a:latin typeface="Muli"/>
              </a:rPr>
              <a:t>Double number lines</a:t>
            </a:r>
          </a:p>
          <a:p>
            <a:pPr>
              <a:buNone/>
            </a:pPr>
            <a:r>
              <a:rPr lang="en-GB" sz="2000" dirty="0">
                <a:solidFill>
                  <a:srgbClr val="2D374B"/>
                </a:solidFill>
                <a:latin typeface="Muli"/>
              </a:rPr>
              <a:t>Ratio tables</a:t>
            </a:r>
          </a:p>
          <a:p>
            <a:pPr>
              <a:buNone/>
            </a:pPr>
            <a:endParaRPr lang="en-GB" sz="2000" dirty="0">
              <a:solidFill>
                <a:srgbClr val="2D374B"/>
              </a:solidFill>
              <a:latin typeface="Muli"/>
            </a:endParaRPr>
          </a:p>
        </p:txBody>
      </p:sp>
      <p:pic>
        <p:nvPicPr>
          <p:cNvPr id="7" name="Picture 6">
            <a:extLst>
              <a:ext uri="{FF2B5EF4-FFF2-40B4-BE49-F238E27FC236}">
                <a16:creationId xmlns:a16="http://schemas.microsoft.com/office/drawing/2014/main" id="{2F88C146-02DC-415A-071A-7AB2A7388653}"/>
              </a:ext>
            </a:extLst>
          </p:cNvPr>
          <p:cNvPicPr>
            <a:picLocks noChangeAspect="1"/>
          </p:cNvPicPr>
          <p:nvPr/>
        </p:nvPicPr>
        <p:blipFill>
          <a:blip r:embed="rId2"/>
          <a:stretch>
            <a:fillRect/>
          </a:stretch>
        </p:blipFill>
        <p:spPr>
          <a:xfrm>
            <a:off x="6648835" y="4217665"/>
            <a:ext cx="2016224" cy="1944642"/>
          </a:xfrm>
          <a:prstGeom prst="rect">
            <a:avLst/>
          </a:prstGeom>
        </p:spPr>
      </p:pic>
    </p:spTree>
    <p:extLst>
      <p:ext uri="{BB962C8B-B14F-4D97-AF65-F5344CB8AC3E}">
        <p14:creationId xmlns:p14="http://schemas.microsoft.com/office/powerpoint/2010/main" val="1542133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BCA61-E90D-5F09-20BF-49A5D836694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9DA796-3232-CAAA-E83E-3C082440D834}"/>
              </a:ext>
            </a:extLst>
          </p:cNvPr>
          <p:cNvSpPr>
            <a:spLocks noGrp="1"/>
          </p:cNvSpPr>
          <p:nvPr>
            <p:ph sz="half" idx="1"/>
          </p:nvPr>
        </p:nvSpPr>
        <p:spPr/>
        <p:txBody>
          <a:bodyPr/>
          <a:lstStyle/>
          <a:p>
            <a:r>
              <a:rPr lang="en-GB" b="1" i="1" dirty="0">
                <a:latin typeface="+mn-lt"/>
              </a:rPr>
              <a:t>What else can you tell me? </a:t>
            </a:r>
            <a:endParaRPr lang="en-GB" dirty="0"/>
          </a:p>
        </p:txBody>
      </p:sp>
      <p:sp>
        <p:nvSpPr>
          <p:cNvPr id="3" name="Content Placeholder 2">
            <a:extLst>
              <a:ext uri="{FF2B5EF4-FFF2-40B4-BE49-F238E27FC236}">
                <a16:creationId xmlns:a16="http://schemas.microsoft.com/office/drawing/2014/main" id="{A9755897-B733-A41F-B427-03FB56D07498}"/>
              </a:ext>
            </a:extLst>
          </p:cNvPr>
          <p:cNvSpPr>
            <a:spLocks noGrp="1"/>
          </p:cNvSpPr>
          <p:nvPr>
            <p:ph sz="half" idx="2"/>
          </p:nvPr>
        </p:nvSpPr>
        <p:spPr>
          <a:xfrm>
            <a:off x="6095918" y="764704"/>
            <a:ext cx="5486479" cy="936104"/>
          </a:xfrm>
        </p:spPr>
        <p:txBody>
          <a:bodyPr/>
          <a:lstStyle/>
          <a:p>
            <a:r>
              <a:rPr lang="en-GB" dirty="0"/>
              <a:t>What advantage is there to making the question goal free? </a:t>
            </a:r>
          </a:p>
          <a:p>
            <a:r>
              <a:rPr lang="en-GB" dirty="0"/>
              <a:t>Any disadvantages?</a:t>
            </a:r>
          </a:p>
        </p:txBody>
      </p:sp>
      <p:sp>
        <p:nvSpPr>
          <p:cNvPr id="4" name="Title 3">
            <a:extLst>
              <a:ext uri="{FF2B5EF4-FFF2-40B4-BE49-F238E27FC236}">
                <a16:creationId xmlns:a16="http://schemas.microsoft.com/office/drawing/2014/main" id="{70D49215-D1AA-70E1-C805-AE5423C67E54}"/>
              </a:ext>
            </a:extLst>
          </p:cNvPr>
          <p:cNvSpPr>
            <a:spLocks noGrp="1"/>
          </p:cNvSpPr>
          <p:nvPr>
            <p:ph type="title"/>
          </p:nvPr>
        </p:nvSpPr>
        <p:spPr/>
        <p:txBody>
          <a:bodyPr/>
          <a:lstStyle/>
          <a:p>
            <a:r>
              <a:rPr lang="en-GB" dirty="0"/>
              <a:t>Adapting the question</a:t>
            </a:r>
          </a:p>
        </p:txBody>
      </p:sp>
      <p:pic>
        <p:nvPicPr>
          <p:cNvPr id="5" name="Picture 4">
            <a:extLst>
              <a:ext uri="{FF2B5EF4-FFF2-40B4-BE49-F238E27FC236}">
                <a16:creationId xmlns:a16="http://schemas.microsoft.com/office/drawing/2014/main" id="{7D409388-B4E5-86D4-98C8-1CB66538031D}"/>
              </a:ext>
            </a:extLst>
          </p:cNvPr>
          <p:cNvPicPr>
            <a:picLocks noChangeAspect="1"/>
          </p:cNvPicPr>
          <p:nvPr/>
        </p:nvPicPr>
        <p:blipFill>
          <a:blip r:embed="rId2"/>
          <a:stretch>
            <a:fillRect/>
          </a:stretch>
        </p:blipFill>
        <p:spPr>
          <a:xfrm>
            <a:off x="1399133" y="2276872"/>
            <a:ext cx="3811327" cy="3418418"/>
          </a:xfrm>
          <a:prstGeom prst="rect">
            <a:avLst/>
          </a:prstGeom>
        </p:spPr>
      </p:pic>
      <p:sp>
        <p:nvSpPr>
          <p:cNvPr id="6" name="Content Placeholder 2">
            <a:extLst>
              <a:ext uri="{FF2B5EF4-FFF2-40B4-BE49-F238E27FC236}">
                <a16:creationId xmlns:a16="http://schemas.microsoft.com/office/drawing/2014/main" id="{BE8880CF-B448-42FB-0999-AAD11981441D}"/>
              </a:ext>
            </a:extLst>
          </p:cNvPr>
          <p:cNvSpPr txBox="1">
            <a:spLocks/>
          </p:cNvSpPr>
          <p:nvPr/>
        </p:nvSpPr>
        <p:spPr>
          <a:xfrm>
            <a:off x="6086106" y="2123727"/>
            <a:ext cx="5390389" cy="936104"/>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342900" indent="0" algn="l" rtl="0" eaLnBrk="0" fontAlgn="base" hangingPunct="0">
              <a:spcBef>
                <a:spcPct val="20000"/>
              </a:spcBef>
              <a:spcAft>
                <a:spcPct val="0"/>
              </a:spcAft>
              <a:buClr>
                <a:srgbClr val="585858"/>
              </a:buClr>
              <a:buFont typeface="Arial" panose="020B0604020202020204" pitchFamily="34" charset="0"/>
              <a:buNone/>
              <a:defRPr sz="1500">
                <a:solidFill>
                  <a:srgbClr val="585858"/>
                </a:solidFill>
                <a:latin typeface="+mj-lt"/>
              </a:defRPr>
            </a:lvl2pPr>
            <a:lvl3pPr marL="942975" indent="-257175" algn="l" rtl="0" eaLnBrk="0" fontAlgn="base" hangingPunct="0">
              <a:spcBef>
                <a:spcPct val="20000"/>
              </a:spcBef>
              <a:spcAft>
                <a:spcPct val="0"/>
              </a:spcAft>
              <a:buClr>
                <a:srgbClr val="585858"/>
              </a:buClr>
              <a:buFont typeface="Arial" panose="020B0604020202020204" pitchFamily="34" charset="0"/>
              <a:buChar char="•"/>
              <a:defRPr sz="1350">
                <a:solidFill>
                  <a:srgbClr val="585858"/>
                </a:solidFill>
                <a:latin typeface="+mj-lt"/>
              </a:defRPr>
            </a:lvl3pPr>
            <a:lvl4pPr marL="1243013" indent="-214313" algn="l" rtl="0" eaLnBrk="0" fontAlgn="base" hangingPunct="0">
              <a:spcBef>
                <a:spcPct val="20000"/>
              </a:spcBef>
              <a:spcAft>
                <a:spcPct val="0"/>
              </a:spcAft>
              <a:buClr>
                <a:srgbClr val="585858"/>
              </a:buClr>
              <a:buFont typeface="Arial" panose="020B0604020202020204" pitchFamily="34" charset="0"/>
              <a:buChar char="•"/>
              <a:defRPr sz="1200">
                <a:solidFill>
                  <a:srgbClr val="585858"/>
                </a:solidFill>
                <a:latin typeface="+mj-lt"/>
              </a:defRPr>
            </a:lvl4pPr>
            <a:lvl5pPr marL="1585913" indent="-214313" algn="l" rtl="0" eaLnBrk="0" fontAlgn="base" hangingPunct="0">
              <a:spcBef>
                <a:spcPct val="20000"/>
              </a:spcBef>
              <a:spcAft>
                <a:spcPct val="0"/>
              </a:spcAft>
              <a:buClr>
                <a:srgbClr val="585858"/>
              </a:buClr>
              <a:buFont typeface="Arial" panose="020B0604020202020204" pitchFamily="34" charset="0"/>
              <a:buChar char="•"/>
              <a:defRPr sz="12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350">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350">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350">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350">
                <a:solidFill>
                  <a:schemeClr val="tx1"/>
                </a:solidFill>
                <a:latin typeface="+mn-lt"/>
              </a:defRPr>
            </a:lvl9pPr>
          </a:lstStyle>
          <a:p>
            <a:r>
              <a:rPr lang="en-GB" kern="0" dirty="0"/>
              <a:t>Lowers the stakes (accessibility &amp; resilience) </a:t>
            </a:r>
          </a:p>
          <a:p>
            <a:pPr marL="685800" lvl="1" indent="-342900">
              <a:buFontTx/>
              <a:buChar char="-"/>
            </a:pPr>
            <a:r>
              <a:rPr lang="en-GB" dirty="0"/>
              <a:t>They remove the cognitive load of the goal (helping students to access the problem)</a:t>
            </a:r>
          </a:p>
          <a:p>
            <a:pPr marL="685800" lvl="1" indent="-342900">
              <a:buFontTx/>
              <a:buChar char="-"/>
            </a:pPr>
            <a:r>
              <a:rPr lang="en-GB" dirty="0"/>
              <a:t>They help to avoid means-end analysis (I failed if I didn’t get the answer)</a:t>
            </a:r>
          </a:p>
          <a:p>
            <a:r>
              <a:rPr lang="en-GB" dirty="0"/>
              <a:t>They encourage freedom, creativity and exploration</a:t>
            </a:r>
          </a:p>
          <a:p>
            <a:r>
              <a:rPr lang="en-GB" dirty="0"/>
              <a:t>Several topics can be reinforced at once (you may cover more than you had planned!)</a:t>
            </a:r>
          </a:p>
          <a:p>
            <a:endParaRPr lang="en-GB" kern="0" dirty="0"/>
          </a:p>
          <a:p>
            <a:endParaRPr lang="en-GB" kern="0" dirty="0"/>
          </a:p>
          <a:p>
            <a:endParaRPr lang="en-GB" kern="0" dirty="0"/>
          </a:p>
        </p:txBody>
      </p:sp>
    </p:spTree>
    <p:extLst>
      <p:ext uri="{BB962C8B-B14F-4D97-AF65-F5344CB8AC3E}">
        <p14:creationId xmlns:p14="http://schemas.microsoft.com/office/powerpoint/2010/main" val="82110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DCD92-3B2B-A89E-8B70-838DEA9D4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7C3CC-12ED-0095-5439-8D805ED55BE9}"/>
              </a:ext>
            </a:extLst>
          </p:cNvPr>
          <p:cNvSpPr>
            <a:spLocks noGrp="1"/>
          </p:cNvSpPr>
          <p:nvPr>
            <p:ph type="title"/>
          </p:nvPr>
        </p:nvSpPr>
        <p:spPr/>
        <p:txBody>
          <a:bodyPr/>
          <a:lstStyle/>
          <a:p>
            <a:r>
              <a:rPr lang="en-GB" dirty="0"/>
              <a:t>Maths Hub Opportunities 25/26</a:t>
            </a:r>
          </a:p>
        </p:txBody>
      </p:sp>
      <p:sp>
        <p:nvSpPr>
          <p:cNvPr id="3" name="Content Placeholder 2">
            <a:extLst>
              <a:ext uri="{FF2B5EF4-FFF2-40B4-BE49-F238E27FC236}">
                <a16:creationId xmlns:a16="http://schemas.microsoft.com/office/drawing/2014/main" id="{D5592178-6503-1875-6645-6AD981C8E8AE}"/>
              </a:ext>
            </a:extLst>
          </p:cNvPr>
          <p:cNvSpPr>
            <a:spLocks noGrp="1"/>
          </p:cNvSpPr>
          <p:nvPr>
            <p:ph idx="1"/>
          </p:nvPr>
        </p:nvSpPr>
        <p:spPr>
          <a:xfrm>
            <a:off x="618165" y="1301554"/>
            <a:ext cx="8502171" cy="3888432"/>
          </a:xfrm>
        </p:spPr>
        <p:txBody>
          <a:bodyPr/>
          <a:lstStyle/>
          <a:p>
            <a:r>
              <a:rPr lang="en-GB" b="1" dirty="0">
                <a:solidFill>
                  <a:srgbClr val="3F5B5C"/>
                </a:solidFill>
                <a:latin typeface="Century Gothic" panose="020B0502020202020204" pitchFamily="34" charset="0"/>
              </a:rPr>
              <a:t>Teaching for Mastery Work Groups</a:t>
            </a:r>
          </a:p>
          <a:p>
            <a:endParaRPr lang="en-GB" b="1" dirty="0">
              <a:solidFill>
                <a:srgbClr val="3F5B5C"/>
              </a:solidFill>
              <a:latin typeface="Century Gothic" panose="020B0502020202020204" pitchFamily="34" charset="0"/>
            </a:endParaRPr>
          </a:p>
          <a:p>
            <a:r>
              <a:rPr lang="en-GB" dirty="0">
                <a:solidFill>
                  <a:srgbClr val="2D374B"/>
                </a:solidFill>
                <a:latin typeface="Muli"/>
              </a:rPr>
              <a:t>Open to all schools and all teachers. </a:t>
            </a:r>
          </a:p>
          <a:p>
            <a:r>
              <a:rPr lang="en-GB" dirty="0">
                <a:solidFill>
                  <a:srgbClr val="2D374B"/>
                </a:solidFill>
                <a:latin typeface="Muli"/>
              </a:rPr>
              <a:t>Can send up to 2 teachers.  </a:t>
            </a:r>
          </a:p>
          <a:p>
            <a:r>
              <a:rPr lang="en-GB" dirty="0">
                <a:solidFill>
                  <a:srgbClr val="2D374B"/>
                </a:solidFill>
                <a:latin typeface="Muli"/>
              </a:rPr>
              <a:t>Themes of next year: </a:t>
            </a:r>
          </a:p>
          <a:p>
            <a:r>
              <a:rPr lang="en-GB" dirty="0">
                <a:solidFill>
                  <a:srgbClr val="2D374B"/>
                </a:solidFill>
                <a:latin typeface="Muli"/>
              </a:rPr>
              <a:t>Mathematical Thinking</a:t>
            </a:r>
          </a:p>
          <a:p>
            <a:r>
              <a:rPr lang="en-GB" dirty="0">
                <a:solidFill>
                  <a:srgbClr val="2D374B"/>
                </a:solidFill>
                <a:latin typeface="Muli"/>
              </a:rPr>
              <a:t>Collaborative Planning </a:t>
            </a:r>
          </a:p>
          <a:p>
            <a:r>
              <a:rPr lang="en-GB" dirty="0">
                <a:solidFill>
                  <a:srgbClr val="2D374B"/>
                </a:solidFill>
                <a:latin typeface="Muli"/>
              </a:rPr>
              <a:t>Mastery Approaches to tricky topics </a:t>
            </a:r>
          </a:p>
          <a:p>
            <a:endParaRPr lang="en-GB" dirty="0"/>
          </a:p>
        </p:txBody>
      </p:sp>
      <p:sp>
        <p:nvSpPr>
          <p:cNvPr id="5" name="TextBox 4">
            <a:extLst>
              <a:ext uri="{FF2B5EF4-FFF2-40B4-BE49-F238E27FC236}">
                <a16:creationId xmlns:a16="http://schemas.microsoft.com/office/drawing/2014/main" id="{7B56CF91-0A0F-5243-64BA-9862F5F09F16}"/>
              </a:ext>
            </a:extLst>
          </p:cNvPr>
          <p:cNvSpPr txBox="1"/>
          <p:nvPr/>
        </p:nvSpPr>
        <p:spPr>
          <a:xfrm>
            <a:off x="8112224" y="2283671"/>
            <a:ext cx="3174886" cy="1877437"/>
          </a:xfrm>
          <a:prstGeom prst="rect">
            <a:avLst/>
          </a:prstGeom>
          <a:noFill/>
        </p:spPr>
        <p:txBody>
          <a:bodyPr wrap="square">
            <a:spAutoFit/>
          </a:bodyPr>
          <a:lstStyle/>
          <a:p>
            <a:pPr>
              <a:buNone/>
            </a:pPr>
            <a:r>
              <a:rPr lang="en-GB" sz="2000" b="1" dirty="0">
                <a:solidFill>
                  <a:srgbClr val="2D374B"/>
                </a:solidFill>
                <a:latin typeface="Muli"/>
              </a:rPr>
              <a:t>Dates:</a:t>
            </a:r>
          </a:p>
          <a:p>
            <a:pPr>
              <a:buNone/>
            </a:pPr>
            <a:r>
              <a:rPr lang="en-GB" sz="2000" dirty="0">
                <a:solidFill>
                  <a:srgbClr val="000000"/>
                </a:solidFill>
                <a:latin typeface="Muli"/>
              </a:rPr>
              <a:t>Three days face-to-face</a:t>
            </a:r>
          </a:p>
          <a:p>
            <a:pPr>
              <a:buNone/>
            </a:pPr>
            <a:r>
              <a:rPr lang="en-GB" sz="2000" dirty="0">
                <a:solidFill>
                  <a:srgbClr val="000000"/>
                </a:solidFill>
                <a:latin typeface="Muli"/>
              </a:rPr>
              <a:t>TBC</a:t>
            </a:r>
          </a:p>
          <a:p>
            <a:pPr>
              <a:buNone/>
            </a:pPr>
            <a:endParaRPr lang="en-GB" sz="2000" dirty="0">
              <a:solidFill>
                <a:srgbClr val="2D374B"/>
              </a:solidFill>
              <a:latin typeface="Muli"/>
            </a:endParaRPr>
          </a:p>
          <a:p>
            <a:pPr>
              <a:buNone/>
            </a:pPr>
            <a:endParaRPr lang="en-GB" sz="2000" dirty="0">
              <a:solidFill>
                <a:srgbClr val="2D374B"/>
              </a:solidFill>
              <a:latin typeface="Muli"/>
            </a:endParaRPr>
          </a:p>
        </p:txBody>
      </p:sp>
      <p:pic>
        <p:nvPicPr>
          <p:cNvPr id="7" name="Picture 6">
            <a:extLst>
              <a:ext uri="{FF2B5EF4-FFF2-40B4-BE49-F238E27FC236}">
                <a16:creationId xmlns:a16="http://schemas.microsoft.com/office/drawing/2014/main" id="{D09FE000-91E7-4C64-8DE6-4819F40981B0}"/>
              </a:ext>
            </a:extLst>
          </p:cNvPr>
          <p:cNvPicPr>
            <a:picLocks noChangeAspect="1"/>
          </p:cNvPicPr>
          <p:nvPr/>
        </p:nvPicPr>
        <p:blipFill>
          <a:blip r:embed="rId2"/>
          <a:stretch>
            <a:fillRect/>
          </a:stretch>
        </p:blipFill>
        <p:spPr>
          <a:xfrm>
            <a:off x="6648835" y="4217665"/>
            <a:ext cx="2016224" cy="1944642"/>
          </a:xfrm>
          <a:prstGeom prst="rect">
            <a:avLst/>
          </a:prstGeom>
        </p:spPr>
      </p:pic>
    </p:spTree>
    <p:extLst>
      <p:ext uri="{BB962C8B-B14F-4D97-AF65-F5344CB8AC3E}">
        <p14:creationId xmlns:p14="http://schemas.microsoft.com/office/powerpoint/2010/main" val="3443821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6CC31-DF07-419B-632F-33F97B6821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4E9B2A-123E-9190-9052-96F611552F6D}"/>
              </a:ext>
            </a:extLst>
          </p:cNvPr>
          <p:cNvSpPr>
            <a:spLocks noGrp="1"/>
          </p:cNvSpPr>
          <p:nvPr>
            <p:ph type="title"/>
          </p:nvPr>
        </p:nvSpPr>
        <p:spPr/>
        <p:txBody>
          <a:bodyPr/>
          <a:lstStyle/>
          <a:p>
            <a:r>
              <a:rPr lang="en-GB" dirty="0"/>
              <a:t>Maths Hub Opportunities 25/26</a:t>
            </a:r>
          </a:p>
        </p:txBody>
      </p:sp>
      <p:sp>
        <p:nvSpPr>
          <p:cNvPr id="3" name="Content Placeholder 2">
            <a:extLst>
              <a:ext uri="{FF2B5EF4-FFF2-40B4-BE49-F238E27FC236}">
                <a16:creationId xmlns:a16="http://schemas.microsoft.com/office/drawing/2014/main" id="{285683A2-719B-81B5-BA1F-CC9D9274E33B}"/>
              </a:ext>
            </a:extLst>
          </p:cNvPr>
          <p:cNvSpPr>
            <a:spLocks noGrp="1"/>
          </p:cNvSpPr>
          <p:nvPr>
            <p:ph idx="1"/>
          </p:nvPr>
        </p:nvSpPr>
        <p:spPr>
          <a:xfrm>
            <a:off x="618165" y="1301554"/>
            <a:ext cx="8502171" cy="3888432"/>
          </a:xfrm>
        </p:spPr>
        <p:txBody>
          <a:bodyPr/>
          <a:lstStyle/>
          <a:p>
            <a:r>
              <a:rPr lang="en-GB" b="1" dirty="0">
                <a:solidFill>
                  <a:srgbClr val="3F5B5C"/>
                </a:solidFill>
                <a:latin typeface="Century Gothic" panose="020B0502020202020204" pitchFamily="34" charset="0"/>
              </a:rPr>
              <a:t>Specialist Knowledge for the Teaching of Mathematics</a:t>
            </a:r>
          </a:p>
          <a:p>
            <a:endParaRPr lang="en-GB" b="1" dirty="0">
              <a:solidFill>
                <a:srgbClr val="3F5B5C"/>
              </a:solidFill>
              <a:latin typeface="Century Gothic" panose="020B0502020202020204" pitchFamily="34" charset="0"/>
            </a:endParaRPr>
          </a:p>
          <a:p>
            <a:endParaRPr lang="en-GB" dirty="0">
              <a:solidFill>
                <a:srgbClr val="2D374B"/>
              </a:solidFill>
              <a:latin typeface="Muli"/>
            </a:endParaRPr>
          </a:p>
          <a:p>
            <a:endParaRPr lang="en-GB" dirty="0">
              <a:solidFill>
                <a:srgbClr val="2D374B"/>
              </a:solidFill>
              <a:latin typeface="Muli"/>
            </a:endParaRPr>
          </a:p>
          <a:p>
            <a:endParaRPr lang="en-GB" dirty="0"/>
          </a:p>
        </p:txBody>
      </p:sp>
      <p:sp>
        <p:nvSpPr>
          <p:cNvPr id="5" name="TextBox 4">
            <a:extLst>
              <a:ext uri="{FF2B5EF4-FFF2-40B4-BE49-F238E27FC236}">
                <a16:creationId xmlns:a16="http://schemas.microsoft.com/office/drawing/2014/main" id="{084FC312-54DA-58ED-01DA-E7621EEB98FB}"/>
              </a:ext>
            </a:extLst>
          </p:cNvPr>
          <p:cNvSpPr txBox="1"/>
          <p:nvPr/>
        </p:nvSpPr>
        <p:spPr>
          <a:xfrm>
            <a:off x="9986392" y="547501"/>
            <a:ext cx="1726232" cy="1508105"/>
          </a:xfrm>
          <a:prstGeom prst="rect">
            <a:avLst/>
          </a:prstGeom>
          <a:noFill/>
        </p:spPr>
        <p:txBody>
          <a:bodyPr wrap="square">
            <a:spAutoFit/>
          </a:bodyPr>
          <a:lstStyle/>
          <a:p>
            <a:pPr>
              <a:buNone/>
            </a:pPr>
            <a:r>
              <a:rPr lang="en-GB" sz="2000" b="1" dirty="0">
                <a:solidFill>
                  <a:srgbClr val="2D374B"/>
                </a:solidFill>
                <a:latin typeface="Muli"/>
              </a:rPr>
              <a:t>Dates:</a:t>
            </a:r>
          </a:p>
          <a:p>
            <a:pPr>
              <a:buNone/>
            </a:pPr>
            <a:r>
              <a:rPr lang="en-GB" sz="2000" dirty="0">
                <a:solidFill>
                  <a:srgbClr val="000000"/>
                </a:solidFill>
                <a:latin typeface="Muli"/>
              </a:rPr>
              <a:t>Face-to-face</a:t>
            </a:r>
          </a:p>
          <a:p>
            <a:pPr>
              <a:buNone/>
            </a:pPr>
            <a:r>
              <a:rPr lang="en-GB" sz="2000" dirty="0">
                <a:solidFill>
                  <a:srgbClr val="000000"/>
                </a:solidFill>
                <a:latin typeface="Muli"/>
              </a:rPr>
              <a:t>TBC</a:t>
            </a:r>
          </a:p>
          <a:p>
            <a:pPr>
              <a:buNone/>
            </a:pPr>
            <a:endParaRPr lang="en-GB" sz="2000" dirty="0">
              <a:solidFill>
                <a:srgbClr val="2D374B"/>
              </a:solidFill>
              <a:latin typeface="Muli"/>
            </a:endParaRPr>
          </a:p>
        </p:txBody>
      </p:sp>
      <p:pic>
        <p:nvPicPr>
          <p:cNvPr id="7" name="Picture 6">
            <a:extLst>
              <a:ext uri="{FF2B5EF4-FFF2-40B4-BE49-F238E27FC236}">
                <a16:creationId xmlns:a16="http://schemas.microsoft.com/office/drawing/2014/main" id="{A0ED9592-0ACF-3EDA-293C-FF587A6ADCEE}"/>
              </a:ext>
            </a:extLst>
          </p:cNvPr>
          <p:cNvPicPr>
            <a:picLocks noChangeAspect="1"/>
          </p:cNvPicPr>
          <p:nvPr/>
        </p:nvPicPr>
        <p:blipFill>
          <a:blip r:embed="rId2"/>
          <a:stretch>
            <a:fillRect/>
          </a:stretch>
        </p:blipFill>
        <p:spPr>
          <a:xfrm>
            <a:off x="6888088" y="4834948"/>
            <a:ext cx="2016224" cy="1944642"/>
          </a:xfrm>
          <a:prstGeom prst="rect">
            <a:avLst/>
          </a:prstGeom>
        </p:spPr>
      </p:pic>
      <p:sp>
        <p:nvSpPr>
          <p:cNvPr id="9" name="TextBox 8">
            <a:extLst>
              <a:ext uri="{FF2B5EF4-FFF2-40B4-BE49-F238E27FC236}">
                <a16:creationId xmlns:a16="http://schemas.microsoft.com/office/drawing/2014/main" id="{6BD11DED-0159-A0B3-2231-E5ECD2EDF5B1}"/>
              </a:ext>
            </a:extLst>
          </p:cNvPr>
          <p:cNvSpPr txBox="1"/>
          <p:nvPr/>
        </p:nvSpPr>
        <p:spPr>
          <a:xfrm>
            <a:off x="4141776" y="2385098"/>
            <a:ext cx="3891317" cy="2677656"/>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TAs </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4 days exploring:</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lang="en-GB" sz="2400" kern="0" dirty="0">
                <a:solidFill>
                  <a:srgbClr val="2D374B"/>
                </a:solidFill>
                <a:latin typeface="Muli"/>
              </a:rPr>
              <a:t>Addition and subtraction</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err="1">
                <a:ln>
                  <a:noFill/>
                </a:ln>
                <a:solidFill>
                  <a:srgbClr val="2D374B"/>
                </a:solidFill>
                <a:effectLst/>
                <a:uLnTx/>
                <a:uFillTx/>
                <a:latin typeface="Muli"/>
                <a:ea typeface="+mn-ea"/>
                <a:cs typeface="+mn-cs"/>
              </a:rPr>
              <a:t>Multiplicati</a:t>
            </a:r>
            <a:r>
              <a:rPr lang="en-GB" sz="2400" kern="0" dirty="0">
                <a:solidFill>
                  <a:srgbClr val="2D374B"/>
                </a:solidFill>
                <a:latin typeface="Muli"/>
              </a:rPr>
              <a:t>on and division</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Fractions</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lang="en-GB" sz="2400" kern="0" dirty="0">
                <a:solidFill>
                  <a:srgbClr val="2D374B"/>
                </a:solidFill>
                <a:latin typeface="Muli"/>
              </a:rPr>
              <a:t>Ratio</a:t>
            </a:r>
            <a:endParaRPr kumimoji="0" lang="en-GB" sz="2400" b="0" i="0" u="none" strike="noStrike" kern="0" cap="none" spc="0" normalizeH="0" baseline="0" noProof="0" dirty="0">
              <a:ln>
                <a:noFill/>
              </a:ln>
              <a:solidFill>
                <a:srgbClr val="000000"/>
              </a:solidFill>
              <a:effectLst/>
              <a:uLnTx/>
              <a:uFillTx/>
              <a:latin typeface="Muli"/>
              <a:ea typeface="+mn-ea"/>
              <a:cs typeface="+mn-cs"/>
            </a:endParaRPr>
          </a:p>
        </p:txBody>
      </p:sp>
      <p:sp>
        <p:nvSpPr>
          <p:cNvPr id="13" name="TextBox 12">
            <a:extLst>
              <a:ext uri="{FF2B5EF4-FFF2-40B4-BE49-F238E27FC236}">
                <a16:creationId xmlns:a16="http://schemas.microsoft.com/office/drawing/2014/main" id="{F1F21630-0AC0-7F68-E167-60CC71666AC2}"/>
              </a:ext>
            </a:extLst>
          </p:cNvPr>
          <p:cNvSpPr txBox="1"/>
          <p:nvPr/>
        </p:nvSpPr>
        <p:spPr>
          <a:xfrm>
            <a:off x="601035" y="2385098"/>
            <a:ext cx="3168352" cy="2529923"/>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ECTs (2</a:t>
            </a:r>
            <a:r>
              <a:rPr kumimoji="0" lang="en-GB" sz="2400" b="0" i="0" u="none" strike="noStrike" kern="0" cap="none" spc="0" normalizeH="0" baseline="30000" noProof="0" dirty="0">
                <a:ln>
                  <a:noFill/>
                </a:ln>
                <a:solidFill>
                  <a:srgbClr val="2D374B"/>
                </a:solidFill>
                <a:effectLst/>
                <a:uLnTx/>
                <a:uFillTx/>
                <a:latin typeface="Muli"/>
                <a:ea typeface="+mn-ea"/>
                <a:cs typeface="+mn-cs"/>
              </a:rPr>
              <a:t>nd</a:t>
            </a:r>
            <a:r>
              <a:rPr kumimoji="0" lang="en-GB" sz="2400" b="0" i="0" u="none" strike="noStrike" kern="0" cap="none" spc="0" normalizeH="0" baseline="0" noProof="0" dirty="0">
                <a:ln>
                  <a:noFill/>
                </a:ln>
                <a:solidFill>
                  <a:srgbClr val="2D374B"/>
                </a:solidFill>
                <a:effectLst/>
                <a:uLnTx/>
                <a:uFillTx/>
                <a:latin typeface="Muli"/>
                <a:ea typeface="+mn-ea"/>
                <a:cs typeface="+mn-cs"/>
              </a:rPr>
              <a:t> and 3</a:t>
            </a:r>
            <a:r>
              <a:rPr kumimoji="0" lang="en-GB" sz="2400" b="0" i="0" u="none" strike="noStrike" kern="0" cap="none" spc="0" normalizeH="0" baseline="30000" noProof="0" dirty="0">
                <a:ln>
                  <a:noFill/>
                </a:ln>
                <a:solidFill>
                  <a:srgbClr val="2D374B"/>
                </a:solidFill>
                <a:effectLst/>
                <a:uLnTx/>
                <a:uFillTx/>
                <a:latin typeface="Muli"/>
                <a:ea typeface="+mn-ea"/>
                <a:cs typeface="+mn-cs"/>
              </a:rPr>
              <a:t>rd</a:t>
            </a:r>
            <a:r>
              <a:rPr kumimoji="0" lang="en-GB" sz="2400" b="0" i="0" u="none" strike="noStrike" kern="0" cap="none" spc="0" normalizeH="0" baseline="0" noProof="0" dirty="0">
                <a:ln>
                  <a:noFill/>
                </a:ln>
                <a:solidFill>
                  <a:srgbClr val="2D374B"/>
                </a:solidFill>
                <a:effectLst/>
                <a:uLnTx/>
                <a:uFillTx/>
                <a:latin typeface="Muli"/>
                <a:ea typeface="+mn-ea"/>
                <a:cs typeface="+mn-cs"/>
              </a:rPr>
              <a:t> year of teaching) </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4 days exploring: </a:t>
            </a:r>
            <a:r>
              <a:rPr lang="en-GB" sz="2400" kern="0" dirty="0">
                <a:solidFill>
                  <a:srgbClr val="2D374B"/>
                </a:solidFill>
                <a:latin typeface="Muli"/>
              </a:rPr>
              <a:t>S</a:t>
            </a:r>
            <a:r>
              <a:rPr kumimoji="0" lang="en-GB" sz="2400" b="0" i="0" u="none" strike="noStrike" kern="0" cap="none" spc="0" normalizeH="0" baseline="0" noProof="0" dirty="0" err="1">
                <a:ln>
                  <a:noFill/>
                </a:ln>
                <a:solidFill>
                  <a:srgbClr val="2D374B"/>
                </a:solidFill>
                <a:effectLst/>
                <a:uLnTx/>
                <a:uFillTx/>
                <a:latin typeface="Muli"/>
                <a:ea typeface="+mn-ea"/>
                <a:cs typeface="+mn-cs"/>
              </a:rPr>
              <a:t>equences</a:t>
            </a:r>
            <a:r>
              <a:rPr kumimoji="0" lang="en-GB" sz="2400" b="0" i="0" u="none" strike="noStrike" kern="0" cap="none" spc="0" normalizeH="0" baseline="0" noProof="0" dirty="0">
                <a:ln>
                  <a:noFill/>
                </a:ln>
                <a:solidFill>
                  <a:srgbClr val="2D374B"/>
                </a:solidFill>
                <a:effectLst/>
                <a:uLnTx/>
                <a:uFillTx/>
                <a:latin typeface="Muli"/>
                <a:ea typeface="+mn-ea"/>
                <a:cs typeface="+mn-cs"/>
              </a:rPr>
              <a:t> and graphs </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lang="en-GB" sz="2400" kern="0" dirty="0">
                <a:solidFill>
                  <a:srgbClr val="2D374B"/>
                </a:solidFill>
                <a:latin typeface="Muli"/>
              </a:rPr>
              <a:t>Adapting resources </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Adaptive teaching </a:t>
            </a:r>
          </a:p>
        </p:txBody>
      </p:sp>
      <p:sp>
        <p:nvSpPr>
          <p:cNvPr id="14" name="TextBox 13">
            <a:extLst>
              <a:ext uri="{FF2B5EF4-FFF2-40B4-BE49-F238E27FC236}">
                <a16:creationId xmlns:a16="http://schemas.microsoft.com/office/drawing/2014/main" id="{2F7328FC-D508-0B5A-5B62-C2087C73D27D}"/>
              </a:ext>
            </a:extLst>
          </p:cNvPr>
          <p:cNvSpPr txBox="1"/>
          <p:nvPr/>
        </p:nvSpPr>
        <p:spPr>
          <a:xfrm>
            <a:off x="7686364" y="2420286"/>
            <a:ext cx="3891317" cy="2160591"/>
          </a:xfrm>
          <a:prstGeom prst="rect">
            <a:avLst/>
          </a:prstGeom>
          <a:noFill/>
        </p:spPr>
        <p:txBody>
          <a:bodyPr wrap="square">
            <a:spAutoFit/>
          </a:bodyPr>
          <a:lstStyle/>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Non specialists</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lang="en-GB" sz="2400" kern="0" dirty="0">
                <a:solidFill>
                  <a:srgbClr val="2D374B"/>
                </a:solidFill>
                <a:latin typeface="Muli"/>
              </a:rPr>
              <a:t>6 </a:t>
            </a:r>
            <a:r>
              <a:rPr kumimoji="0" lang="en-GB" sz="2400" b="0" i="0" u="none" strike="noStrike" kern="0" cap="none" spc="0" normalizeH="0" baseline="0" noProof="0" dirty="0">
                <a:ln>
                  <a:noFill/>
                </a:ln>
                <a:solidFill>
                  <a:srgbClr val="2D374B"/>
                </a:solidFill>
                <a:effectLst/>
                <a:uLnTx/>
                <a:uFillTx/>
                <a:latin typeface="Muli"/>
                <a:ea typeface="+mn-ea"/>
                <a:cs typeface="+mn-cs"/>
              </a:rPr>
              <a:t>days exploring:</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6 themes of the KS3 </a:t>
            </a:r>
            <a:r>
              <a:rPr kumimoji="0" lang="en-GB" sz="2400" b="0" i="0" u="none" strike="noStrike" kern="0" cap="none" spc="0" normalizeH="0" baseline="0" noProof="0" dirty="0" err="1">
                <a:ln>
                  <a:noFill/>
                </a:ln>
                <a:solidFill>
                  <a:srgbClr val="2D374B"/>
                </a:solidFill>
                <a:effectLst/>
                <a:uLnTx/>
                <a:uFillTx/>
                <a:latin typeface="Muli"/>
                <a:ea typeface="+mn-ea"/>
                <a:cs typeface="+mn-cs"/>
              </a:rPr>
              <a:t>curriculu</a:t>
            </a:r>
            <a:r>
              <a:rPr lang="en-GB" sz="2400" kern="0" dirty="0">
                <a:solidFill>
                  <a:srgbClr val="2D374B"/>
                </a:solidFill>
                <a:latin typeface="Muli"/>
              </a:rPr>
              <a:t>m</a:t>
            </a: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2D374B"/>
                </a:solidFill>
                <a:effectLst/>
                <a:uLnTx/>
                <a:uFillTx/>
                <a:latin typeface="Muli"/>
                <a:ea typeface="+mn-ea"/>
                <a:cs typeface="+mn-cs"/>
              </a:rPr>
              <a:t>Plus bespoke support</a:t>
            </a:r>
            <a:endParaRPr kumimoji="0" lang="en-GB" sz="2400" b="0" i="0" u="none" strike="noStrike" kern="0" cap="none" spc="0" normalizeH="0" baseline="0" noProof="0" dirty="0">
              <a:ln>
                <a:noFill/>
              </a:ln>
              <a:solidFill>
                <a:srgbClr val="000000"/>
              </a:solidFill>
              <a:effectLst/>
              <a:uLnTx/>
              <a:uFillTx/>
              <a:latin typeface="Muli"/>
              <a:ea typeface="+mn-ea"/>
              <a:cs typeface="+mn-cs"/>
            </a:endParaRPr>
          </a:p>
        </p:txBody>
      </p:sp>
    </p:spTree>
    <p:extLst>
      <p:ext uri="{BB962C8B-B14F-4D97-AF65-F5344CB8AC3E}">
        <p14:creationId xmlns:p14="http://schemas.microsoft.com/office/powerpoint/2010/main" val="1981091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5B6B6-8D2A-7A00-2E18-9FEF34159E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47DB4-AD4B-43EA-6C4F-246278B26AFD}"/>
              </a:ext>
            </a:extLst>
          </p:cNvPr>
          <p:cNvSpPr>
            <a:spLocks noGrp="1"/>
          </p:cNvSpPr>
          <p:nvPr>
            <p:ph type="title"/>
          </p:nvPr>
        </p:nvSpPr>
        <p:spPr/>
        <p:txBody>
          <a:bodyPr/>
          <a:lstStyle/>
          <a:p>
            <a:r>
              <a:rPr lang="en-GB" dirty="0"/>
              <a:t>PD this year – Level 2 Further Maths </a:t>
            </a:r>
            <a:br>
              <a:rPr lang="en-GB" dirty="0"/>
            </a:br>
            <a:r>
              <a:rPr lang="en-GB" dirty="0"/>
              <a:t>UoM</a:t>
            </a:r>
          </a:p>
        </p:txBody>
      </p:sp>
      <p:sp>
        <p:nvSpPr>
          <p:cNvPr id="5" name="TextBox 4">
            <a:extLst>
              <a:ext uri="{FF2B5EF4-FFF2-40B4-BE49-F238E27FC236}">
                <a16:creationId xmlns:a16="http://schemas.microsoft.com/office/drawing/2014/main" id="{6B1F6D6F-1356-6F30-D4E3-FE7E061D1637}"/>
              </a:ext>
            </a:extLst>
          </p:cNvPr>
          <p:cNvSpPr txBox="1"/>
          <p:nvPr/>
        </p:nvSpPr>
        <p:spPr>
          <a:xfrm>
            <a:off x="9768408" y="350333"/>
            <a:ext cx="2088232" cy="1815882"/>
          </a:xfrm>
          <a:prstGeom prst="rect">
            <a:avLst/>
          </a:prstGeom>
          <a:noFill/>
        </p:spPr>
        <p:txBody>
          <a:bodyPr wrap="square">
            <a:spAutoFit/>
          </a:bodyPr>
          <a:lstStyle/>
          <a:p>
            <a:pPr>
              <a:buNone/>
            </a:pPr>
            <a:r>
              <a:rPr lang="en-GB" sz="2000" b="1" dirty="0">
                <a:solidFill>
                  <a:srgbClr val="2D374B"/>
                </a:solidFill>
                <a:latin typeface="Muli"/>
              </a:rPr>
              <a:t>Dates:</a:t>
            </a:r>
          </a:p>
          <a:p>
            <a:pPr>
              <a:buNone/>
            </a:pPr>
            <a:r>
              <a:rPr lang="en-GB" sz="2000" dirty="0">
                <a:solidFill>
                  <a:srgbClr val="000000"/>
                </a:solidFill>
                <a:latin typeface="Muli"/>
              </a:rPr>
              <a:t>Face-to-face</a:t>
            </a:r>
          </a:p>
          <a:p>
            <a:pPr>
              <a:buNone/>
            </a:pPr>
            <a:r>
              <a:rPr lang="en-GB" sz="2000" dirty="0">
                <a:solidFill>
                  <a:srgbClr val="000000"/>
                </a:solidFill>
                <a:latin typeface="Muli"/>
              </a:rPr>
              <a:t>Wednesday 9th July 2025, </a:t>
            </a:r>
          </a:p>
          <a:p>
            <a:pPr>
              <a:buNone/>
            </a:pPr>
            <a:r>
              <a:rPr lang="en-GB" sz="2000" dirty="0">
                <a:solidFill>
                  <a:srgbClr val="000000"/>
                </a:solidFill>
                <a:latin typeface="Muli"/>
              </a:rPr>
              <a:t>10:00 – 16:00</a:t>
            </a:r>
            <a:endParaRPr lang="en-GB" sz="2000" dirty="0">
              <a:solidFill>
                <a:srgbClr val="2D374B"/>
              </a:solidFill>
              <a:latin typeface="Muli"/>
            </a:endParaRPr>
          </a:p>
        </p:txBody>
      </p:sp>
      <p:sp>
        <p:nvSpPr>
          <p:cNvPr id="6" name="Content Placeholder 5">
            <a:extLst>
              <a:ext uri="{FF2B5EF4-FFF2-40B4-BE49-F238E27FC236}">
                <a16:creationId xmlns:a16="http://schemas.microsoft.com/office/drawing/2014/main" id="{29D9E7E8-948F-64B3-3C50-38806A509943}"/>
              </a:ext>
            </a:extLst>
          </p:cNvPr>
          <p:cNvSpPr>
            <a:spLocks noGrp="1"/>
          </p:cNvSpPr>
          <p:nvPr>
            <p:ph idx="1"/>
          </p:nvPr>
        </p:nvSpPr>
        <p:spPr>
          <a:xfrm>
            <a:off x="305453" y="2257122"/>
            <a:ext cx="12097344" cy="2539489"/>
          </a:xfrm>
        </p:spPr>
        <p:txBody>
          <a:bodyPr/>
          <a:lstStyle/>
          <a:p>
            <a:endParaRPr lang="en-GB" sz="2000" dirty="0"/>
          </a:p>
          <a:p>
            <a:r>
              <a:rPr lang="en-GB" sz="2000" dirty="0"/>
              <a:t>A day of workshops looking at the AQA Level 2 Certificate in Further Maths and the</a:t>
            </a:r>
          </a:p>
          <a:p>
            <a:r>
              <a:rPr lang="en-GB" sz="2000" dirty="0"/>
              <a:t>Pearson Level 2 Extended Mathematics Certificate: why you might consider running one of</a:t>
            </a:r>
          </a:p>
          <a:p>
            <a:r>
              <a:rPr lang="en-GB" sz="2000" dirty="0"/>
              <a:t>them as an extension course for your Year 10s or 11s; how they can be delivered in and</a:t>
            </a:r>
          </a:p>
          <a:p>
            <a:r>
              <a:rPr lang="en-GB" sz="2000" dirty="0"/>
              <a:t>around the school curriculum; what new maths are in the courses; what is best practice for</a:t>
            </a:r>
          </a:p>
          <a:p>
            <a:r>
              <a:rPr lang="en-GB" sz="2000" dirty="0"/>
              <a:t>teaching them.</a:t>
            </a:r>
          </a:p>
        </p:txBody>
      </p:sp>
      <p:pic>
        <p:nvPicPr>
          <p:cNvPr id="10" name="Picture 9">
            <a:extLst>
              <a:ext uri="{FF2B5EF4-FFF2-40B4-BE49-F238E27FC236}">
                <a16:creationId xmlns:a16="http://schemas.microsoft.com/office/drawing/2014/main" id="{39D68347-61E4-505F-9A16-E4D4A1335BB5}"/>
              </a:ext>
            </a:extLst>
          </p:cNvPr>
          <p:cNvPicPr>
            <a:picLocks noChangeAspect="1"/>
          </p:cNvPicPr>
          <p:nvPr/>
        </p:nvPicPr>
        <p:blipFill>
          <a:blip r:embed="rId2"/>
          <a:stretch>
            <a:fillRect/>
          </a:stretch>
        </p:blipFill>
        <p:spPr>
          <a:xfrm>
            <a:off x="5447928" y="4437112"/>
            <a:ext cx="2304256" cy="2174802"/>
          </a:xfrm>
          <a:prstGeom prst="rect">
            <a:avLst/>
          </a:prstGeom>
        </p:spPr>
      </p:pic>
      <p:sp>
        <p:nvSpPr>
          <p:cNvPr id="11" name="Content Placeholder 5">
            <a:extLst>
              <a:ext uri="{FF2B5EF4-FFF2-40B4-BE49-F238E27FC236}">
                <a16:creationId xmlns:a16="http://schemas.microsoft.com/office/drawing/2014/main" id="{82E257A2-6AC4-AAEA-54C2-70C0604CB8EA}"/>
              </a:ext>
            </a:extLst>
          </p:cNvPr>
          <p:cNvSpPr txBox="1">
            <a:spLocks/>
          </p:cNvSpPr>
          <p:nvPr/>
        </p:nvSpPr>
        <p:spPr>
          <a:xfrm>
            <a:off x="4007768" y="5194794"/>
            <a:ext cx="2181763" cy="659438"/>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sz="2000" kern="0" dirty="0"/>
              <a:t>Sign up - </a:t>
            </a:r>
          </a:p>
        </p:txBody>
      </p:sp>
    </p:spTree>
    <p:extLst>
      <p:ext uri="{BB962C8B-B14F-4D97-AF65-F5344CB8AC3E}">
        <p14:creationId xmlns:p14="http://schemas.microsoft.com/office/powerpoint/2010/main" val="2353481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35AD6-25E4-5683-C6FE-79E3784FF2F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487168-1F77-B0A7-AF62-E6B24F8EB138}"/>
              </a:ext>
            </a:extLst>
          </p:cNvPr>
          <p:cNvSpPr>
            <a:spLocks noGrp="1"/>
          </p:cNvSpPr>
          <p:nvPr>
            <p:ph sz="half" idx="1"/>
          </p:nvPr>
        </p:nvSpPr>
        <p:spPr/>
        <p:txBody>
          <a:bodyPr/>
          <a:lstStyle/>
          <a:p>
            <a:r>
              <a:rPr lang="en-GB" dirty="0"/>
              <a:t>Resilience is a key requirement in Maths (and life)! </a:t>
            </a:r>
          </a:p>
          <a:p>
            <a:endParaRPr lang="en-GB" dirty="0"/>
          </a:p>
          <a:p>
            <a:r>
              <a:rPr lang="en-GB" dirty="0"/>
              <a:t>Regular exposure to questions that make pupils </a:t>
            </a:r>
            <a:r>
              <a:rPr lang="en-GB" i="1" dirty="0"/>
              <a:t>think</a:t>
            </a:r>
            <a:r>
              <a:rPr lang="en-GB" dirty="0"/>
              <a:t> and get stuck is crucial to develop this. </a:t>
            </a:r>
            <a:endParaRPr lang="en-GB" i="1" dirty="0"/>
          </a:p>
        </p:txBody>
      </p:sp>
      <p:sp>
        <p:nvSpPr>
          <p:cNvPr id="4" name="Title 3">
            <a:extLst>
              <a:ext uri="{FF2B5EF4-FFF2-40B4-BE49-F238E27FC236}">
                <a16:creationId xmlns:a16="http://schemas.microsoft.com/office/drawing/2014/main" id="{278C77FB-4D4E-4E99-430C-F9AEAB544BD6}"/>
              </a:ext>
            </a:extLst>
          </p:cNvPr>
          <p:cNvSpPr>
            <a:spLocks noGrp="1"/>
          </p:cNvSpPr>
          <p:nvPr>
            <p:ph type="title"/>
          </p:nvPr>
        </p:nvSpPr>
        <p:spPr/>
        <p:txBody>
          <a:bodyPr/>
          <a:lstStyle/>
          <a:p>
            <a:r>
              <a:rPr lang="en-GB" dirty="0">
                <a:cs typeface="Arial"/>
              </a:rPr>
              <a:t>Classroom Culture</a:t>
            </a:r>
            <a:endParaRPr lang="en-GB" dirty="0"/>
          </a:p>
        </p:txBody>
      </p:sp>
      <p:pic>
        <p:nvPicPr>
          <p:cNvPr id="5" name="Content Placeholder 4" descr="Text&#10;&#10;Description automatically generated">
            <a:extLst>
              <a:ext uri="{FF2B5EF4-FFF2-40B4-BE49-F238E27FC236}">
                <a16:creationId xmlns:a16="http://schemas.microsoft.com/office/drawing/2014/main" id="{96526F02-C21C-141A-34B9-3E5F869E52B3}"/>
              </a:ext>
            </a:extLst>
          </p:cNvPr>
          <p:cNvPicPr>
            <a:picLocks noGrp="1" noChangeAspect="1"/>
          </p:cNvPicPr>
          <p:nvPr>
            <p:ph sz="half" idx="2"/>
          </p:nvPr>
        </p:nvPicPr>
        <p:blipFill>
          <a:blip r:embed="rId2"/>
          <a:stretch>
            <a:fillRect/>
          </a:stretch>
        </p:blipFill>
        <p:spPr>
          <a:xfrm>
            <a:off x="6816080" y="476672"/>
            <a:ext cx="5091703" cy="5347451"/>
          </a:xfrm>
        </p:spPr>
      </p:pic>
    </p:spTree>
    <p:extLst>
      <p:ext uri="{BB962C8B-B14F-4D97-AF65-F5344CB8AC3E}">
        <p14:creationId xmlns:p14="http://schemas.microsoft.com/office/powerpoint/2010/main" val="1678508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FFA04-AE80-6C1D-62B0-531F40E836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783495-CD4E-C05C-CBA3-39399AF4C954}"/>
              </a:ext>
            </a:extLst>
          </p:cNvPr>
          <p:cNvSpPr>
            <a:spLocks noGrp="1"/>
          </p:cNvSpPr>
          <p:nvPr>
            <p:ph type="title"/>
          </p:nvPr>
        </p:nvSpPr>
        <p:spPr/>
        <p:txBody>
          <a:bodyPr/>
          <a:lstStyle/>
          <a:p>
            <a:r>
              <a:rPr lang="en-GB" dirty="0"/>
              <a:t>Encouraging Multiple Solutions</a:t>
            </a:r>
          </a:p>
        </p:txBody>
      </p:sp>
      <p:sp>
        <p:nvSpPr>
          <p:cNvPr id="3" name="Content Placeholder 2">
            <a:extLst>
              <a:ext uri="{FF2B5EF4-FFF2-40B4-BE49-F238E27FC236}">
                <a16:creationId xmlns:a16="http://schemas.microsoft.com/office/drawing/2014/main" id="{AD538EC0-BC4C-8A6B-E6E5-7EB46D789D1C}"/>
              </a:ext>
            </a:extLst>
          </p:cNvPr>
          <p:cNvSpPr>
            <a:spLocks noGrp="1"/>
          </p:cNvSpPr>
          <p:nvPr>
            <p:ph idx="1"/>
          </p:nvPr>
        </p:nvSpPr>
        <p:spPr/>
        <p:txBody>
          <a:bodyPr/>
          <a:lstStyle/>
          <a:p>
            <a:r>
              <a:rPr lang="en-US" i="1" dirty="0"/>
              <a:t>“Solving problems in multiple ways contributes to the development of students’ creativity and critical thinking.”</a:t>
            </a:r>
          </a:p>
          <a:p>
            <a:endParaRPr lang="en-US" dirty="0"/>
          </a:p>
          <a:p>
            <a:r>
              <a:rPr lang="en-US" dirty="0"/>
              <a:t>Leikin, R. and </a:t>
            </a:r>
            <a:r>
              <a:rPr lang="en-US" dirty="0" err="1"/>
              <a:t>Levav-Waynberg</a:t>
            </a:r>
            <a:r>
              <a:rPr lang="en-US" dirty="0"/>
              <a:t> 2008</a:t>
            </a:r>
          </a:p>
          <a:p>
            <a:endParaRPr lang="en-GB" dirty="0"/>
          </a:p>
          <a:p>
            <a:endParaRPr lang="en-GB" dirty="0"/>
          </a:p>
        </p:txBody>
      </p:sp>
      <p:pic>
        <p:nvPicPr>
          <p:cNvPr id="4" name="Content Placeholder 3" descr="A black text on a white background&#10;&#10;Description automatically generated">
            <a:extLst>
              <a:ext uri="{FF2B5EF4-FFF2-40B4-BE49-F238E27FC236}">
                <a16:creationId xmlns:a16="http://schemas.microsoft.com/office/drawing/2014/main" id="{1DA6CEFD-0112-C397-6A14-02077940A60D}"/>
              </a:ext>
            </a:extLst>
          </p:cNvPr>
          <p:cNvPicPr>
            <a:picLocks noChangeAspect="1"/>
          </p:cNvPicPr>
          <p:nvPr/>
        </p:nvPicPr>
        <p:blipFill>
          <a:blip r:embed="rId2"/>
          <a:stretch>
            <a:fillRect/>
          </a:stretch>
        </p:blipFill>
        <p:spPr>
          <a:xfrm>
            <a:off x="2135560" y="3429000"/>
            <a:ext cx="8218996" cy="2319607"/>
          </a:xfrm>
          <a:prstGeom prst="rect">
            <a:avLst/>
          </a:prstGeom>
        </p:spPr>
      </p:pic>
      <p:sp>
        <p:nvSpPr>
          <p:cNvPr id="5" name="Content Placeholder 2">
            <a:extLst>
              <a:ext uri="{FF2B5EF4-FFF2-40B4-BE49-F238E27FC236}">
                <a16:creationId xmlns:a16="http://schemas.microsoft.com/office/drawing/2014/main" id="{09C9BCCC-0AE1-3601-D5CE-C6D27E998E31}"/>
              </a:ext>
            </a:extLst>
          </p:cNvPr>
          <p:cNvSpPr txBox="1">
            <a:spLocks/>
          </p:cNvSpPr>
          <p:nvPr/>
        </p:nvSpPr>
        <p:spPr>
          <a:xfrm>
            <a:off x="601035" y="3501008"/>
            <a:ext cx="10972800" cy="1719808"/>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kern="0" dirty="0"/>
              <a:t>Change the emphasis from ‘the answer’ </a:t>
            </a:r>
          </a:p>
          <a:p>
            <a:r>
              <a:rPr lang="en-GB" kern="0" dirty="0"/>
              <a:t>Try “how many ways can you answer…”</a:t>
            </a:r>
          </a:p>
          <a:p>
            <a:r>
              <a:rPr lang="en-GB" kern="0" dirty="0"/>
              <a:t>Or “is there another solution”</a:t>
            </a:r>
          </a:p>
          <a:p>
            <a:r>
              <a:rPr lang="en-GB" kern="0" dirty="0"/>
              <a:t>Or “is there a </a:t>
            </a:r>
            <a:r>
              <a:rPr lang="en-GB" i="1" kern="0" dirty="0"/>
              <a:t>better</a:t>
            </a:r>
            <a:r>
              <a:rPr lang="en-GB" kern="0" dirty="0"/>
              <a:t> solution”</a:t>
            </a:r>
          </a:p>
          <a:p>
            <a:r>
              <a:rPr lang="en-GB" kern="0" dirty="0"/>
              <a:t>Efficiency… </a:t>
            </a:r>
          </a:p>
        </p:txBody>
      </p:sp>
    </p:spTree>
    <p:extLst>
      <p:ext uri="{BB962C8B-B14F-4D97-AF65-F5344CB8AC3E}">
        <p14:creationId xmlns:p14="http://schemas.microsoft.com/office/powerpoint/2010/main" val="189970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BDC95-F7EB-AFBB-0FCC-8EB70C248B98}"/>
              </a:ext>
            </a:extLst>
          </p:cNvPr>
          <p:cNvSpPr>
            <a:spLocks noGrp="1"/>
          </p:cNvSpPr>
          <p:nvPr>
            <p:ph type="title"/>
          </p:nvPr>
        </p:nvSpPr>
        <p:spPr/>
        <p:txBody>
          <a:bodyPr/>
          <a:lstStyle/>
          <a:p>
            <a:r>
              <a:rPr lang="en-GB" dirty="0"/>
              <a:t>How many different ways can you answer this? </a:t>
            </a:r>
          </a:p>
        </p:txBody>
      </p:sp>
      <p:sp>
        <p:nvSpPr>
          <p:cNvPr id="3" name="Content Placeholder 2">
            <a:extLst>
              <a:ext uri="{FF2B5EF4-FFF2-40B4-BE49-F238E27FC236}">
                <a16:creationId xmlns:a16="http://schemas.microsoft.com/office/drawing/2014/main" id="{C47AFBF3-1935-F340-CD32-B3418ACEEC67}"/>
              </a:ext>
            </a:extLst>
          </p:cNvPr>
          <p:cNvSpPr>
            <a:spLocks noGrp="1"/>
          </p:cNvSpPr>
          <p:nvPr>
            <p:ph idx="1"/>
          </p:nvPr>
        </p:nvSpPr>
        <p:spPr>
          <a:xfrm>
            <a:off x="587316" y="3804193"/>
            <a:ext cx="10972800" cy="1080120"/>
          </a:xfrm>
        </p:spPr>
        <p:txBody>
          <a:bodyPr/>
          <a:lstStyle/>
          <a:p>
            <a:r>
              <a:rPr lang="en-GB" dirty="0"/>
              <a:t>How many marks was this? </a:t>
            </a:r>
          </a:p>
          <a:p>
            <a:r>
              <a:rPr lang="en-GB" dirty="0"/>
              <a:t>How do you think your students would do it? </a:t>
            </a:r>
          </a:p>
          <a:p>
            <a:r>
              <a:rPr lang="en-GB" dirty="0"/>
              <a:t>Which method is </a:t>
            </a:r>
            <a:r>
              <a:rPr lang="en-GB" i="1" dirty="0"/>
              <a:t>best? (Most efficient?) </a:t>
            </a:r>
          </a:p>
        </p:txBody>
      </p:sp>
      <p:pic>
        <p:nvPicPr>
          <p:cNvPr id="4" name="Picture 3">
            <a:extLst>
              <a:ext uri="{FF2B5EF4-FFF2-40B4-BE49-F238E27FC236}">
                <a16:creationId xmlns:a16="http://schemas.microsoft.com/office/drawing/2014/main" id="{4F2C915C-3312-FE2B-E340-044C3FDC0968}"/>
              </a:ext>
            </a:extLst>
          </p:cNvPr>
          <p:cNvPicPr>
            <a:picLocks noChangeAspect="1"/>
          </p:cNvPicPr>
          <p:nvPr/>
        </p:nvPicPr>
        <p:blipFill>
          <a:blip r:embed="rId2"/>
          <a:stretch>
            <a:fillRect/>
          </a:stretch>
        </p:blipFill>
        <p:spPr>
          <a:xfrm>
            <a:off x="1415480" y="1530007"/>
            <a:ext cx="9848838" cy="2304256"/>
          </a:xfrm>
          <a:prstGeom prst="rect">
            <a:avLst/>
          </a:prstGeom>
        </p:spPr>
      </p:pic>
      <p:sp>
        <p:nvSpPr>
          <p:cNvPr id="6" name="TextBox 5">
            <a:extLst>
              <a:ext uri="{FF2B5EF4-FFF2-40B4-BE49-F238E27FC236}">
                <a16:creationId xmlns:a16="http://schemas.microsoft.com/office/drawing/2014/main" id="{1F5471AF-EF8D-EE0C-4265-181C35B0BB86}"/>
              </a:ext>
            </a:extLst>
          </p:cNvPr>
          <p:cNvSpPr txBox="1"/>
          <p:nvPr/>
        </p:nvSpPr>
        <p:spPr>
          <a:xfrm>
            <a:off x="8904312" y="3834263"/>
            <a:ext cx="2975120" cy="769441"/>
          </a:xfrm>
          <a:prstGeom prst="rect">
            <a:avLst/>
          </a:prstGeom>
          <a:noFill/>
        </p:spPr>
        <p:txBody>
          <a:bodyPr wrap="square">
            <a:spAutoFit/>
          </a:bodyPr>
          <a:lstStyle/>
          <a:p>
            <a:pPr>
              <a:buNone/>
            </a:pPr>
            <a:r>
              <a:rPr lang="en-GB" sz="2000" dirty="0"/>
              <a:t>Edexcel 2F Q24, 2H Q5 </a:t>
            </a:r>
          </a:p>
          <a:p>
            <a:pPr>
              <a:buNone/>
            </a:pPr>
            <a:r>
              <a:rPr lang="en-GB" sz="2000" dirty="0"/>
              <a:t>3 Marks</a:t>
            </a:r>
          </a:p>
        </p:txBody>
      </p:sp>
    </p:spTree>
    <p:extLst>
      <p:ext uri="{BB962C8B-B14F-4D97-AF65-F5344CB8AC3E}">
        <p14:creationId xmlns:p14="http://schemas.microsoft.com/office/powerpoint/2010/main" val="183861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52A2679-108A-3642-02D7-7B7E744FEFE4}"/>
              </a:ext>
            </a:extLst>
          </p:cNvPr>
          <p:cNvPicPr>
            <a:picLocks noChangeAspect="1"/>
          </p:cNvPicPr>
          <p:nvPr/>
        </p:nvPicPr>
        <p:blipFill>
          <a:blip r:embed="rId2"/>
          <a:stretch>
            <a:fillRect/>
          </a:stretch>
        </p:blipFill>
        <p:spPr>
          <a:xfrm>
            <a:off x="119336" y="157814"/>
            <a:ext cx="9848838" cy="2304256"/>
          </a:xfrm>
          <a:prstGeom prst="rect">
            <a:avLst/>
          </a:prstGeom>
        </p:spPr>
      </p:pic>
      <mc:AlternateContent xmlns:mc="http://schemas.openxmlformats.org/markup-compatibility/2006">
        <mc:Choice xmlns:a14="http://schemas.microsoft.com/office/drawing/2010/main" Requires="a14">
          <p:sp>
            <p:nvSpPr>
              <p:cNvPr id="6" name="Content Placeholder 2">
                <a:extLst>
                  <a:ext uri="{FF2B5EF4-FFF2-40B4-BE49-F238E27FC236}">
                    <a16:creationId xmlns:a16="http://schemas.microsoft.com/office/drawing/2014/main" id="{8D78921C-EEB8-93DF-9773-2A90B66D7713}"/>
                  </a:ext>
                </a:extLst>
              </p:cNvPr>
              <p:cNvSpPr txBox="1">
                <a:spLocks/>
              </p:cNvSpPr>
              <p:nvPr/>
            </p:nvSpPr>
            <p:spPr>
              <a:xfrm>
                <a:off x="881595" y="3096410"/>
                <a:ext cx="2880320" cy="73927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ClrTx/>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 × </m:t>
                      </m:r>
                      <m:f>
                        <m:fPr>
                          <m:ctrlPr>
                            <a:rPr lang="en-GB" b="0" i="1" smtClean="0">
                              <a:latin typeface="Cambria Math" panose="02040503050406030204" pitchFamily="18" charset="0"/>
                              <a:ea typeface="Cambria Math" panose="02040503050406030204" pitchFamily="18" charset="0"/>
                            </a:rPr>
                          </m:ctrlPr>
                        </m:fPr>
                        <m:num>
                          <m:r>
                            <a:rPr lang="en-GB" b="0" i="1" smtClean="0">
                              <a:latin typeface="Cambria Math" panose="02040503050406030204" pitchFamily="18" charset="0"/>
                              <a:ea typeface="Cambria Math" panose="02040503050406030204" pitchFamily="18" charset="0"/>
                            </a:rPr>
                            <m:t>4</m:t>
                          </m:r>
                        </m:num>
                        <m:den>
                          <m:r>
                            <a:rPr lang="en-GB" b="0" i="1" smtClean="0">
                              <a:latin typeface="Cambria Math" panose="02040503050406030204" pitchFamily="18" charset="0"/>
                              <a:ea typeface="Cambria Math" panose="02040503050406030204" pitchFamily="18" charset="0"/>
                            </a:rPr>
                            <m:t>5</m:t>
                          </m:r>
                        </m:den>
                      </m:f>
                      <m:r>
                        <a:rPr lang="en-GB" b="0" i="1" smtClean="0">
                          <a:latin typeface="Cambria Math" panose="02040503050406030204" pitchFamily="18" charset="0"/>
                          <a:ea typeface="Cambria Math" panose="02040503050406030204" pitchFamily="18" charset="0"/>
                        </a:rPr>
                        <m:t>=8000</m:t>
                      </m:r>
                    </m:oMath>
                  </m:oMathPara>
                </a14:m>
                <a:endParaRPr lang="en-GB" dirty="0"/>
              </a:p>
            </p:txBody>
          </p:sp>
        </mc:Choice>
        <mc:Fallback>
          <p:sp>
            <p:nvSpPr>
              <p:cNvPr id="6" name="Content Placeholder 2">
                <a:extLst>
                  <a:ext uri="{FF2B5EF4-FFF2-40B4-BE49-F238E27FC236}">
                    <a16:creationId xmlns:a16="http://schemas.microsoft.com/office/drawing/2014/main" id="{8D78921C-EEB8-93DF-9773-2A90B66D7713}"/>
                  </a:ext>
                </a:extLst>
              </p:cNvPr>
              <p:cNvSpPr txBox="1">
                <a:spLocks noRot="1" noChangeAspect="1" noMove="1" noResize="1" noEditPoints="1" noAdjustHandles="1" noChangeArrowheads="1" noChangeShapeType="1" noTextEdit="1"/>
              </p:cNvSpPr>
              <p:nvPr/>
            </p:nvSpPr>
            <p:spPr>
              <a:xfrm>
                <a:off x="881595" y="3096410"/>
                <a:ext cx="2880320" cy="739279"/>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Content Placeholder 2">
                <a:extLst>
                  <a:ext uri="{FF2B5EF4-FFF2-40B4-BE49-F238E27FC236}">
                    <a16:creationId xmlns:a16="http://schemas.microsoft.com/office/drawing/2014/main" id="{0DDCC9EC-C89A-315D-E377-C88C62388DC5}"/>
                  </a:ext>
                </a:extLst>
              </p:cNvPr>
              <p:cNvSpPr txBox="1">
                <a:spLocks/>
              </p:cNvSpPr>
              <p:nvPr/>
            </p:nvSpPr>
            <p:spPr>
              <a:xfrm>
                <a:off x="4494289" y="2823775"/>
                <a:ext cx="2880320" cy="7392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ClrTx/>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 ×0.8</m:t>
                      </m:r>
                      <m:r>
                        <a:rPr lang="en-GB" b="0" i="1" smtClean="0">
                          <a:latin typeface="Cambria Math" panose="02040503050406030204" pitchFamily="18" charset="0"/>
                          <a:ea typeface="Cambria Math" panose="02040503050406030204" pitchFamily="18" charset="0"/>
                        </a:rPr>
                        <m:t> =8000</m:t>
                      </m:r>
                    </m:oMath>
                  </m:oMathPara>
                </a14:m>
                <a:endParaRPr lang="en-GB" dirty="0"/>
              </a:p>
            </p:txBody>
          </p:sp>
        </mc:Choice>
        <mc:Fallback>
          <p:sp>
            <p:nvSpPr>
              <p:cNvPr id="7" name="Content Placeholder 2">
                <a:extLst>
                  <a:ext uri="{FF2B5EF4-FFF2-40B4-BE49-F238E27FC236}">
                    <a16:creationId xmlns:a16="http://schemas.microsoft.com/office/drawing/2014/main" id="{0DDCC9EC-C89A-315D-E377-C88C62388DC5}"/>
                  </a:ext>
                </a:extLst>
              </p:cNvPr>
              <p:cNvSpPr txBox="1">
                <a:spLocks noRot="1" noChangeAspect="1" noMove="1" noResize="1" noEditPoints="1" noAdjustHandles="1" noChangeArrowheads="1" noChangeShapeType="1" noTextEdit="1"/>
              </p:cNvSpPr>
              <p:nvPr/>
            </p:nvSpPr>
            <p:spPr>
              <a:xfrm>
                <a:off x="4494289" y="2823775"/>
                <a:ext cx="2880320" cy="73927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11" name="Table 10">
                <a:extLst>
                  <a:ext uri="{FF2B5EF4-FFF2-40B4-BE49-F238E27FC236}">
                    <a16:creationId xmlns:a16="http://schemas.microsoft.com/office/drawing/2014/main" id="{25945AB7-024D-0CD3-72B9-01681C09536F}"/>
                  </a:ext>
                </a:extLst>
              </p:cNvPr>
              <p:cNvGraphicFramePr>
                <a:graphicFrameLocks noGrp="1"/>
              </p:cNvGraphicFramePr>
              <p:nvPr>
                <p:extLst>
                  <p:ext uri="{D42A27DB-BD31-4B8C-83A1-F6EECF244321}">
                    <p14:modId xmlns:p14="http://schemas.microsoft.com/office/powerpoint/2010/main" val="2176823767"/>
                  </p:ext>
                </p:extLst>
              </p:nvPr>
            </p:nvGraphicFramePr>
            <p:xfrm>
              <a:off x="8328248" y="2199408"/>
              <a:ext cx="3042378" cy="1288254"/>
            </p:xfrm>
            <a:graphic>
              <a:graphicData uri="http://schemas.openxmlformats.org/drawingml/2006/table">
                <a:tbl>
                  <a:tblPr firstRow="1" bandRow="1">
                    <a:tableStyleId>{5C22544A-7EE6-4342-B048-85BDC9FD1C3A}</a:tableStyleId>
                  </a:tblPr>
                  <a:tblGrid>
                    <a:gridCol w="1014126">
                      <a:extLst>
                        <a:ext uri="{9D8B030D-6E8A-4147-A177-3AD203B41FA5}">
                          <a16:colId xmlns:a16="http://schemas.microsoft.com/office/drawing/2014/main" val="3579422549"/>
                        </a:ext>
                      </a:extLst>
                    </a:gridCol>
                    <a:gridCol w="1014126">
                      <a:extLst>
                        <a:ext uri="{9D8B030D-6E8A-4147-A177-3AD203B41FA5}">
                          <a16:colId xmlns:a16="http://schemas.microsoft.com/office/drawing/2014/main" val="774375767"/>
                        </a:ext>
                      </a:extLst>
                    </a:gridCol>
                    <a:gridCol w="1014126">
                      <a:extLst>
                        <a:ext uri="{9D8B030D-6E8A-4147-A177-3AD203B41FA5}">
                          <a16:colId xmlns:a16="http://schemas.microsoft.com/office/drawing/2014/main" val="2721678956"/>
                        </a:ext>
                      </a:extLst>
                    </a:gridCol>
                  </a:tblGrid>
                  <a:tr h="644127">
                    <a:tc>
                      <a:txBody>
                        <a:bodyPr/>
                        <a:lstStyle/>
                        <a:p>
                          <a14:m>
                            <m:oMathPara xmlns:m="http://schemas.openxmlformats.org/officeDocument/2006/math">
                              <m:oMathParaPr>
                                <m:jc m:val="centerGroup"/>
                              </m:oMathParaPr>
                              <m:oMath xmlns:m="http://schemas.openxmlformats.org/officeDocument/2006/math">
                                <m:f>
                                  <m:fPr>
                                    <m:ctrlPr>
                                      <a:rPr lang="en-GB"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𝟒</m:t>
                                    </m:r>
                                  </m:num>
                                  <m:den>
                                    <m:r>
                                      <a:rPr lang="en-GB" b="1" i="1" smtClean="0">
                                        <a:solidFill>
                                          <a:schemeClr val="tx1"/>
                                        </a:solidFill>
                                        <a:latin typeface="Cambria Math" panose="02040503050406030204" pitchFamily="18" charset="0"/>
                                      </a:rPr>
                                      <m:t>𝟓</m:t>
                                    </m:r>
                                  </m:den>
                                </m:f>
                              </m:oMath>
                            </m:oMathPara>
                          </a14:m>
                          <a:endParaRPr lang="en-GB"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f>
                                  <m:fPr>
                                    <m:ctrlPr>
                                      <a:rPr lang="en-GB"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𝟏</m:t>
                                    </m:r>
                                  </m:num>
                                  <m:den>
                                    <m:r>
                                      <a:rPr lang="en-GB" b="1" i="1" smtClean="0">
                                        <a:solidFill>
                                          <a:schemeClr val="tx1"/>
                                        </a:solidFill>
                                        <a:latin typeface="Cambria Math" panose="02040503050406030204" pitchFamily="18" charset="0"/>
                                      </a:rPr>
                                      <m:t>𝟓</m:t>
                                    </m:r>
                                  </m:den>
                                </m:f>
                              </m:oMath>
                            </m:oMathPara>
                          </a14:m>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14:m>
                            <m:oMathPara xmlns:m="http://schemas.openxmlformats.org/officeDocument/2006/math">
                              <m:oMathParaPr>
                                <m:jc m:val="centerGroup"/>
                              </m:oMathParaPr>
                              <m:oMath xmlns:m="http://schemas.openxmlformats.org/officeDocument/2006/math">
                                <m:f>
                                  <m:fPr>
                                    <m:ctrlPr>
                                      <a:rPr lang="en-GB" i="1" smtClean="0">
                                        <a:solidFill>
                                          <a:schemeClr val="tx1"/>
                                        </a:solidFill>
                                        <a:latin typeface="Cambria Math" panose="02040503050406030204" pitchFamily="18" charset="0"/>
                                      </a:rPr>
                                    </m:ctrlPr>
                                  </m:fPr>
                                  <m:num>
                                    <m:r>
                                      <a:rPr lang="en-GB" b="1" i="1" smtClean="0">
                                        <a:solidFill>
                                          <a:schemeClr val="tx1"/>
                                        </a:solidFill>
                                        <a:latin typeface="Cambria Math" panose="02040503050406030204" pitchFamily="18" charset="0"/>
                                      </a:rPr>
                                      <m:t>𝟓</m:t>
                                    </m:r>
                                  </m:num>
                                  <m:den>
                                    <m:r>
                                      <a:rPr lang="en-GB" b="1" i="1" smtClean="0">
                                        <a:solidFill>
                                          <a:schemeClr val="tx1"/>
                                        </a:solidFill>
                                        <a:latin typeface="Cambria Math" panose="02040503050406030204" pitchFamily="18" charset="0"/>
                                      </a:rPr>
                                      <m:t>𝟓</m:t>
                                    </m:r>
                                  </m:den>
                                </m:f>
                              </m:oMath>
                            </m:oMathPara>
                          </a14:m>
                          <a:endParaRPr lang="en-GB"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3585206"/>
                      </a:ext>
                    </a:extLst>
                  </a:tr>
                  <a:tr h="644127">
                    <a:tc>
                      <a:txBody>
                        <a:bodyPr/>
                        <a:lstStyle/>
                        <a:p>
                          <a:r>
                            <a:rPr lang="en-GB" dirty="0"/>
                            <a:t>8000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GB"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169115354"/>
                      </a:ext>
                    </a:extLst>
                  </a:tr>
                </a:tbl>
              </a:graphicData>
            </a:graphic>
          </p:graphicFrame>
        </mc:Choice>
        <mc:Fallback>
          <p:graphicFrame>
            <p:nvGraphicFramePr>
              <p:cNvPr id="11" name="Table 10">
                <a:extLst>
                  <a:ext uri="{FF2B5EF4-FFF2-40B4-BE49-F238E27FC236}">
                    <a16:creationId xmlns:a16="http://schemas.microsoft.com/office/drawing/2014/main" id="{25945AB7-024D-0CD3-72B9-01681C09536F}"/>
                  </a:ext>
                </a:extLst>
              </p:cNvPr>
              <p:cNvGraphicFramePr>
                <a:graphicFrameLocks noGrp="1"/>
              </p:cNvGraphicFramePr>
              <p:nvPr>
                <p:extLst>
                  <p:ext uri="{D42A27DB-BD31-4B8C-83A1-F6EECF244321}">
                    <p14:modId xmlns:p14="http://schemas.microsoft.com/office/powerpoint/2010/main" val="2176823767"/>
                  </p:ext>
                </p:extLst>
              </p:nvPr>
            </p:nvGraphicFramePr>
            <p:xfrm>
              <a:off x="8328248" y="2199408"/>
              <a:ext cx="3042378" cy="1288254"/>
            </p:xfrm>
            <a:graphic>
              <a:graphicData uri="http://schemas.openxmlformats.org/drawingml/2006/table">
                <a:tbl>
                  <a:tblPr firstRow="1" bandRow="1">
                    <a:tableStyleId>{5C22544A-7EE6-4342-B048-85BDC9FD1C3A}</a:tableStyleId>
                  </a:tblPr>
                  <a:tblGrid>
                    <a:gridCol w="1014126">
                      <a:extLst>
                        <a:ext uri="{9D8B030D-6E8A-4147-A177-3AD203B41FA5}">
                          <a16:colId xmlns:a16="http://schemas.microsoft.com/office/drawing/2014/main" val="3579422549"/>
                        </a:ext>
                      </a:extLst>
                    </a:gridCol>
                    <a:gridCol w="1014126">
                      <a:extLst>
                        <a:ext uri="{9D8B030D-6E8A-4147-A177-3AD203B41FA5}">
                          <a16:colId xmlns:a16="http://schemas.microsoft.com/office/drawing/2014/main" val="774375767"/>
                        </a:ext>
                      </a:extLst>
                    </a:gridCol>
                    <a:gridCol w="1014126">
                      <a:extLst>
                        <a:ext uri="{9D8B030D-6E8A-4147-A177-3AD203B41FA5}">
                          <a16:colId xmlns:a16="http://schemas.microsoft.com/office/drawing/2014/main" val="2721678956"/>
                        </a:ext>
                      </a:extLst>
                    </a:gridCol>
                  </a:tblGrid>
                  <a:tr h="644127">
                    <a:tc>
                      <a:txBody>
                        <a:bodyPr/>
                        <a:lstStyle/>
                        <a:p>
                          <a:endParaRPr lang="en-US"/>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blipFill>
                          <a:blip r:embed="rId5"/>
                          <a:stretch>
                            <a:fillRect l="-599" t="-935" r="-200599" b="-100935"/>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blipFill>
                          <a:blip r:embed="rId5"/>
                          <a:stretch>
                            <a:fillRect l="-101205" t="-935" r="-101807" b="-100935"/>
                          </a:stretch>
                        </a:blipFill>
                      </a:tcPr>
                    </a:tc>
                    <a:tc>
                      <a:txBody>
                        <a:bodyPr/>
                        <a:lstStyle/>
                        <a:p>
                          <a:endParaRPr lang="en-US"/>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blipFill>
                          <a:blip r:embed="rId5"/>
                          <a:stretch>
                            <a:fillRect l="-200000" t="-935" r="-1198" b="-100935"/>
                          </a:stretch>
                        </a:blipFill>
                      </a:tcPr>
                    </a:tc>
                    <a:extLst>
                      <a:ext uri="{0D108BD9-81ED-4DB2-BD59-A6C34878D82A}">
                        <a16:rowId xmlns:a16="http://schemas.microsoft.com/office/drawing/2014/main" val="663585206"/>
                      </a:ext>
                    </a:extLst>
                  </a:tr>
                  <a:tr h="644127">
                    <a:tc>
                      <a:txBody>
                        <a:bodyPr/>
                        <a:lstStyle/>
                        <a:p>
                          <a:r>
                            <a:rPr lang="en-GB" dirty="0"/>
                            <a:t>8000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endParaRPr lang="en-GB"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169115354"/>
                      </a:ext>
                    </a:extLst>
                  </a:tr>
                </a:tbl>
              </a:graphicData>
            </a:graphic>
          </p:graphicFrame>
        </mc:Fallback>
      </mc:AlternateContent>
      <p:pic>
        <p:nvPicPr>
          <p:cNvPr id="10" name="Picture 9">
            <a:extLst>
              <a:ext uri="{FF2B5EF4-FFF2-40B4-BE49-F238E27FC236}">
                <a16:creationId xmlns:a16="http://schemas.microsoft.com/office/drawing/2014/main" id="{898D60EC-784D-6A33-A491-BCAC027AAC27}"/>
              </a:ext>
            </a:extLst>
          </p:cNvPr>
          <p:cNvPicPr>
            <a:picLocks noChangeAspect="1"/>
          </p:cNvPicPr>
          <p:nvPr/>
        </p:nvPicPr>
        <p:blipFill>
          <a:blip r:embed="rId6"/>
          <a:stretch>
            <a:fillRect/>
          </a:stretch>
        </p:blipFill>
        <p:spPr>
          <a:xfrm>
            <a:off x="881595" y="4363320"/>
            <a:ext cx="4439270" cy="1295581"/>
          </a:xfrm>
          <a:prstGeom prst="rect">
            <a:avLst/>
          </a:prstGeom>
        </p:spPr>
      </p:pic>
      <p:pic>
        <p:nvPicPr>
          <p:cNvPr id="12" name="Picture 11">
            <a:extLst>
              <a:ext uri="{FF2B5EF4-FFF2-40B4-BE49-F238E27FC236}">
                <a16:creationId xmlns:a16="http://schemas.microsoft.com/office/drawing/2014/main" id="{976E84E9-A1CE-61DB-DDB2-EA4E37B97B0D}"/>
              </a:ext>
            </a:extLst>
          </p:cNvPr>
          <p:cNvPicPr>
            <a:picLocks noChangeAspect="1"/>
          </p:cNvPicPr>
          <p:nvPr/>
        </p:nvPicPr>
        <p:blipFill>
          <a:blip r:embed="rId7"/>
          <a:stretch>
            <a:fillRect/>
          </a:stretch>
        </p:blipFill>
        <p:spPr>
          <a:xfrm>
            <a:off x="5569298" y="3627216"/>
            <a:ext cx="4420217" cy="2038635"/>
          </a:xfrm>
          <a:prstGeom prst="rect">
            <a:avLst/>
          </a:prstGeom>
        </p:spPr>
      </p:pic>
    </p:spTree>
    <p:extLst>
      <p:ext uri="{BB962C8B-B14F-4D97-AF65-F5344CB8AC3E}">
        <p14:creationId xmlns:p14="http://schemas.microsoft.com/office/powerpoint/2010/main" val="32800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86E9-CEFE-7499-E0EE-857C14D813EF}"/>
            </a:ext>
          </a:extLst>
        </p:cNvPr>
        <p:cNvGrpSpPr/>
        <p:nvPr/>
      </p:nvGrpSpPr>
      <p:grpSpPr>
        <a:xfrm>
          <a:off x="0" y="0"/>
          <a:ext cx="0" cy="0"/>
          <a:chOff x="0" y="0"/>
          <a:chExt cx="0" cy="0"/>
        </a:xfrm>
      </p:grpSpPr>
      <p:pic>
        <p:nvPicPr>
          <p:cNvPr id="7" name="Content Placeholder 4" descr="Screen Clipping">
            <a:extLst>
              <a:ext uri="{FF2B5EF4-FFF2-40B4-BE49-F238E27FC236}">
                <a16:creationId xmlns:a16="http://schemas.microsoft.com/office/drawing/2014/main" id="{F7CC372B-F0FB-A347-67E9-E4DD774AC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576" y="570557"/>
            <a:ext cx="7632848" cy="5228499"/>
          </a:xfrm>
          <a:prstGeom prst="rect">
            <a:avLst/>
          </a:prstGeom>
          <a:noFill/>
        </p:spPr>
      </p:pic>
      <p:sp>
        <p:nvSpPr>
          <p:cNvPr id="2" name="Title 1">
            <a:extLst>
              <a:ext uri="{FF2B5EF4-FFF2-40B4-BE49-F238E27FC236}">
                <a16:creationId xmlns:a16="http://schemas.microsoft.com/office/drawing/2014/main" id="{C73D0F2F-4820-67D6-185F-ACFD47EF1365}"/>
              </a:ext>
            </a:extLst>
          </p:cNvPr>
          <p:cNvSpPr>
            <a:spLocks noGrp="1"/>
          </p:cNvSpPr>
          <p:nvPr>
            <p:ph type="title"/>
          </p:nvPr>
        </p:nvSpPr>
        <p:spPr>
          <a:xfrm>
            <a:off x="0" y="17658"/>
            <a:ext cx="10972963" cy="1143000"/>
          </a:xfrm>
        </p:spPr>
        <p:txBody>
          <a:bodyPr wrap="square" anchor="t">
            <a:normAutofit/>
          </a:bodyPr>
          <a:lstStyle/>
          <a:p>
            <a:r>
              <a:rPr lang="en-GB" dirty="0"/>
              <a:t>Encouraging deeper thinking </a:t>
            </a:r>
          </a:p>
        </p:txBody>
      </p:sp>
      <p:sp>
        <p:nvSpPr>
          <p:cNvPr id="8" name="Partial Circle 7">
            <a:extLst>
              <a:ext uri="{FF2B5EF4-FFF2-40B4-BE49-F238E27FC236}">
                <a16:creationId xmlns:a16="http://schemas.microsoft.com/office/drawing/2014/main" id="{B99904F3-D3AC-112D-CFE9-5305484DD49F}"/>
              </a:ext>
            </a:extLst>
          </p:cNvPr>
          <p:cNvSpPr>
            <a:spLocks noChangeAspect="1"/>
          </p:cNvSpPr>
          <p:nvPr/>
        </p:nvSpPr>
        <p:spPr bwMode="auto">
          <a:xfrm rot="5400000">
            <a:off x="4079776" y="1474772"/>
            <a:ext cx="3970452" cy="3970452"/>
          </a:xfrm>
          <a:prstGeom prst="pie">
            <a:avLst>
              <a:gd name="adj1" fmla="val 16187494"/>
              <a:gd name="adj2" fmla="val 12852"/>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5" name="Content Placeholder 4">
            <a:extLst>
              <a:ext uri="{FF2B5EF4-FFF2-40B4-BE49-F238E27FC236}">
                <a16:creationId xmlns:a16="http://schemas.microsoft.com/office/drawing/2014/main" id="{D5F73658-667E-8906-7B2C-7E38D3A3D900}"/>
              </a:ext>
            </a:extLst>
          </p:cNvPr>
          <p:cNvSpPr>
            <a:spLocks noGrp="1"/>
          </p:cNvSpPr>
          <p:nvPr>
            <p:ph sz="half" idx="1"/>
          </p:nvPr>
        </p:nvSpPr>
        <p:spPr/>
        <p:txBody>
          <a:bodyPr/>
          <a:lstStyle/>
          <a:p>
            <a:endParaRPr lang="en-GB"/>
          </a:p>
        </p:txBody>
      </p:sp>
      <p:sp>
        <p:nvSpPr>
          <p:cNvPr id="6" name="Partial Circle 5">
            <a:extLst>
              <a:ext uri="{FF2B5EF4-FFF2-40B4-BE49-F238E27FC236}">
                <a16:creationId xmlns:a16="http://schemas.microsoft.com/office/drawing/2014/main" id="{876DF380-8E55-383B-041A-3B3A4538CA6B}"/>
              </a:ext>
            </a:extLst>
          </p:cNvPr>
          <p:cNvSpPr>
            <a:spLocks noChangeAspect="1"/>
          </p:cNvSpPr>
          <p:nvPr/>
        </p:nvSpPr>
        <p:spPr bwMode="auto">
          <a:xfrm rot="16200000">
            <a:off x="4069764" y="1484785"/>
            <a:ext cx="3970452" cy="3970452"/>
          </a:xfrm>
          <a:prstGeom prst="pie">
            <a:avLst>
              <a:gd name="adj1" fmla="val 16187494"/>
              <a:gd name="adj2" fmla="val 12852"/>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45972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E43BB5-FB42-6A48-A865-B533EF279B7F}"/>
              </a:ext>
            </a:extLst>
          </p:cNvPr>
          <p:cNvSpPr>
            <a:spLocks noGrp="1"/>
          </p:cNvSpPr>
          <p:nvPr>
            <p:ph type="title"/>
          </p:nvPr>
        </p:nvSpPr>
        <p:spPr>
          <a:xfrm>
            <a:off x="1" y="301625"/>
            <a:ext cx="12192000" cy="1143000"/>
          </a:xfrm>
        </p:spPr>
        <p:txBody>
          <a:bodyPr/>
          <a:lstStyle/>
          <a:p>
            <a:r>
              <a:rPr lang="en-GB" sz="3200" dirty="0"/>
              <a:t>Planning for deeper thinking – representation and structure </a:t>
            </a:r>
          </a:p>
        </p:txBody>
      </p:sp>
      <mc:AlternateContent xmlns:mc="http://schemas.openxmlformats.org/markup-compatibility/2006" xmlns:a14="http://schemas.microsoft.com/office/drawing/2010/main">
        <mc:Choice Requires="a14">
          <p:sp>
            <p:nvSpPr>
              <p:cNvPr id="5" name="Title 1">
                <a:extLst>
                  <a:ext uri="{FF2B5EF4-FFF2-40B4-BE49-F238E27FC236}">
                    <a16:creationId xmlns:a16="http://schemas.microsoft.com/office/drawing/2014/main" id="{77742656-8A82-09FA-BDD1-97B185DF1BCB}"/>
                  </a:ext>
                </a:extLst>
              </p:cNvPr>
              <p:cNvSpPr txBox="1">
                <a:spLocks/>
              </p:cNvSpPr>
              <p:nvPr/>
            </p:nvSpPr>
            <p:spPr bwMode="auto">
              <a:xfrm>
                <a:off x="543835" y="1000314"/>
                <a:ext cx="10972800" cy="982117"/>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6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900" algn="l" rtl="0" fontAlgn="base">
                  <a:spcBef>
                    <a:spcPct val="0"/>
                  </a:spcBef>
                  <a:spcAft>
                    <a:spcPct val="0"/>
                  </a:spcAft>
                  <a:defRPr sz="2700" b="1">
                    <a:solidFill>
                      <a:srgbClr val="00628C"/>
                    </a:solidFill>
                    <a:latin typeface="Arial" charset="0"/>
                  </a:defRPr>
                </a:lvl6pPr>
                <a:lvl7pPr marL="685800" algn="l" rtl="0" fontAlgn="base">
                  <a:spcBef>
                    <a:spcPct val="0"/>
                  </a:spcBef>
                  <a:spcAft>
                    <a:spcPct val="0"/>
                  </a:spcAft>
                  <a:defRPr sz="2700" b="1">
                    <a:solidFill>
                      <a:srgbClr val="00628C"/>
                    </a:solidFill>
                    <a:latin typeface="Arial" charset="0"/>
                  </a:defRPr>
                </a:lvl7pPr>
                <a:lvl8pPr marL="1028700" algn="l" rtl="0" fontAlgn="base">
                  <a:spcBef>
                    <a:spcPct val="0"/>
                  </a:spcBef>
                  <a:spcAft>
                    <a:spcPct val="0"/>
                  </a:spcAft>
                  <a:defRPr sz="2700" b="1">
                    <a:solidFill>
                      <a:srgbClr val="00628C"/>
                    </a:solidFill>
                    <a:latin typeface="Arial" charset="0"/>
                  </a:defRPr>
                </a:lvl8pPr>
                <a:lvl9pPr marL="1371600" algn="l" rtl="0" fontAlgn="base">
                  <a:spcBef>
                    <a:spcPct val="0"/>
                  </a:spcBef>
                  <a:spcAft>
                    <a:spcPct val="0"/>
                  </a:spcAft>
                  <a:defRPr sz="2700" b="1">
                    <a:solidFill>
                      <a:srgbClr val="00628C"/>
                    </a:solidFill>
                    <a:latin typeface="Arial" charset="0"/>
                  </a:defRPr>
                </a:lvl9pPr>
              </a:lstStyle>
              <a:p>
                <a:pPr>
                  <a:buClrTx/>
                  <a:buFontTx/>
                  <a:buNone/>
                </a:pPr>
                <a:r>
                  <a:rPr lang="en-US" altLang="zh-CN" sz="2880" kern="0" dirty="0">
                    <a:solidFill>
                      <a:prstClr val="black"/>
                    </a:solidFill>
                    <a:ea typeface="宋体" panose="02010600030101010101" pitchFamily="2" charset="-122"/>
                  </a:rPr>
                  <a:t>Which diagram shows </a:t>
                </a:r>
                <a14:m>
                  <m:oMath xmlns:m="http://schemas.openxmlformats.org/officeDocument/2006/math">
                    <m:f>
                      <m:fPr>
                        <m:ctrlPr>
                          <a:rPr lang="en-US" altLang="zh-CN" sz="2880" i="1" kern="0">
                            <a:solidFill>
                              <a:prstClr val="black"/>
                            </a:solidFill>
                            <a:latin typeface="Cambria Math" panose="02040503050406030204" pitchFamily="18" charset="0"/>
                            <a:ea typeface="宋体" panose="02010600030101010101" pitchFamily="2" charset="-122"/>
                          </a:rPr>
                        </m:ctrlPr>
                      </m:fPr>
                      <m:num>
                        <m:r>
                          <a:rPr lang="en-GB" altLang="zh-CN" sz="2880" i="1" kern="0">
                            <a:solidFill>
                              <a:prstClr val="black"/>
                            </a:solidFill>
                            <a:latin typeface="Cambria Math" panose="02040503050406030204" pitchFamily="18" charset="0"/>
                            <a:ea typeface="宋体" panose="02010600030101010101" pitchFamily="2" charset="-122"/>
                          </a:rPr>
                          <m:t>𝟓</m:t>
                        </m:r>
                      </m:num>
                      <m:den>
                        <m:r>
                          <a:rPr lang="en-GB" altLang="zh-CN" sz="2880" i="1" kern="0">
                            <a:solidFill>
                              <a:prstClr val="black"/>
                            </a:solidFill>
                            <a:latin typeface="Cambria Math" panose="02040503050406030204" pitchFamily="18" charset="0"/>
                            <a:ea typeface="宋体" panose="02010600030101010101" pitchFamily="2" charset="-122"/>
                          </a:rPr>
                          <m:t>𝟔</m:t>
                        </m:r>
                      </m:den>
                    </m:f>
                  </m:oMath>
                </a14:m>
                <a:r>
                  <a:rPr lang="en-US" altLang="zh-CN" sz="2880" kern="0" dirty="0">
                    <a:solidFill>
                      <a:prstClr val="black"/>
                    </a:solidFill>
                    <a:ea typeface="宋体" panose="02010600030101010101" pitchFamily="2" charset="-122"/>
                  </a:rPr>
                  <a:t> of the whole is shaded?</a:t>
                </a:r>
                <a:br>
                  <a:rPr lang="zh-CN" altLang="en-US" sz="2880" kern="0" dirty="0">
                    <a:solidFill>
                      <a:prstClr val="black"/>
                    </a:solidFill>
                    <a:ea typeface="宋体" panose="02010600030101010101" pitchFamily="2" charset="-122"/>
                  </a:rPr>
                </a:br>
                <a:endParaRPr lang="en-GB" sz="2880" kern="0" dirty="0"/>
              </a:p>
            </p:txBody>
          </p:sp>
        </mc:Choice>
        <mc:Fallback xmlns="">
          <p:sp>
            <p:nvSpPr>
              <p:cNvPr id="5" name="Title 1">
                <a:extLst>
                  <a:ext uri="{FF2B5EF4-FFF2-40B4-BE49-F238E27FC236}">
                    <a16:creationId xmlns:a16="http://schemas.microsoft.com/office/drawing/2014/main" id="{77742656-8A82-09FA-BDD1-97B185DF1BCB}"/>
                  </a:ext>
                </a:extLst>
              </p:cNvPr>
              <p:cNvSpPr txBox="1">
                <a:spLocks noRot="1" noChangeAspect="1" noMove="1" noResize="1" noEditPoints="1" noAdjustHandles="1" noChangeArrowheads="1" noChangeShapeType="1" noTextEdit="1"/>
              </p:cNvSpPr>
              <p:nvPr/>
            </p:nvSpPr>
            <p:spPr bwMode="auto">
              <a:xfrm>
                <a:off x="543835" y="1000314"/>
                <a:ext cx="10972800" cy="982117"/>
              </a:xfrm>
              <a:prstGeom prst="rect">
                <a:avLst/>
              </a:prstGeom>
              <a:blipFill>
                <a:blip r:embed="rId2"/>
                <a:stretch>
                  <a:fillRect l="-1167"/>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grpSp>
        <p:nvGrpSpPr>
          <p:cNvPr id="63" name="Group 62">
            <a:extLst>
              <a:ext uri="{FF2B5EF4-FFF2-40B4-BE49-F238E27FC236}">
                <a16:creationId xmlns:a16="http://schemas.microsoft.com/office/drawing/2014/main" id="{15601518-A093-329E-F653-D89402146ECA}"/>
              </a:ext>
            </a:extLst>
          </p:cNvPr>
          <p:cNvGrpSpPr/>
          <p:nvPr/>
        </p:nvGrpSpPr>
        <p:grpSpPr>
          <a:xfrm>
            <a:off x="17712" y="1870298"/>
            <a:ext cx="8784976" cy="3960439"/>
            <a:chOff x="2623339" y="2262476"/>
            <a:chExt cx="6921308" cy="2959183"/>
          </a:xfrm>
        </p:grpSpPr>
        <p:grpSp>
          <p:nvGrpSpPr>
            <p:cNvPr id="6" name="组合 70"/>
            <p:cNvGrpSpPr>
              <a:grpSpLocks/>
            </p:cNvGrpSpPr>
            <p:nvPr/>
          </p:nvGrpSpPr>
          <p:grpSpPr bwMode="auto">
            <a:xfrm>
              <a:off x="3134917" y="2512988"/>
              <a:ext cx="1366837" cy="1366837"/>
              <a:chOff x="571472" y="1643050"/>
              <a:chExt cx="1822553" cy="1822553"/>
            </a:xfrm>
          </p:grpSpPr>
          <p:sp>
            <p:nvSpPr>
              <p:cNvPr id="29" name="椭圆 69"/>
              <p:cNvSpPr>
                <a:spLocks noChangeArrowheads="1"/>
              </p:cNvSpPr>
              <p:nvPr/>
            </p:nvSpPr>
            <p:spPr bwMode="auto">
              <a:xfrm>
                <a:off x="596872" y="1655750"/>
                <a:ext cx="1785950" cy="1785950"/>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endParaRPr lang="zh-CN" altLang="en-US" sz="1350">
                  <a:solidFill>
                    <a:prstClr val="black"/>
                  </a:solidFill>
                  <a:ea typeface="宋体" panose="02010600030101010101" pitchFamily="2" charset="-122"/>
                </a:endParaRPr>
              </a:p>
            </p:txBody>
          </p:sp>
          <p:pic>
            <p:nvPicPr>
              <p:cNvPr id="30" name="图片 66" descr="原片1.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1472" y="1643050"/>
                <a:ext cx="1822553" cy="182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组合 76"/>
            <p:cNvGrpSpPr>
              <a:grpSpLocks/>
            </p:cNvGrpSpPr>
            <p:nvPr/>
          </p:nvGrpSpPr>
          <p:grpSpPr bwMode="auto">
            <a:xfrm>
              <a:off x="4857156" y="2262476"/>
              <a:ext cx="1875235" cy="589360"/>
              <a:chOff x="3071802" y="2571744"/>
              <a:chExt cx="2500330" cy="785818"/>
            </a:xfrm>
          </p:grpSpPr>
          <p:sp>
            <p:nvSpPr>
              <p:cNvPr id="8" name="矩形 71"/>
              <p:cNvSpPr>
                <a:spLocks noChangeArrowheads="1"/>
              </p:cNvSpPr>
              <p:nvPr/>
            </p:nvSpPr>
            <p:spPr bwMode="auto">
              <a:xfrm>
                <a:off x="3571868" y="2571744"/>
                <a:ext cx="500066" cy="785818"/>
              </a:xfrm>
              <a:prstGeom prst="rect">
                <a:avLst/>
              </a:prstGeom>
              <a:solidFill>
                <a:srgbClr val="FFFF66"/>
              </a:solidFill>
              <a:ln w="25400" algn="ctr">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endParaRPr lang="zh-CN" altLang="en-US" sz="1350">
                  <a:solidFill>
                    <a:prstClr val="black"/>
                  </a:solidFill>
                  <a:ea typeface="宋体" panose="02010600030101010101" pitchFamily="2" charset="-122"/>
                </a:endParaRPr>
              </a:p>
            </p:txBody>
          </p:sp>
          <p:sp>
            <p:nvSpPr>
              <p:cNvPr id="9" name="矩形 10"/>
              <p:cNvSpPr/>
              <p:nvPr/>
            </p:nvSpPr>
            <p:spPr bwMode="auto">
              <a:xfrm>
                <a:off x="4071934" y="2571744"/>
                <a:ext cx="500066" cy="78581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a:lstStyle/>
              <a:p>
                <a:pPr fontAlgn="auto">
                  <a:spcBef>
                    <a:spcPts val="0"/>
                  </a:spcBef>
                  <a:spcAft>
                    <a:spcPts val="0"/>
                  </a:spcAft>
                  <a:buClrTx/>
                  <a:buNone/>
                  <a:defRPr/>
                </a:pPr>
                <a:endParaRPr lang="zh-CN" altLang="en-US" sz="1350">
                  <a:solidFill>
                    <a:prstClr val="black"/>
                  </a:solidFill>
                  <a:latin typeface="Arial" charset="0"/>
                  <a:ea typeface="宋体" charset="-122"/>
                  <a:cs typeface="Arial" charset="0"/>
                </a:endParaRPr>
              </a:p>
            </p:txBody>
          </p:sp>
          <p:sp>
            <p:nvSpPr>
              <p:cNvPr id="10" name="矩形 73"/>
              <p:cNvSpPr>
                <a:spLocks noChangeArrowheads="1"/>
              </p:cNvSpPr>
              <p:nvPr/>
            </p:nvSpPr>
            <p:spPr bwMode="auto">
              <a:xfrm>
                <a:off x="3071802" y="2571744"/>
                <a:ext cx="500066" cy="785818"/>
              </a:xfrm>
              <a:prstGeom prst="rect">
                <a:avLst/>
              </a:prstGeom>
              <a:solidFill>
                <a:srgbClr val="FFFF66"/>
              </a:solidFill>
              <a:ln w="25400" algn="ctr">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0"/>
                  </a:spcBef>
                  <a:spcAft>
                    <a:spcPts val="0"/>
                  </a:spcAft>
                  <a:buClrTx/>
                  <a:buNone/>
                </a:pPr>
                <a:endParaRPr lang="zh-CN" altLang="en-US" sz="1350">
                  <a:solidFill>
                    <a:prstClr val="black"/>
                  </a:solidFill>
                  <a:ea typeface="宋体" panose="02010600030101010101" pitchFamily="2" charset="-122"/>
                </a:endParaRPr>
              </a:p>
            </p:txBody>
          </p:sp>
          <p:sp>
            <p:nvSpPr>
              <p:cNvPr id="11" name="矩形 12"/>
              <p:cNvSpPr/>
              <p:nvPr/>
            </p:nvSpPr>
            <p:spPr bwMode="auto">
              <a:xfrm>
                <a:off x="4572000" y="2571744"/>
                <a:ext cx="500065" cy="78581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a:lstStyle/>
              <a:p>
                <a:pPr fontAlgn="auto">
                  <a:spcBef>
                    <a:spcPts val="0"/>
                  </a:spcBef>
                  <a:spcAft>
                    <a:spcPts val="0"/>
                  </a:spcAft>
                  <a:buClrTx/>
                  <a:buNone/>
                  <a:defRPr/>
                </a:pPr>
                <a:endParaRPr lang="zh-CN" altLang="en-US" sz="1350">
                  <a:solidFill>
                    <a:prstClr val="black"/>
                  </a:solidFill>
                  <a:latin typeface="Arial" charset="0"/>
                  <a:ea typeface="宋体" charset="-122"/>
                  <a:cs typeface="Arial" charset="0"/>
                </a:endParaRPr>
              </a:p>
            </p:txBody>
          </p:sp>
          <p:sp>
            <p:nvSpPr>
              <p:cNvPr id="12" name="矩形 13"/>
              <p:cNvSpPr/>
              <p:nvPr/>
            </p:nvSpPr>
            <p:spPr bwMode="auto">
              <a:xfrm>
                <a:off x="5072066" y="2571744"/>
                <a:ext cx="500066" cy="78581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a:lstStyle/>
              <a:p>
                <a:pPr fontAlgn="auto">
                  <a:spcBef>
                    <a:spcPts val="0"/>
                  </a:spcBef>
                  <a:spcAft>
                    <a:spcPts val="0"/>
                  </a:spcAft>
                  <a:buClrTx/>
                  <a:buNone/>
                  <a:defRPr/>
                </a:pPr>
                <a:endParaRPr lang="zh-CN" altLang="en-US" sz="1350">
                  <a:solidFill>
                    <a:prstClr val="black"/>
                  </a:solidFill>
                  <a:latin typeface="Arial" charset="0"/>
                  <a:ea typeface="宋体" charset="-122"/>
                  <a:cs typeface="Arial" charset="0"/>
                </a:endParaRPr>
              </a:p>
            </p:txBody>
          </p:sp>
        </p:grpSp>
        <p:grpSp>
          <p:nvGrpSpPr>
            <p:cNvPr id="13" name="组合 88"/>
            <p:cNvGrpSpPr>
              <a:grpSpLocks/>
            </p:cNvGrpSpPr>
            <p:nvPr/>
          </p:nvGrpSpPr>
          <p:grpSpPr bwMode="auto">
            <a:xfrm>
              <a:off x="7689058" y="2459410"/>
              <a:ext cx="1607344" cy="1660921"/>
              <a:chOff x="6643702" y="1571612"/>
              <a:chExt cx="2143140" cy="2214578"/>
            </a:xfrm>
          </p:grpSpPr>
          <p:sp>
            <p:nvSpPr>
              <p:cNvPr id="14" name="等腰三角形 15"/>
              <p:cNvSpPr/>
              <p:nvPr/>
            </p:nvSpPr>
            <p:spPr>
              <a:xfrm>
                <a:off x="6858017" y="2357430"/>
                <a:ext cx="571504" cy="492129"/>
              </a:xfrm>
              <a:prstGeom prst="triangle">
                <a:avLst/>
              </a:prstGeom>
              <a:solidFill>
                <a:srgbClr val="39E7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dirty="0">
                  <a:solidFill>
                    <a:srgbClr val="FFFFD9"/>
                  </a:solidFill>
                  <a:latin typeface="Calibri"/>
                  <a:ea typeface="宋体" charset="-122"/>
                </a:endParaRPr>
              </a:p>
            </p:txBody>
          </p:sp>
          <p:sp>
            <p:nvSpPr>
              <p:cNvPr id="15" name="等腰三角形 16"/>
              <p:cNvSpPr/>
              <p:nvPr/>
            </p:nvSpPr>
            <p:spPr>
              <a:xfrm>
                <a:off x="7000893" y="1781164"/>
                <a:ext cx="571504" cy="493716"/>
              </a:xfrm>
              <a:prstGeom prst="triangle">
                <a:avLst/>
              </a:prstGeom>
              <a:solidFill>
                <a:srgbClr val="39E7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sp>
            <p:nvSpPr>
              <p:cNvPr id="16" name="等腰三角形 17"/>
              <p:cNvSpPr/>
              <p:nvPr/>
            </p:nvSpPr>
            <p:spPr>
              <a:xfrm>
                <a:off x="7929586" y="2786058"/>
                <a:ext cx="571504" cy="492129"/>
              </a:xfrm>
              <a:prstGeom prst="triangle">
                <a:avLst/>
              </a:prstGeom>
              <a:solidFill>
                <a:srgbClr val="39E7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sp>
            <p:nvSpPr>
              <p:cNvPr id="17" name="等腰三角形 18"/>
              <p:cNvSpPr/>
              <p:nvPr/>
            </p:nvSpPr>
            <p:spPr>
              <a:xfrm>
                <a:off x="7072330" y="2928934"/>
                <a:ext cx="571504" cy="492129"/>
              </a:xfrm>
              <a:prstGeom prst="triangle">
                <a:avLst/>
              </a:prstGeom>
              <a:solidFill>
                <a:srgbClr val="39E7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sp>
            <p:nvSpPr>
              <p:cNvPr id="18" name="等腰三角形 19"/>
              <p:cNvSpPr/>
              <p:nvPr/>
            </p:nvSpPr>
            <p:spPr>
              <a:xfrm>
                <a:off x="7429521" y="2428868"/>
                <a:ext cx="571504" cy="492129"/>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sp>
            <p:nvSpPr>
              <p:cNvPr id="19" name="等腰三角形 20"/>
              <p:cNvSpPr/>
              <p:nvPr/>
            </p:nvSpPr>
            <p:spPr>
              <a:xfrm>
                <a:off x="7858149" y="2000240"/>
                <a:ext cx="571504" cy="492129"/>
              </a:xfrm>
              <a:prstGeom prst="triangle">
                <a:avLst/>
              </a:prstGeom>
              <a:solidFill>
                <a:srgbClr val="39E76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sp>
            <p:nvSpPr>
              <p:cNvPr id="20" name="椭圆 21"/>
              <p:cNvSpPr/>
              <p:nvPr/>
            </p:nvSpPr>
            <p:spPr>
              <a:xfrm>
                <a:off x="6643702" y="1571612"/>
                <a:ext cx="2143140" cy="2214578"/>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350">
                  <a:solidFill>
                    <a:srgbClr val="FFFFD9"/>
                  </a:solidFill>
                  <a:latin typeface="Calibri"/>
                  <a:ea typeface="宋体" charset="-122"/>
                </a:endParaRPr>
              </a:p>
            </p:txBody>
          </p:sp>
        </p:grpSp>
        <p:grpSp>
          <p:nvGrpSpPr>
            <p:cNvPr id="21" name="组合 112"/>
            <p:cNvGrpSpPr>
              <a:grpSpLocks/>
            </p:cNvGrpSpPr>
            <p:nvPr/>
          </p:nvGrpSpPr>
          <p:grpSpPr bwMode="auto">
            <a:xfrm>
              <a:off x="3777855" y="4675150"/>
              <a:ext cx="4607719" cy="451545"/>
              <a:chOff x="1500166" y="4857760"/>
              <a:chExt cx="6143668" cy="602907"/>
            </a:xfrm>
          </p:grpSpPr>
          <p:cxnSp>
            <p:nvCxnSpPr>
              <p:cNvPr id="22" name="直接箭头连接符 37"/>
              <p:cNvCxnSpPr/>
              <p:nvPr/>
            </p:nvCxnSpPr>
            <p:spPr>
              <a:xfrm>
                <a:off x="1785918" y="4929298"/>
                <a:ext cx="5857916" cy="1589"/>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p:cxnSp>
            <p:nvCxnSpPr>
              <p:cNvPr id="23" name="直接连接符 38"/>
              <p:cNvCxnSpPr/>
              <p:nvPr/>
            </p:nvCxnSpPr>
            <p:spPr>
              <a:xfrm rot="5400000">
                <a:off x="1715174" y="4928504"/>
                <a:ext cx="143075" cy="1587"/>
              </a:xfrm>
              <a:prstGeom prst="line">
                <a:avLst/>
              </a:prstGeom>
              <a:ln w="38100"/>
            </p:spPr>
            <p:style>
              <a:lnRef idx="1">
                <a:schemeClr val="dk1"/>
              </a:lnRef>
              <a:fillRef idx="0">
                <a:schemeClr val="dk1"/>
              </a:fillRef>
              <a:effectRef idx="0">
                <a:schemeClr val="dk1"/>
              </a:effectRef>
              <a:fontRef idx="minor">
                <a:schemeClr val="tx1"/>
              </a:fontRef>
            </p:style>
          </p:cxnSp>
          <p:sp>
            <p:nvSpPr>
              <p:cNvPr id="24" name="矩形 39"/>
              <p:cNvSpPr>
                <a:spLocks noChangeArrowheads="1"/>
              </p:cNvSpPr>
              <p:nvPr/>
            </p:nvSpPr>
            <p:spPr bwMode="auto">
              <a:xfrm>
                <a:off x="1500166" y="5000835"/>
                <a:ext cx="596903" cy="45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ClrTx/>
                  <a:buNone/>
                </a:pPr>
                <a:r>
                  <a:rPr lang="en-US" altLang="zh-CN" sz="1638" b="1">
                    <a:solidFill>
                      <a:prstClr val="black"/>
                    </a:solidFill>
                    <a:ea typeface="宋体" panose="02010600030101010101" pitchFamily="2" charset="-122"/>
                  </a:rPr>
                  <a:t>0</a:t>
                </a:r>
                <a:endParaRPr lang="zh-CN" altLang="en-US" sz="1638" b="1">
                  <a:solidFill>
                    <a:prstClr val="black"/>
                  </a:solidFill>
                  <a:ea typeface="宋体" panose="02010600030101010101" pitchFamily="2" charset="-122"/>
                </a:endParaRPr>
              </a:p>
            </p:txBody>
          </p:sp>
          <p:cxnSp>
            <p:nvCxnSpPr>
              <p:cNvPr id="25" name="直接连接符 40"/>
              <p:cNvCxnSpPr/>
              <p:nvPr/>
            </p:nvCxnSpPr>
            <p:spPr>
              <a:xfrm rot="5400000">
                <a:off x="6359438" y="4927709"/>
                <a:ext cx="141486" cy="1588"/>
              </a:xfrm>
              <a:prstGeom prst="line">
                <a:avLst/>
              </a:prstGeom>
              <a:ln w="38100"/>
            </p:spPr>
            <p:style>
              <a:lnRef idx="1">
                <a:schemeClr val="dk1"/>
              </a:lnRef>
              <a:fillRef idx="0">
                <a:schemeClr val="dk1"/>
              </a:fillRef>
              <a:effectRef idx="0">
                <a:schemeClr val="dk1"/>
              </a:effectRef>
              <a:fontRef idx="minor">
                <a:schemeClr val="tx1"/>
              </a:fontRef>
            </p:style>
          </p:cxnSp>
          <p:sp>
            <p:nvSpPr>
              <p:cNvPr id="26" name="矩形 41"/>
              <p:cNvSpPr>
                <a:spLocks noChangeArrowheads="1"/>
              </p:cNvSpPr>
              <p:nvPr/>
            </p:nvSpPr>
            <p:spPr bwMode="auto">
              <a:xfrm>
                <a:off x="6154749" y="4964274"/>
                <a:ext cx="596903" cy="459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ClrTx/>
                  <a:buNone/>
                </a:pPr>
                <a:r>
                  <a:rPr lang="en-US" altLang="zh-CN" sz="1638" b="1">
                    <a:solidFill>
                      <a:prstClr val="black"/>
                    </a:solidFill>
                    <a:ea typeface="宋体" panose="02010600030101010101" pitchFamily="2" charset="-122"/>
                  </a:rPr>
                  <a:t>1</a:t>
                </a:r>
                <a:endParaRPr lang="zh-CN" altLang="en-US" sz="1638" b="1">
                  <a:solidFill>
                    <a:prstClr val="black"/>
                  </a:solidFill>
                  <a:ea typeface="宋体" panose="02010600030101010101" pitchFamily="2" charset="-122"/>
                </a:endParaRPr>
              </a:p>
            </p:txBody>
          </p:sp>
        </p:grpSp>
        <p:cxnSp>
          <p:nvCxnSpPr>
            <p:cNvPr id="27" name="直接连接符 42"/>
            <p:cNvCxnSpPr/>
            <p:nvPr/>
          </p:nvCxnSpPr>
          <p:spPr>
            <a:xfrm rot="5400000">
              <a:off x="5741789" y="4728145"/>
              <a:ext cx="105966" cy="0"/>
            </a:xfrm>
            <a:prstGeom prst="line">
              <a:avLst/>
            </a:prstGeom>
            <a:ln w="38100"/>
            <a:effectLst/>
          </p:spPr>
          <p:style>
            <a:lnRef idx="1">
              <a:schemeClr val="dk1"/>
            </a:lnRef>
            <a:fillRef idx="0">
              <a:schemeClr val="dk1"/>
            </a:fillRef>
            <a:effectRef idx="0">
              <a:schemeClr val="dk1"/>
            </a:effectRef>
            <a:fontRef idx="minor">
              <a:schemeClr val="tx1"/>
            </a:fontRef>
          </p:style>
        </p:cxnSp>
        <p:cxnSp>
          <p:nvCxnSpPr>
            <p:cNvPr id="28" name="直接连接符 43"/>
            <p:cNvCxnSpPr/>
            <p:nvPr/>
          </p:nvCxnSpPr>
          <p:spPr>
            <a:xfrm rot="5400000">
              <a:off x="4528543" y="4728145"/>
              <a:ext cx="105966" cy="0"/>
            </a:xfrm>
            <a:prstGeom prst="line">
              <a:avLst/>
            </a:prstGeom>
            <a:ln w="38100"/>
            <a:effectLst/>
          </p:spPr>
          <p:style>
            <a:lnRef idx="1">
              <a:schemeClr val="dk1"/>
            </a:lnRef>
            <a:fillRef idx="0">
              <a:schemeClr val="dk1"/>
            </a:fillRef>
            <a:effectRef idx="0">
              <a:schemeClr val="dk1"/>
            </a:effectRef>
            <a:fontRef idx="minor">
              <a:schemeClr val="tx1"/>
            </a:fontRef>
          </p:style>
        </p:cxnSp>
        <p:cxnSp>
          <p:nvCxnSpPr>
            <p:cNvPr id="38" name="直接连接符 44"/>
            <p:cNvCxnSpPr/>
            <p:nvPr/>
          </p:nvCxnSpPr>
          <p:spPr>
            <a:xfrm rot="5400000">
              <a:off x="5137547" y="4727550"/>
              <a:ext cx="105966" cy="1190"/>
            </a:xfrm>
            <a:prstGeom prst="line">
              <a:avLst/>
            </a:prstGeom>
            <a:ln w="38100"/>
            <a:effectLst/>
          </p:spPr>
          <p:style>
            <a:lnRef idx="1">
              <a:schemeClr val="dk1"/>
            </a:lnRef>
            <a:fillRef idx="0">
              <a:schemeClr val="dk1"/>
            </a:fillRef>
            <a:effectRef idx="0">
              <a:schemeClr val="dk1"/>
            </a:effectRef>
            <a:fontRef idx="minor">
              <a:schemeClr val="tx1"/>
            </a:fontRef>
          </p:style>
        </p:cxnSp>
        <p:cxnSp>
          <p:nvCxnSpPr>
            <p:cNvPr id="39" name="直接连接符 45"/>
            <p:cNvCxnSpPr/>
            <p:nvPr/>
          </p:nvCxnSpPr>
          <p:spPr>
            <a:xfrm rot="5400000">
              <a:off x="6290668" y="4728145"/>
              <a:ext cx="105966" cy="0"/>
            </a:xfrm>
            <a:prstGeom prst="line">
              <a:avLst/>
            </a:prstGeom>
            <a:ln w="38100"/>
            <a:effectLst/>
          </p:spPr>
          <p:style>
            <a:lnRef idx="1">
              <a:schemeClr val="dk1"/>
            </a:lnRef>
            <a:fillRef idx="0">
              <a:schemeClr val="dk1"/>
            </a:fillRef>
            <a:effectRef idx="0">
              <a:schemeClr val="dk1"/>
            </a:effectRef>
            <a:fontRef idx="minor">
              <a:schemeClr val="tx1"/>
            </a:fontRef>
          </p:style>
        </p:cxnSp>
        <p:cxnSp>
          <p:nvCxnSpPr>
            <p:cNvPr id="40" name="直接连接符 46"/>
            <p:cNvCxnSpPr/>
            <p:nvPr/>
          </p:nvCxnSpPr>
          <p:spPr>
            <a:xfrm rot="5400000">
              <a:off x="6880028" y="4728145"/>
              <a:ext cx="105966" cy="0"/>
            </a:xfrm>
            <a:prstGeom prst="line">
              <a:avLst/>
            </a:prstGeom>
            <a:ln w="38100"/>
            <a:effectLst/>
          </p:spPr>
          <p:style>
            <a:lnRef idx="1">
              <a:schemeClr val="dk1"/>
            </a:lnRef>
            <a:fillRef idx="0">
              <a:schemeClr val="dk1"/>
            </a:fillRef>
            <a:effectRef idx="0">
              <a:schemeClr val="dk1"/>
            </a:effectRef>
            <a:fontRef idx="minor">
              <a:schemeClr val="tx1"/>
            </a:fontRef>
          </p:style>
        </p:cxnSp>
        <p:sp>
          <p:nvSpPr>
            <p:cNvPr id="41" name="椭圆 47"/>
            <p:cNvSpPr/>
            <p:nvPr/>
          </p:nvSpPr>
          <p:spPr>
            <a:xfrm>
              <a:off x="6885387" y="4675164"/>
              <a:ext cx="107156" cy="107156"/>
            </a:xfrm>
            <a:prstGeom prst="ellipse">
              <a:avLst/>
            </a:prstGeom>
            <a:solidFill>
              <a:srgbClr val="FF0000"/>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Tx/>
                <a:buNone/>
                <a:defRPr/>
              </a:pPr>
              <a:endParaRPr lang="zh-CN" altLang="en-US" sz="1638" b="1">
                <a:solidFill>
                  <a:prstClr val="black"/>
                </a:solidFill>
                <a:latin typeface="Calibri"/>
                <a:ea typeface="宋体" charset="-122"/>
              </a:endParaRPr>
            </a:p>
          </p:txBody>
        </p:sp>
        <p:grpSp>
          <p:nvGrpSpPr>
            <p:cNvPr id="42" name="Group 41"/>
            <p:cNvGrpSpPr/>
            <p:nvPr/>
          </p:nvGrpSpPr>
          <p:grpSpPr>
            <a:xfrm>
              <a:off x="5036041" y="3286894"/>
              <a:ext cx="2181293" cy="839389"/>
              <a:chOff x="3144748" y="3653310"/>
              <a:chExt cx="2908390" cy="1119186"/>
            </a:xfrm>
          </p:grpSpPr>
          <p:sp>
            <p:nvSpPr>
              <p:cNvPr id="43" name="Oval 42"/>
              <p:cNvSpPr/>
              <p:nvPr/>
            </p:nvSpPr>
            <p:spPr bwMode="auto">
              <a:xfrm>
                <a:off x="3363913" y="3970337"/>
                <a:ext cx="2689225" cy="24606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rtlCol="0" anchor="t" anchorCtr="0" compatLnSpc="1">
                <a:prstTxWarp prst="textNoShape">
                  <a:avLst/>
                </a:prstTxWarp>
              </a:bodyPr>
              <a:lstStyle/>
              <a:p>
                <a:pPr marL="557213" indent="-214313">
                  <a:buFont typeface="Arial" charset="0"/>
                  <a:buChar char="●"/>
                </a:pPr>
                <a:endParaRPr lang="en-GB" sz="1638">
                  <a:solidFill>
                    <a:prstClr val="black"/>
                  </a:solidFill>
                  <a:latin typeface="Arial" charset="0"/>
                </a:endParaRPr>
              </a:p>
            </p:txBody>
          </p:sp>
          <p:sp>
            <p:nvSpPr>
              <p:cNvPr id="44" name="Oval 43"/>
              <p:cNvSpPr/>
              <p:nvPr/>
            </p:nvSpPr>
            <p:spPr bwMode="auto">
              <a:xfrm>
                <a:off x="3144748" y="3653310"/>
                <a:ext cx="2724150" cy="1119186"/>
              </a:xfrm>
              <a:prstGeom prst="ellipse">
                <a:avLst/>
              </a:prstGeom>
              <a:solidFill>
                <a:srgbClr val="FFC000"/>
              </a:solidFill>
              <a:ln w="76200">
                <a:solidFill>
                  <a:schemeClr val="tx1"/>
                </a:solidFill>
              </a:ln>
              <a:effectLst/>
            </p:spPr>
            <p:txBody>
              <a:bodyPr vert="horz" wrap="square" lIns="68580" tIns="34290" rIns="68580" bIns="34290" numCol="1" rtlCol="0" anchor="t" anchorCtr="0" compatLnSpc="1">
                <a:prstTxWarp prst="textNoShape">
                  <a:avLst/>
                </a:prstTxWarp>
              </a:bodyPr>
              <a:lstStyle/>
              <a:p>
                <a:pPr marL="557213" indent="-214313">
                  <a:buFont typeface="Arial" charset="0"/>
                  <a:buChar char="●"/>
                </a:pPr>
                <a:endParaRPr lang="en-GB" sz="1638">
                  <a:solidFill>
                    <a:prstClr val="black"/>
                  </a:solidFill>
                  <a:latin typeface="Arial" charset="0"/>
                </a:endParaRPr>
              </a:p>
            </p:txBody>
          </p:sp>
          <p:cxnSp>
            <p:nvCxnSpPr>
              <p:cNvPr id="45" name="Straight Connector 44"/>
              <p:cNvCxnSpPr>
                <a:stCxn id="44" idx="1"/>
                <a:endCxn id="44" idx="5"/>
              </p:cNvCxnSpPr>
              <p:nvPr/>
            </p:nvCxnSpPr>
            <p:spPr bwMode="auto">
              <a:xfrm>
                <a:off x="3543691" y="3817211"/>
                <a:ext cx="1926264" cy="791384"/>
              </a:xfrm>
              <a:prstGeom prst="line">
                <a:avLst/>
              </a:prstGeom>
              <a:ln w="28575"/>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bwMode="auto">
              <a:xfrm flipH="1">
                <a:off x="4170362" y="3679797"/>
                <a:ext cx="682571" cy="1081116"/>
              </a:xfrm>
              <a:prstGeom prst="line">
                <a:avLst/>
              </a:prstGeom>
              <a:ln w="28575"/>
            </p:spPr>
            <p:style>
              <a:lnRef idx="1">
                <a:schemeClr val="dk1"/>
              </a:lnRef>
              <a:fillRef idx="0">
                <a:schemeClr val="dk1"/>
              </a:fillRef>
              <a:effectRef idx="0">
                <a:schemeClr val="dk1"/>
              </a:effectRef>
              <a:fontRef idx="minor">
                <a:schemeClr val="tx1"/>
              </a:fontRef>
            </p:style>
          </p:cxnSp>
          <p:sp>
            <p:nvSpPr>
              <p:cNvPr id="47" name="Isosceles Triangle 46"/>
              <p:cNvSpPr/>
              <p:nvPr/>
            </p:nvSpPr>
            <p:spPr bwMode="auto">
              <a:xfrm>
                <a:off x="4524320" y="3664074"/>
                <a:ext cx="697761" cy="552326"/>
              </a:xfrm>
              <a:prstGeom prst="triangle">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557213" indent="-214313">
                  <a:buFont typeface="Arial" charset="0"/>
                  <a:buChar char="●"/>
                </a:pPr>
                <a:endParaRPr lang="en-GB" sz="1638">
                  <a:solidFill>
                    <a:prstClr val="black"/>
                  </a:solidFill>
                  <a:latin typeface="Arial" charset="0"/>
                </a:endParaRPr>
              </a:p>
            </p:txBody>
          </p:sp>
          <p:cxnSp>
            <p:nvCxnSpPr>
              <p:cNvPr id="48" name="Straight Connector 47"/>
              <p:cNvCxnSpPr/>
              <p:nvPr/>
            </p:nvCxnSpPr>
            <p:spPr bwMode="auto">
              <a:xfrm>
                <a:off x="4885253" y="3700352"/>
                <a:ext cx="617022" cy="928798"/>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pSp>
        <p:sp>
          <p:nvSpPr>
            <p:cNvPr id="49" name="TextBox 48">
              <a:extLst>
                <a:ext uri="{FF2B5EF4-FFF2-40B4-BE49-F238E27FC236}">
                  <a16:creationId xmlns:a16="http://schemas.microsoft.com/office/drawing/2014/main" id="{1DAB01F6-70B0-40B5-AE54-BAF3F527CBDB}"/>
                </a:ext>
              </a:extLst>
            </p:cNvPr>
            <p:cNvSpPr txBox="1"/>
            <p:nvPr/>
          </p:nvSpPr>
          <p:spPr>
            <a:xfrm flipH="1">
              <a:off x="2623339" y="2459409"/>
              <a:ext cx="175823" cy="321469"/>
            </a:xfrm>
            <a:prstGeom prst="rect">
              <a:avLst/>
            </a:prstGeom>
          </p:spPr>
          <p:txBody>
            <a:bodyPr vert="horz" wrap="none" lIns="68580" tIns="34290" rIns="68580" bIns="34290" rtlCol="0">
              <a:normAutofit/>
            </a:bodyPr>
            <a:lstStyle/>
            <a:p>
              <a:pPr>
                <a:buNone/>
              </a:pPr>
              <a:r>
                <a:rPr lang="en-GB" sz="1638" dirty="0"/>
                <a:t>   </a:t>
              </a:r>
              <a:r>
                <a:rPr lang="en-GB" sz="1638" b="1" dirty="0">
                  <a:solidFill>
                    <a:srgbClr val="FF0000"/>
                  </a:solidFill>
                </a:rPr>
                <a:t>A</a:t>
              </a:r>
            </a:p>
          </p:txBody>
        </p:sp>
        <p:sp>
          <p:nvSpPr>
            <p:cNvPr id="59" name="TextBox 58">
              <a:extLst>
                <a:ext uri="{FF2B5EF4-FFF2-40B4-BE49-F238E27FC236}">
                  <a16:creationId xmlns:a16="http://schemas.microsoft.com/office/drawing/2014/main" id="{28515DD5-7760-46A2-ABF9-E6C05B9824FE}"/>
                </a:ext>
              </a:extLst>
            </p:cNvPr>
            <p:cNvSpPr txBox="1"/>
            <p:nvPr/>
          </p:nvSpPr>
          <p:spPr>
            <a:xfrm>
              <a:off x="4501753" y="2348880"/>
              <a:ext cx="559582" cy="685800"/>
            </a:xfrm>
            <a:prstGeom prst="rect">
              <a:avLst/>
            </a:prstGeom>
          </p:spPr>
          <p:txBody>
            <a:bodyPr vert="horz" wrap="none" lIns="68580" tIns="34290" rIns="68580" bIns="34290" rtlCol="0">
              <a:normAutofit/>
            </a:bodyPr>
            <a:lstStyle/>
            <a:p>
              <a:pPr>
                <a:buNone/>
              </a:pPr>
              <a:r>
                <a:rPr lang="en-GB" sz="1638" b="1" dirty="0">
                  <a:solidFill>
                    <a:srgbClr val="FF0000"/>
                  </a:solidFill>
                </a:rPr>
                <a:t>B</a:t>
              </a:r>
            </a:p>
          </p:txBody>
        </p:sp>
        <p:sp>
          <p:nvSpPr>
            <p:cNvPr id="60" name="TextBox 59">
              <a:extLst>
                <a:ext uri="{FF2B5EF4-FFF2-40B4-BE49-F238E27FC236}">
                  <a16:creationId xmlns:a16="http://schemas.microsoft.com/office/drawing/2014/main" id="{124E5416-7BDA-4C72-8AD6-A15B697A3AE2}"/>
                </a:ext>
              </a:extLst>
            </p:cNvPr>
            <p:cNvSpPr txBox="1"/>
            <p:nvPr/>
          </p:nvSpPr>
          <p:spPr>
            <a:xfrm>
              <a:off x="9189245" y="2358914"/>
              <a:ext cx="355402" cy="589361"/>
            </a:xfrm>
            <a:prstGeom prst="rect">
              <a:avLst/>
            </a:prstGeom>
          </p:spPr>
          <p:txBody>
            <a:bodyPr vert="horz" wrap="none" lIns="68580" tIns="34290" rIns="68580" bIns="34290" rtlCol="0">
              <a:normAutofit/>
            </a:bodyPr>
            <a:lstStyle/>
            <a:p>
              <a:pPr>
                <a:buNone/>
              </a:pPr>
              <a:r>
                <a:rPr lang="en-GB" sz="1638" b="1" dirty="0">
                  <a:solidFill>
                    <a:srgbClr val="FF0000"/>
                  </a:solidFill>
                </a:rPr>
                <a:t>C</a:t>
              </a:r>
            </a:p>
          </p:txBody>
        </p:sp>
        <p:sp>
          <p:nvSpPr>
            <p:cNvPr id="61" name="TextBox 60">
              <a:extLst>
                <a:ext uri="{FF2B5EF4-FFF2-40B4-BE49-F238E27FC236}">
                  <a16:creationId xmlns:a16="http://schemas.microsoft.com/office/drawing/2014/main" id="{62180283-1123-49CE-ADC0-60EAD3D2B021}"/>
                </a:ext>
              </a:extLst>
            </p:cNvPr>
            <p:cNvSpPr txBox="1"/>
            <p:nvPr/>
          </p:nvSpPr>
          <p:spPr>
            <a:xfrm>
              <a:off x="7206855" y="3762790"/>
              <a:ext cx="481012" cy="515897"/>
            </a:xfrm>
            <a:prstGeom prst="rect">
              <a:avLst/>
            </a:prstGeom>
          </p:spPr>
          <p:txBody>
            <a:bodyPr vert="horz" wrap="none" lIns="68580" tIns="34290" rIns="68580" bIns="34290" rtlCol="0">
              <a:normAutofit/>
            </a:bodyPr>
            <a:lstStyle/>
            <a:p>
              <a:pPr>
                <a:buNone/>
              </a:pPr>
              <a:r>
                <a:rPr lang="en-GB" sz="1638" b="1" dirty="0">
                  <a:solidFill>
                    <a:srgbClr val="FF0000"/>
                  </a:solidFill>
                </a:rPr>
                <a:t>D</a:t>
              </a:r>
            </a:p>
          </p:txBody>
        </p:sp>
        <p:sp>
          <p:nvSpPr>
            <p:cNvPr id="62" name="TextBox 61">
              <a:extLst>
                <a:ext uri="{FF2B5EF4-FFF2-40B4-BE49-F238E27FC236}">
                  <a16:creationId xmlns:a16="http://schemas.microsoft.com/office/drawing/2014/main" id="{40471FAB-9789-48B5-A734-836D5A232192}"/>
                </a:ext>
              </a:extLst>
            </p:cNvPr>
            <p:cNvSpPr txBox="1"/>
            <p:nvPr/>
          </p:nvSpPr>
          <p:spPr>
            <a:xfrm>
              <a:off x="3236119" y="4728742"/>
              <a:ext cx="476251" cy="492917"/>
            </a:xfrm>
            <a:prstGeom prst="rect">
              <a:avLst/>
            </a:prstGeom>
          </p:spPr>
          <p:txBody>
            <a:bodyPr vert="horz" wrap="none" lIns="68580" tIns="34290" rIns="68580" bIns="34290" rtlCol="0">
              <a:normAutofit/>
            </a:bodyPr>
            <a:lstStyle/>
            <a:p>
              <a:pPr>
                <a:buNone/>
              </a:pPr>
              <a:r>
                <a:rPr lang="en-GB" sz="1638" b="1" dirty="0">
                  <a:solidFill>
                    <a:srgbClr val="FF0000"/>
                  </a:solidFill>
                </a:rPr>
                <a:t>E</a:t>
              </a:r>
            </a:p>
          </p:txBody>
        </p:sp>
      </p:grpSp>
      <p:sp>
        <p:nvSpPr>
          <p:cNvPr id="31" name="Content Placeholder 2">
            <a:extLst>
              <a:ext uri="{FF2B5EF4-FFF2-40B4-BE49-F238E27FC236}">
                <a16:creationId xmlns:a16="http://schemas.microsoft.com/office/drawing/2014/main" id="{C3AF2199-F288-D1BC-FF0D-84D61FDAC9E9}"/>
              </a:ext>
            </a:extLst>
          </p:cNvPr>
          <p:cNvSpPr txBox="1">
            <a:spLocks/>
          </p:cNvSpPr>
          <p:nvPr/>
        </p:nvSpPr>
        <p:spPr>
          <a:xfrm>
            <a:off x="9537411" y="2197851"/>
            <a:ext cx="2493365" cy="2757750"/>
          </a:xfrm>
          <a:prstGeom prst="rect">
            <a:avLst/>
          </a:prstGeom>
        </p:spPr>
        <p:txBody>
          <a:bodyPr/>
          <a:lstStyle>
            <a:lvl1pPr marL="0" indent="0" algn="l" rtl="0" eaLnBrk="0" fontAlgn="base" hangingPunct="0">
              <a:spcBef>
                <a:spcPct val="20000"/>
              </a:spcBef>
              <a:spcAft>
                <a:spcPct val="0"/>
              </a:spcAft>
              <a:buClr>
                <a:srgbClr val="585858"/>
              </a:buClr>
              <a:buFont typeface="Arial" panose="020B0604020202020204" pitchFamily="34" charset="0"/>
              <a:buNone/>
              <a:defRPr sz="2400">
                <a:solidFill>
                  <a:srgbClr val="585858"/>
                </a:solidFill>
                <a:latin typeface="+mj-lt"/>
                <a:ea typeface="+mn-ea"/>
                <a:cs typeface="+mn-cs"/>
              </a:defRPr>
            </a:lvl1pPr>
            <a:lvl2pPr marL="557213" indent="-214313" algn="l" rtl="0" eaLnBrk="0" fontAlgn="base" hangingPunct="0">
              <a:spcBef>
                <a:spcPct val="20000"/>
              </a:spcBef>
              <a:spcAft>
                <a:spcPct val="0"/>
              </a:spcAft>
              <a:buClr>
                <a:srgbClr val="585858"/>
              </a:buClr>
              <a:buFont typeface="Arial" panose="020B0604020202020204" pitchFamily="34" charset="0"/>
              <a:buChar char="•"/>
              <a:defRPr sz="2000">
                <a:solidFill>
                  <a:srgbClr val="585858"/>
                </a:solidFill>
                <a:latin typeface="+mj-lt"/>
              </a:defRPr>
            </a:lvl2pPr>
            <a:lvl3pPr marL="857250" indent="-171450" algn="l" rtl="0" eaLnBrk="0" fontAlgn="base" hangingPunct="0">
              <a:spcBef>
                <a:spcPct val="20000"/>
              </a:spcBef>
              <a:spcAft>
                <a:spcPct val="0"/>
              </a:spcAft>
              <a:buClr>
                <a:srgbClr val="585858"/>
              </a:buClr>
              <a:buFont typeface="Arial" panose="020B0604020202020204" pitchFamily="34" charset="0"/>
              <a:buChar char="•"/>
              <a:defRPr sz="1800">
                <a:solidFill>
                  <a:srgbClr val="585858"/>
                </a:solidFill>
                <a:latin typeface="+mj-lt"/>
              </a:defRPr>
            </a:lvl3pPr>
            <a:lvl4pPr marL="1200150" indent="-171450" algn="l" rtl="0" eaLnBrk="0" fontAlgn="base" hangingPunct="0">
              <a:spcBef>
                <a:spcPct val="20000"/>
              </a:spcBef>
              <a:spcAft>
                <a:spcPct val="0"/>
              </a:spcAft>
              <a:buClr>
                <a:srgbClr val="585858"/>
              </a:buClr>
              <a:buFont typeface="Arial" panose="020B0604020202020204" pitchFamily="34" charset="0"/>
              <a:buChar char="•"/>
              <a:defRPr sz="1600">
                <a:solidFill>
                  <a:srgbClr val="585858"/>
                </a:solidFill>
                <a:latin typeface="+mj-lt"/>
              </a:defRPr>
            </a:lvl4pPr>
            <a:lvl5pPr marL="1543050" indent="-171450" algn="l" rtl="0" eaLnBrk="0" fontAlgn="base" hangingPunct="0">
              <a:spcBef>
                <a:spcPct val="20000"/>
              </a:spcBef>
              <a:spcAft>
                <a:spcPct val="0"/>
              </a:spcAft>
              <a:buClr>
                <a:srgbClr val="585858"/>
              </a:buClr>
              <a:buFont typeface="Arial" panose="020B0604020202020204" pitchFamily="34" charset="0"/>
              <a:buChar char="•"/>
              <a:defRPr sz="1400">
                <a:solidFill>
                  <a:srgbClr val="585858"/>
                </a:solidFill>
                <a:latin typeface="+mj-lt"/>
              </a:defRPr>
            </a:lvl5pPr>
            <a:lvl6pPr marL="1885950" indent="-171450" algn="l" rtl="0" fontAlgn="base">
              <a:spcBef>
                <a:spcPct val="20000"/>
              </a:spcBef>
              <a:spcAft>
                <a:spcPct val="0"/>
              </a:spcAft>
              <a:buClr>
                <a:schemeClr val="tx2"/>
              </a:buClr>
              <a:buFont typeface="Arial" charset="0"/>
              <a:buChar char="●"/>
              <a:defRPr sz="1425">
                <a:solidFill>
                  <a:schemeClr val="tx1"/>
                </a:solidFill>
                <a:latin typeface="+mn-lt"/>
              </a:defRPr>
            </a:lvl6pPr>
            <a:lvl7pPr marL="2228850" indent="-171450" algn="l" rtl="0" fontAlgn="base">
              <a:spcBef>
                <a:spcPct val="20000"/>
              </a:spcBef>
              <a:spcAft>
                <a:spcPct val="0"/>
              </a:spcAft>
              <a:buClr>
                <a:schemeClr val="tx2"/>
              </a:buClr>
              <a:buFont typeface="Arial" charset="0"/>
              <a:buChar char="●"/>
              <a:defRPr sz="1425">
                <a:solidFill>
                  <a:schemeClr val="tx1"/>
                </a:solidFill>
                <a:latin typeface="+mn-lt"/>
              </a:defRPr>
            </a:lvl7pPr>
            <a:lvl8pPr marL="2571750" indent="-171450" algn="l" rtl="0" fontAlgn="base">
              <a:spcBef>
                <a:spcPct val="20000"/>
              </a:spcBef>
              <a:spcAft>
                <a:spcPct val="0"/>
              </a:spcAft>
              <a:buClr>
                <a:schemeClr val="tx2"/>
              </a:buClr>
              <a:buFont typeface="Arial" charset="0"/>
              <a:buChar char="●"/>
              <a:defRPr sz="1425">
                <a:solidFill>
                  <a:schemeClr val="tx1"/>
                </a:solidFill>
                <a:latin typeface="+mn-lt"/>
              </a:defRPr>
            </a:lvl8pPr>
            <a:lvl9pPr marL="2914650" indent="-171450" algn="l" rtl="0" fontAlgn="base">
              <a:spcBef>
                <a:spcPct val="20000"/>
              </a:spcBef>
              <a:spcAft>
                <a:spcPct val="0"/>
              </a:spcAft>
              <a:buClr>
                <a:schemeClr val="tx2"/>
              </a:buClr>
              <a:buFont typeface="Arial" charset="0"/>
              <a:buChar char="●"/>
              <a:defRPr sz="1425">
                <a:solidFill>
                  <a:schemeClr val="tx1"/>
                </a:solidFill>
                <a:latin typeface="+mn-lt"/>
              </a:defRPr>
            </a:lvl9pPr>
          </a:lstStyle>
          <a:p>
            <a:r>
              <a:rPr lang="en-GB" kern="0" dirty="0"/>
              <a:t>Which representations would you use with students? </a:t>
            </a:r>
          </a:p>
        </p:txBody>
      </p:sp>
    </p:spTree>
    <p:extLst>
      <p:ext uri="{BB962C8B-B14F-4D97-AF65-F5344CB8AC3E}">
        <p14:creationId xmlns:p14="http://schemas.microsoft.com/office/powerpoint/2010/main" val="1868110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heme/theme1.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AMSP">
      <a:dk1>
        <a:srgbClr val="00264A"/>
      </a:dk1>
      <a:lt1>
        <a:sysClr val="window" lastClr="FFFFFF"/>
      </a:lt1>
      <a:dk2>
        <a:srgbClr val="E00034"/>
      </a:dk2>
      <a:lt2>
        <a:srgbClr val="FCAF17"/>
      </a:lt2>
      <a:accent1>
        <a:srgbClr val="00264A"/>
      </a:accent1>
      <a:accent2>
        <a:srgbClr val="E00034"/>
      </a:accent2>
      <a:accent3>
        <a:srgbClr val="FFC000"/>
      </a:accent3>
      <a:accent4>
        <a:srgbClr val="FFEBCB"/>
      </a:accent4>
      <a:accent5>
        <a:srgbClr val="FF5800"/>
      </a:accent5>
      <a:accent6>
        <a:srgbClr val="50B848"/>
      </a:accent6>
      <a:hlink>
        <a:srgbClr val="E00034"/>
      </a:hlink>
      <a:folHlink>
        <a:srgbClr val="00264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spPr>
      <a:bodyPr rtlCol="0" anchor="ctr"/>
      <a:lstStyle>
        <a:defPPr marL="0" indent="0" algn="l">
          <a:buClr>
            <a:schemeClr val="tx2"/>
          </a:buClr>
          <a:buFont typeface="Wingdings" panose="05000000000000000000" pitchFamily="2" charset="2"/>
          <a:buNone/>
          <a:defRPr dirty="0" err="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buClr>
            <a:schemeClr val="tx2"/>
          </a:buClr>
          <a:defRPr sz="1800" dirty="0" err="1"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Presentation2" id="{5692AF2E-D9C3-284A-8B62-88F2ACC6B24B}" vid="{E353352B-67D9-E545-BBDE-3D8DE27A91CF}"/>
    </a:ext>
  </a:extLst>
</a:theme>
</file>

<file path=ppt/theme/theme3.xml><?xml version="1.0" encoding="utf-8"?>
<a:theme xmlns:a="http://schemas.openxmlformats.org/drawingml/2006/main" name="1_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stom Design">
  <a:themeElements>
    <a:clrScheme name="Custom 7">
      <a:dk1>
        <a:srgbClr val="585858"/>
      </a:dk1>
      <a:lt1>
        <a:srgbClr val="FFFFFF"/>
      </a:lt1>
      <a:dk2>
        <a:srgbClr val="006666"/>
      </a:dk2>
      <a:lt2>
        <a:srgbClr val="5F5F5F"/>
      </a:lt2>
      <a:accent1>
        <a:srgbClr val="585858"/>
      </a:accent1>
      <a:accent2>
        <a:srgbClr val="99CCCC"/>
      </a:accent2>
      <a:accent3>
        <a:srgbClr val="FFFFFF"/>
      </a:accent3>
      <a:accent4>
        <a:srgbClr val="000000"/>
      </a:accent4>
      <a:accent5>
        <a:srgbClr val="ADE2E2"/>
      </a:accent5>
      <a:accent6>
        <a:srgbClr val="8AB9B9"/>
      </a:accent6>
      <a:hlink>
        <a:srgbClr val="00B0F0"/>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r 7 accelorator template" id="{57C8AB7A-0749-4D51-9AC5-8564E70B6B1E}" vid="{092B71EF-9738-4148-8CBC-10970DC4F570}"/>
    </a:ext>
  </a:extLst>
</a:theme>
</file>

<file path=ppt/theme/theme5.xml><?xml version="1.0" encoding="utf-8"?>
<a:theme xmlns:a="http://schemas.openxmlformats.org/drawingml/2006/main" name="2_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2.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3.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4.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5.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6.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ppt/theme/themeOverride7.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D33BD7AB7B8D684D85F4D49CC0D05EEF" ma:contentTypeVersion="12" ma:contentTypeDescription="Create a new document." ma:contentTypeScope="" ma:versionID="ed16fb5b45c0ffcf5fc6fd48a129149c">
  <xsd:schema xmlns:xsd="http://www.w3.org/2001/XMLSchema" xmlns:xs="http://www.w3.org/2001/XMLSchema" xmlns:p="http://schemas.microsoft.com/office/2006/metadata/properties" xmlns:ns2="b17c8f57-d5a2-4476-ad19-6366d61ed755" xmlns:ns3="dc9bd944-225f-43f1-96dc-d5ee43d55d1c" targetNamespace="http://schemas.microsoft.com/office/2006/metadata/properties" ma:root="true" ma:fieldsID="ead81d2ee1b0042a2af79533162eebaa" ns2:_="" ns3:_="">
    <xsd:import namespace="b17c8f57-d5a2-4476-ad19-6366d61ed755"/>
    <xsd:import namespace="dc9bd944-225f-43f1-96dc-d5ee43d55d1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7c8f57-d5a2-4476-ad19-6366d61ed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14D725-2C21-4C66-9CD4-8D38560013A8}">
  <ds:schemaRefs>
    <ds:schemaRef ds:uri="http://schemas.microsoft.com/sharepoint/v3/contenttype/forms"/>
  </ds:schemaRefs>
</ds:datastoreItem>
</file>

<file path=customXml/itemProps2.xml><?xml version="1.0" encoding="utf-8"?>
<ds:datastoreItem xmlns:ds="http://schemas.openxmlformats.org/officeDocument/2006/customXml" ds:itemID="{85CA48D5-CF87-4E62-9CFA-B8134F07C6D3}">
  <ds:schemaRefs>
    <ds:schemaRef ds:uri="http://schemas.microsoft.com/office/2006/metadata/longProperties"/>
  </ds:schemaRefs>
</ds:datastoreItem>
</file>

<file path=customXml/itemProps3.xml><?xml version="1.0" encoding="utf-8"?>
<ds:datastoreItem xmlns:ds="http://schemas.openxmlformats.org/officeDocument/2006/customXml" ds:itemID="{B1B18B3D-5C68-4030-BEF3-6F927E24DA37}">
  <ds:schemaRefs>
    <ds:schemaRef ds:uri="http://schemas.microsoft.com/office/infopath/2007/PartnerControls"/>
    <ds:schemaRef ds:uri="http://purl.org/dc/elements/1.1/"/>
    <ds:schemaRef ds:uri="http://purl.org/dc/dcmitype/"/>
    <ds:schemaRef ds:uri="http://schemas.openxmlformats.org/package/2006/metadata/core-properties"/>
    <ds:schemaRef ds:uri="http://schemas.microsoft.com/office/2006/documentManagement/types"/>
    <ds:schemaRef ds:uri="b17c8f57-d5a2-4476-ad19-6366d61ed755"/>
    <ds:schemaRef ds:uri="http://www.w3.org/XML/1998/namespace"/>
    <ds:schemaRef ds:uri="dc9bd944-225f-43f1-96dc-d5ee43d55d1c"/>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75438D8D-E20B-4564-9662-0968AB62D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7c8f57-d5a2-4476-ad19-6366d61ed755"/>
    <ds:schemaRef ds:uri="dc9bd944-225f-43f1-96dc-d5ee43d55d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13544</TotalTime>
  <Words>2937</Words>
  <Application>Microsoft Office PowerPoint</Application>
  <PresentationFormat>Widescreen</PresentationFormat>
  <Paragraphs>415</Paragraphs>
  <Slides>32</Slides>
  <Notes>10</Notes>
  <HiddenSlides>1</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32</vt:i4>
      </vt:variant>
    </vt:vector>
  </HeadingPairs>
  <TitlesOfParts>
    <vt:vector size="47" baseType="lpstr">
      <vt:lpstr>宋体</vt:lpstr>
      <vt:lpstr>Arial</vt:lpstr>
      <vt:lpstr>Calibri</vt:lpstr>
      <vt:lpstr>Calibri Light</vt:lpstr>
      <vt:lpstr>Cambria Math</vt:lpstr>
      <vt:lpstr>Century Gothic</vt:lpstr>
      <vt:lpstr>GDS Transport</vt:lpstr>
      <vt:lpstr>Muli</vt:lpstr>
      <vt:lpstr>Wingdings</vt:lpstr>
      <vt:lpstr>nctem1</vt:lpstr>
      <vt:lpstr>1_Office Theme</vt:lpstr>
      <vt:lpstr>1_nctem1</vt:lpstr>
      <vt:lpstr>Custom Design</vt:lpstr>
      <vt:lpstr>2_nctem1</vt:lpstr>
      <vt:lpstr>2_Office Theme</vt:lpstr>
      <vt:lpstr>Stretch, challenge and deeper thinking </vt:lpstr>
      <vt:lpstr>Starter</vt:lpstr>
      <vt:lpstr>Adapting the question</vt:lpstr>
      <vt:lpstr>Classroom Culture</vt:lpstr>
      <vt:lpstr>Encouraging Multiple Solutions</vt:lpstr>
      <vt:lpstr>How many different ways can you answer this? </vt:lpstr>
      <vt:lpstr>PowerPoint Presentation</vt:lpstr>
      <vt:lpstr>Encouraging deeper thinking </vt:lpstr>
      <vt:lpstr>Planning for deeper thinking – representation and structure </vt:lpstr>
      <vt:lpstr>Questions from the 2025 exam series </vt:lpstr>
      <vt:lpstr>Which representation would you use for each question? </vt:lpstr>
      <vt:lpstr>Which representation would you use for each question? </vt:lpstr>
      <vt:lpstr>Planning for deeper thinking – generalising</vt:lpstr>
      <vt:lpstr>Practice - Compare these fractions using inequalities: </vt:lpstr>
      <vt:lpstr>Planning for deeper thinking </vt:lpstr>
      <vt:lpstr>Planning for deeper thinking </vt:lpstr>
      <vt:lpstr>Deeper thinking and fluency</vt:lpstr>
      <vt:lpstr>Deeper thinking and fluency</vt:lpstr>
      <vt:lpstr>PowerPoint Presentation</vt:lpstr>
      <vt:lpstr>Checkpoint 27: Guidance</vt:lpstr>
      <vt:lpstr>PowerPoint Presentation</vt:lpstr>
      <vt:lpstr>Questions from the 2025 exam series </vt:lpstr>
      <vt:lpstr>PowerPoint Presentation</vt:lpstr>
      <vt:lpstr>Planning for deeper thinking – rich tasks</vt:lpstr>
      <vt:lpstr>PowerPoint Presentation</vt:lpstr>
      <vt:lpstr>PowerPoint Presentation</vt:lpstr>
      <vt:lpstr>PowerPoint Presentation</vt:lpstr>
      <vt:lpstr>Maths Hub Opportunities 25/26</vt:lpstr>
      <vt:lpstr>Maths Hub Opportunities 25/26</vt:lpstr>
      <vt:lpstr>Maths Hub Opportunities 25/26</vt:lpstr>
      <vt:lpstr>Maths Hub Opportunities 25/26</vt:lpstr>
      <vt:lpstr>PD this year – Level 2 Further Maths  UoM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Hubs PowerPoint Template</dc:title>
  <dc:creator>Stephen Peto</dc:creator>
  <cp:lastModifiedBy>Steven Ladley</cp:lastModifiedBy>
  <cp:revision>82</cp:revision>
  <dcterms:created xsi:type="dcterms:W3CDTF">2008-01-11T09:41:35Z</dcterms:created>
  <dcterms:modified xsi:type="dcterms:W3CDTF">2025-06-26T11:27:14Z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Natasha Chippendale</vt:lpwstr>
  </property>
  <property fmtid="{D5CDD505-2E9C-101B-9397-08002B2CF9AE}" pid="3" name="display_urn:schemas-microsoft-com:office:office#Author">
    <vt:lpwstr>Natasha Chippendale</vt:lpwstr>
  </property>
  <property fmtid="{D5CDD505-2E9C-101B-9397-08002B2CF9AE}" pid="4" name="Order">
    <vt:lpwstr>148500.000000000</vt:lpwstr>
  </property>
  <property fmtid="{D5CDD505-2E9C-101B-9397-08002B2CF9AE}" pid="5" name="ContentTypeId">
    <vt:lpwstr>0x010100D33BD7AB7B8D684D85F4D49CC0D05EEF</vt:lpwstr>
  </property>
</Properties>
</file>