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5" r:id="rId2"/>
    <p:sldId id="302" r:id="rId3"/>
  </p:sldIdLst>
  <p:sldSz cx="68580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346"/>
  </p:normalViewPr>
  <p:slideViewPr>
    <p:cSldViewPr>
      <p:cViewPr varScale="1">
        <p:scale>
          <a:sx n="121" d="100"/>
          <a:sy n="121" d="100"/>
        </p:scale>
        <p:origin x="488" y="18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A32E7E-BCE8-3E43-8999-8533BDC8F4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C5C13B-B421-E348-8C67-FB5B15BF3A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72BDF-7C73-4E48-B866-0514D251DD15}" type="datetimeFigureOut">
              <a:rPr lang="en-US" smtClean="0"/>
              <a:t>11/3/20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B9BA97-46ED-1742-B1A3-E6AC65C9B9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5D7316-CBD5-6E45-8C44-CE3AF8296C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F0FEA-E87A-E644-A676-34BCE0F09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36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7C925-A694-44AA-90B7-3DFD7D1A72D7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DBA7C-10ED-4C4A-BE97-818A2BB575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665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Or you can give them a selection and they add them in</a:t>
            </a:r>
          </a:p>
          <a:p>
            <a:r>
              <a:rPr lang="en-GB" dirty="0"/>
              <a:t>After time, you can remove them completely </a:t>
            </a:r>
          </a:p>
        </p:txBody>
      </p:sp>
    </p:spTree>
    <p:extLst>
      <p:ext uri="{BB962C8B-B14F-4D97-AF65-F5344CB8AC3E}">
        <p14:creationId xmlns:p14="http://schemas.microsoft.com/office/powerpoint/2010/main" val="1371205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25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963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78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81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19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59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51335"/>
            <a:ext cx="30313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631156"/>
            <a:ext cx="30313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48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70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78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4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83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F4118-2206-4DE2-BC41-6C7FDCD64FD3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36CB9-3481-41DA-A056-618122DEB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62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C8063-ACEF-9B4B-8FCB-263C844F8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Help sheet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8814B9FC-82C5-1E49-91EC-CAC698693CB9}"/>
              </a:ext>
            </a:extLst>
          </p:cNvPr>
          <p:cNvSpPr/>
          <p:nvPr/>
        </p:nvSpPr>
        <p:spPr>
          <a:xfrm>
            <a:off x="8113" y="1491629"/>
            <a:ext cx="1742255" cy="1674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Feature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AA0208F4-11B6-6646-8B99-3BCCE3E20400}"/>
              </a:ext>
            </a:extLst>
          </p:cNvPr>
          <p:cNvSpPr/>
          <p:nvPr/>
        </p:nvSpPr>
        <p:spPr>
          <a:xfrm>
            <a:off x="1772816" y="1347614"/>
            <a:ext cx="1944216" cy="1944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This was a problem because…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3B3B0DF-75B6-DF4C-94EB-A665160452BC}"/>
              </a:ext>
            </a:extLst>
          </p:cNvPr>
          <p:cNvSpPr/>
          <p:nvPr/>
        </p:nvSpPr>
        <p:spPr>
          <a:xfrm>
            <a:off x="3739480" y="1318304"/>
            <a:ext cx="2775620" cy="1973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This led to….because</a:t>
            </a:r>
          </a:p>
        </p:txBody>
      </p:sp>
    </p:spTree>
    <p:extLst>
      <p:ext uri="{BB962C8B-B14F-4D97-AF65-F5344CB8AC3E}">
        <p14:creationId xmlns:p14="http://schemas.microsoft.com/office/powerpoint/2010/main" val="195061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2ADB817B-0B38-4982-B204-EFFD54A0CF2D}"/>
              </a:ext>
            </a:extLst>
          </p:cNvPr>
          <p:cNvSpPr/>
          <p:nvPr/>
        </p:nvSpPr>
        <p:spPr>
          <a:xfrm>
            <a:off x="1593056" y="1379979"/>
            <a:ext cx="900113" cy="493289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0092" tIns="20092" rIns="20092" bIns="20092" numCol="1" spcCol="38100" rtlCol="0" anchor="ctr">
            <a:spAutoFit/>
          </a:bodyPr>
          <a:lstStyle/>
          <a:p>
            <a:pPr algn="ctr" defTabSz="231056" hangingPunct="0"/>
            <a:endParaRPr lang="en-GB" sz="1350" b="1" dirty="0">
              <a:sym typeface="Helvetica Light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F1778FC-B79E-4E49-828C-C965993D81FA}"/>
              </a:ext>
            </a:extLst>
          </p:cNvPr>
          <p:cNvSpPr/>
          <p:nvPr/>
        </p:nvSpPr>
        <p:spPr>
          <a:xfrm>
            <a:off x="3999901" y="1379915"/>
            <a:ext cx="1250156" cy="459027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0092" tIns="20092" rIns="20092" bIns="20092" numCol="1" spcCol="38100" rtlCol="0" anchor="ctr">
            <a:spAutoFit/>
          </a:bodyPr>
          <a:lstStyle/>
          <a:p>
            <a:pPr algn="ctr" defTabSz="231056" hangingPunct="0"/>
            <a:endParaRPr lang="en-GB" sz="1238" b="1" dirty="0">
              <a:sym typeface="Helvetica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557D20-07B3-416D-83A0-2B25DEB250B7}"/>
              </a:ext>
            </a:extLst>
          </p:cNvPr>
          <p:cNvSpPr/>
          <p:nvPr/>
        </p:nvSpPr>
        <p:spPr>
          <a:xfrm>
            <a:off x="100314" y="987028"/>
            <a:ext cx="1492744" cy="13064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E2F5B8-07E0-4483-BB05-BBD139041121}"/>
              </a:ext>
            </a:extLst>
          </p:cNvPr>
          <p:cNvSpPr/>
          <p:nvPr/>
        </p:nvSpPr>
        <p:spPr>
          <a:xfrm>
            <a:off x="2493171" y="997670"/>
            <a:ext cx="1492744" cy="13064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7EE119-4715-4EF7-B167-99A88F7EAECA}"/>
              </a:ext>
            </a:extLst>
          </p:cNvPr>
          <p:cNvSpPr/>
          <p:nvPr/>
        </p:nvSpPr>
        <p:spPr>
          <a:xfrm>
            <a:off x="5264045" y="1125069"/>
            <a:ext cx="1492744" cy="13064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  <a:p>
            <a:pPr>
              <a:lnSpc>
                <a:spcPct val="107000"/>
              </a:lnSpc>
              <a:spcAft>
                <a:spcPts val="225"/>
              </a:spcAft>
            </a:pPr>
            <a:endParaRPr lang="en-GB" sz="1350" i="1" dirty="0">
              <a:latin typeface="MV Boli" panose="02000500030200090000" pitchFamily="2" charset="0"/>
              <a:ea typeface="Calibri" panose="020F0502020204030204" pitchFamily="34" charset="0"/>
              <a:cs typeface="MV Boli" panose="0200050003020009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299FEA-3E99-4695-89C4-03137C14930D}"/>
              </a:ext>
            </a:extLst>
          </p:cNvPr>
          <p:cNvSpPr txBox="1"/>
          <p:nvPr/>
        </p:nvSpPr>
        <p:spPr>
          <a:xfrm>
            <a:off x="1685441" y="2717066"/>
            <a:ext cx="3336011" cy="170257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0092" tIns="20092" rIns="20092" bIns="20092" numCol="1" spcCol="38100" rtlCol="0" anchor="ctr">
            <a:spAutoFit/>
          </a:bodyPr>
          <a:lstStyle/>
          <a:p>
            <a:pPr algn="ctr" defTabSz="231056" hangingPunct="0"/>
            <a:r>
              <a:rPr lang="en-GB" sz="1350" b="1" dirty="0">
                <a:solidFill>
                  <a:srgbClr val="000000"/>
                </a:solidFill>
                <a:sym typeface="Helvetica Light"/>
              </a:rPr>
              <a:t>Subsequently</a:t>
            </a:r>
          </a:p>
          <a:p>
            <a:pPr algn="ctr" defTabSz="231056" hangingPunct="0"/>
            <a:r>
              <a:rPr lang="en-GB" sz="1350" b="1" dirty="0"/>
              <a:t>Consequently</a:t>
            </a:r>
          </a:p>
          <a:p>
            <a:pPr algn="ctr" defTabSz="231056" hangingPunct="0"/>
            <a:r>
              <a:rPr lang="en-GB" sz="1350" b="1" dirty="0">
                <a:solidFill>
                  <a:srgbClr val="000000"/>
                </a:solidFill>
                <a:sym typeface="Helvetica Light"/>
              </a:rPr>
              <a:t>This leads to</a:t>
            </a:r>
          </a:p>
          <a:p>
            <a:pPr algn="ctr" defTabSz="231056" hangingPunct="0"/>
            <a:r>
              <a:rPr lang="en-GB" sz="1350" b="1" dirty="0"/>
              <a:t>However</a:t>
            </a:r>
          </a:p>
          <a:p>
            <a:pPr algn="ctr" defTabSz="231056" hangingPunct="0"/>
            <a:r>
              <a:rPr lang="en-GB" sz="1350" b="1" dirty="0">
                <a:solidFill>
                  <a:srgbClr val="000000"/>
                </a:solidFill>
                <a:sym typeface="Helvetica Light"/>
              </a:rPr>
              <a:t>Additionally</a:t>
            </a:r>
          </a:p>
          <a:p>
            <a:pPr algn="ctr" defTabSz="231056" hangingPunct="0"/>
            <a:r>
              <a:rPr lang="en-GB" sz="1350" b="1" dirty="0"/>
              <a:t>Because</a:t>
            </a:r>
          </a:p>
          <a:p>
            <a:pPr algn="ctr" defTabSz="231056" hangingPunct="0"/>
            <a:r>
              <a:rPr lang="en-GB" sz="1350" b="1" dirty="0">
                <a:solidFill>
                  <a:srgbClr val="000000"/>
                </a:solidFill>
                <a:sym typeface="Helvetica Light"/>
              </a:rPr>
              <a:t>Therefore</a:t>
            </a:r>
            <a:endParaRPr lang="en-GB" sz="1350" b="1" dirty="0"/>
          </a:p>
          <a:p>
            <a:pPr algn="ctr" defTabSz="231056" hangingPunct="0"/>
            <a:r>
              <a:rPr lang="en-GB" sz="1350" b="1" dirty="0">
                <a:solidFill>
                  <a:schemeClr val="bg1"/>
                </a:solidFill>
                <a:sym typeface="Helvetica Light"/>
              </a:rPr>
              <a:t>In addition to this</a:t>
            </a:r>
          </a:p>
        </p:txBody>
      </p:sp>
    </p:spTree>
    <p:extLst>
      <p:ext uri="{BB962C8B-B14F-4D97-AF65-F5344CB8AC3E}">
        <p14:creationId xmlns:p14="http://schemas.microsoft.com/office/powerpoint/2010/main" val="88462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47</Words>
  <Application>Microsoft Macintosh PowerPoint</Application>
  <PresentationFormat>Custom</PresentationFormat>
  <Paragraphs>23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MV Boli</vt:lpstr>
      <vt:lpstr>Office Theme</vt:lpstr>
      <vt:lpstr>Help sheet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srider</dc:creator>
  <cp:lastModifiedBy>Victoria McKinlay</cp:lastModifiedBy>
  <cp:revision>60</cp:revision>
  <cp:lastPrinted>2018-03-07T14:25:25Z</cp:lastPrinted>
  <dcterms:created xsi:type="dcterms:W3CDTF">2016-07-04T06:51:43Z</dcterms:created>
  <dcterms:modified xsi:type="dcterms:W3CDTF">2020-11-03T02:53:07Z</dcterms:modified>
</cp:coreProperties>
</file>