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4" r:id="rId2"/>
  </p:sldMasterIdLst>
  <p:sldIdLst>
    <p:sldId id="257" r:id="rId3"/>
    <p:sldId id="4564" r:id="rId4"/>
    <p:sldId id="4567" r:id="rId5"/>
    <p:sldId id="4576" r:id="rId6"/>
    <p:sldId id="4566" r:id="rId7"/>
    <p:sldId id="4565" r:id="rId8"/>
    <p:sldId id="4568" r:id="rId9"/>
    <p:sldId id="4569" r:id="rId10"/>
    <p:sldId id="4570" r:id="rId11"/>
    <p:sldId id="4571" r:id="rId12"/>
    <p:sldId id="4572" r:id="rId13"/>
    <p:sldId id="4573" r:id="rId14"/>
    <p:sldId id="4574" r:id="rId15"/>
    <p:sldId id="457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277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Action Button: Go Hom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4428DA8E-964E-4F45-9F01-B729A1A4F548}"/>
              </a:ext>
            </a:extLst>
          </p:cNvPr>
          <p:cNvSpPr/>
          <p:nvPr userDrawn="1"/>
        </p:nvSpPr>
        <p:spPr>
          <a:xfrm>
            <a:off x="8902931" y="0"/>
            <a:ext cx="241069" cy="241069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624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Action Button: Go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7B88964-CC15-4AAE-BA1F-ECCA2D2FC2B6}"/>
              </a:ext>
            </a:extLst>
          </p:cNvPr>
          <p:cNvSpPr/>
          <p:nvPr userDrawn="1"/>
        </p:nvSpPr>
        <p:spPr>
          <a:xfrm>
            <a:off x="8919557" y="0"/>
            <a:ext cx="224444" cy="232756"/>
          </a:xfrm>
          <a:prstGeom prst="actionButtonHom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7349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4000" i="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9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7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Action Button: Go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54F4BB9-4E68-480A-9E6E-6F08A9DDAB8E}"/>
              </a:ext>
            </a:extLst>
          </p:cNvPr>
          <p:cNvSpPr/>
          <p:nvPr userDrawn="1"/>
        </p:nvSpPr>
        <p:spPr>
          <a:xfrm>
            <a:off x="8919557" y="0"/>
            <a:ext cx="224444" cy="232756"/>
          </a:xfrm>
          <a:prstGeom prst="actionButtonHom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9962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</p:sldLayoutIdLst>
  <p:hf sldNum="0" hdr="0" ftr="0" dt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4000" i="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9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7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aggersmaths.co.uk/r-infinit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tartingpointsmaths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iagnosticquestions.com/Quizzes/EediUltimateSOW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gbarton.podia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ketchcpd.com/resources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athsbot.com/manipulatives/primeTiles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CD6419-DE99-4332-A867-1C19FBE016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0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 useBgFill="1">
        <p:nvSpPr>
          <p:cNvPr id="8" name="Freeform 5">
            <a:extLst>
              <a:ext uri="{FF2B5EF4-FFF2-40B4-BE49-F238E27FC236}">
                <a16:creationId xmlns:a16="http://schemas.microsoft.com/office/drawing/2014/main" id="{608EAA06-5488-416B-B2B2-E55213011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703738" y="1762886"/>
            <a:ext cx="5742689" cy="3332229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40D3D1-A01C-4C91-A10F-5D085A87EC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0549" y="2074339"/>
            <a:ext cx="5414966" cy="18288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900" dirty="0"/>
              <a:t>5 Resources and Ideas</a:t>
            </a:r>
          </a:p>
        </p:txBody>
      </p:sp>
    </p:spTree>
    <p:extLst>
      <p:ext uri="{BB962C8B-B14F-4D97-AF65-F5344CB8AC3E}">
        <p14:creationId xmlns:p14="http://schemas.microsoft.com/office/powerpoint/2010/main" val="922239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5C820CED-34C7-4E79-A21D-704DCB3E2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235" y="643467"/>
            <a:ext cx="657352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43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5: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3970" y="3070371"/>
            <a:ext cx="5676059" cy="3187816"/>
          </a:xfrm>
        </p:spPr>
        <p:txBody>
          <a:bodyPr>
            <a:normAutofit fontScale="77500" lnSpcReduction="20000"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Starting Points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Chris McGrane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https://startingpointsmaths.com/</a:t>
            </a:r>
          </a:p>
        </p:txBody>
      </p:sp>
    </p:spTree>
    <p:extLst>
      <p:ext uri="{BB962C8B-B14F-4D97-AF65-F5344CB8AC3E}">
        <p14:creationId xmlns:p14="http://schemas.microsoft.com/office/powerpoint/2010/main" val="508210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hlinkClick r:id="rId3"/>
            <a:extLst>
              <a:ext uri="{FF2B5EF4-FFF2-40B4-BE49-F238E27FC236}">
                <a16:creationId xmlns:a16="http://schemas.microsoft.com/office/drawing/2014/main" id="{5D42ABDA-06B0-48BF-9D41-C63181809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0238" y="643467"/>
            <a:ext cx="640352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48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EC8D488-D46F-4D74-8C43-EA25DB3C0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600" y="1118490"/>
            <a:ext cx="8178799" cy="462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128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C4EF50A-7B63-4EFA-BD55-BBAF828EC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600" y="1108266"/>
            <a:ext cx="8178799" cy="464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56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1: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3970" y="3070371"/>
            <a:ext cx="5676059" cy="3187816"/>
          </a:xfrm>
        </p:spPr>
        <p:txBody>
          <a:bodyPr>
            <a:normAutofit fontScale="70000" lnSpcReduction="20000"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Ultimate Scheme of Work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Me </a:t>
            </a:r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</a:t>
            </a:r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https://diagnosticquestions.com/Quizzes/EediUltimateSOW</a:t>
            </a:r>
          </a:p>
        </p:txBody>
      </p:sp>
    </p:spTree>
    <p:extLst>
      <p:ext uri="{BB962C8B-B14F-4D97-AF65-F5344CB8AC3E}">
        <p14:creationId xmlns:p14="http://schemas.microsoft.com/office/powerpoint/2010/main" val="1676251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hlinkClick r:id="rId3"/>
            <a:extLst>
              <a:ext uri="{FF2B5EF4-FFF2-40B4-BE49-F238E27FC236}">
                <a16:creationId xmlns:a16="http://schemas.microsoft.com/office/drawing/2014/main" id="{644D5EB9-38F9-493D-8D9C-FBCE839542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00" y="643467"/>
            <a:ext cx="763159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990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8BAE78C3-AFFD-4B57-B6DE-14C2BA520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1701228"/>
            <a:ext cx="8178799" cy="345554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04B1E6D-7E43-4DF6-8E98-118CD8F17A41}"/>
              </a:ext>
            </a:extLst>
          </p:cNvPr>
          <p:cNvSpPr/>
          <p:nvPr/>
        </p:nvSpPr>
        <p:spPr>
          <a:xfrm>
            <a:off x="2951651" y="5405998"/>
            <a:ext cx="32406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craigbarton.podia.com/</a:t>
            </a:r>
          </a:p>
        </p:txBody>
      </p:sp>
    </p:spTree>
    <p:extLst>
      <p:ext uri="{BB962C8B-B14F-4D97-AF65-F5344CB8AC3E}">
        <p14:creationId xmlns:p14="http://schemas.microsoft.com/office/powerpoint/2010/main" val="3845230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2: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3970" y="3070371"/>
            <a:ext cx="5676059" cy="3187816"/>
          </a:xfrm>
        </p:spPr>
        <p:txBody>
          <a:bodyPr>
            <a:normAutofit fontScale="77500" lnSpcReduction="20000"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WRM spreadsheet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Mrs Hawthorne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https://sketchcpd.com/resources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815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4D1714F6-F844-4AB2-9652-811BEAE662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1425194"/>
            <a:ext cx="8178799" cy="400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477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3: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3970" y="3070371"/>
            <a:ext cx="5676059" cy="3187816"/>
          </a:xfrm>
        </p:spPr>
        <p:txBody>
          <a:bodyPr>
            <a:normAutofit fontScale="70000" lnSpcReduction="20000"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Prime Factor tiles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Jonathan Hall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https://mathsbot.com/manipulatives/primeTiles</a:t>
            </a:r>
          </a:p>
        </p:txBody>
      </p:sp>
    </p:spTree>
    <p:extLst>
      <p:ext uri="{BB962C8B-B14F-4D97-AF65-F5344CB8AC3E}">
        <p14:creationId xmlns:p14="http://schemas.microsoft.com/office/powerpoint/2010/main" val="3938065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hlinkClick r:id="rId3"/>
            <a:extLst>
              <a:ext uri="{FF2B5EF4-FFF2-40B4-BE49-F238E27FC236}">
                <a16:creationId xmlns:a16="http://schemas.microsoft.com/office/drawing/2014/main" id="{75944B3A-172A-4E2C-BBFD-4C38D2B3E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1558100"/>
            <a:ext cx="8178799" cy="374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410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4: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3970" y="3070371"/>
            <a:ext cx="5676059" cy="3187816"/>
          </a:xfrm>
        </p:spPr>
        <p:txBody>
          <a:bodyPr>
            <a:normAutofit fontScale="70000" lnSpcReduction="20000"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R-infinity starter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Miss </a:t>
            </a:r>
            <a:r>
              <a:rPr lang="en-GB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Jaggers</a:t>
            </a:r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https://www.jaggersmaths.co.uk/r-infinity</a:t>
            </a:r>
          </a:p>
        </p:txBody>
      </p:sp>
    </p:spTree>
    <p:extLst>
      <p:ext uri="{BB962C8B-B14F-4D97-AF65-F5344CB8AC3E}">
        <p14:creationId xmlns:p14="http://schemas.microsoft.com/office/powerpoint/2010/main" val="5754809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SlateVTI">
  <a:themeElements>
    <a:clrScheme name="AnalogousFromRegularSeedRightStep">
      <a:dk1>
        <a:srgbClr val="000000"/>
      </a:dk1>
      <a:lt1>
        <a:srgbClr val="FFFFFF"/>
      </a:lt1>
      <a:dk2>
        <a:srgbClr val="413C24"/>
      </a:dk2>
      <a:lt2>
        <a:srgbClr val="EBEDEF"/>
      </a:lt2>
      <a:accent1>
        <a:srgbClr val="E77B29"/>
      </a:accent1>
      <a:accent2>
        <a:srgbClr val="B9A014"/>
      </a:accent2>
      <a:accent3>
        <a:srgbClr val="87AD1F"/>
      </a:accent3>
      <a:accent4>
        <a:srgbClr val="49BA14"/>
      </a:accent4>
      <a:accent5>
        <a:srgbClr val="21BC31"/>
      </a:accent5>
      <a:accent6>
        <a:srgbClr val="14BA6A"/>
      </a:accent6>
      <a:hlink>
        <a:srgbClr val="478CC1"/>
      </a:hlink>
      <a:folHlink>
        <a:srgbClr val="878787"/>
      </a:folHlink>
    </a:clrScheme>
    <a:fontScheme name="Slate">
      <a:majorFont>
        <a:latin typeface="Bookman Old Style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2.xml><?xml version="1.0" encoding="utf-8"?>
<a:theme xmlns:a="http://schemas.openxmlformats.org/drawingml/2006/main" name="SlateVTI">
  <a:themeElements>
    <a:clrScheme name="AnalogousFromRegularSeedRightStep">
      <a:dk1>
        <a:srgbClr val="000000"/>
      </a:dk1>
      <a:lt1>
        <a:srgbClr val="FFFFFF"/>
      </a:lt1>
      <a:dk2>
        <a:srgbClr val="413C24"/>
      </a:dk2>
      <a:lt2>
        <a:srgbClr val="EBEDEF"/>
      </a:lt2>
      <a:accent1>
        <a:srgbClr val="E77B29"/>
      </a:accent1>
      <a:accent2>
        <a:srgbClr val="B9A014"/>
      </a:accent2>
      <a:accent3>
        <a:srgbClr val="87AD1F"/>
      </a:accent3>
      <a:accent4>
        <a:srgbClr val="49BA14"/>
      </a:accent4>
      <a:accent5>
        <a:srgbClr val="21BC31"/>
      </a:accent5>
      <a:accent6>
        <a:srgbClr val="14BA6A"/>
      </a:accent6>
      <a:hlink>
        <a:srgbClr val="478CC1"/>
      </a:hlink>
      <a:folHlink>
        <a:srgbClr val="878787"/>
      </a:folHlink>
    </a:clrScheme>
    <a:fontScheme name="Slate">
      <a:majorFont>
        <a:latin typeface="Bookman Old Style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90</Words>
  <Application>Microsoft Office PowerPoint</Application>
  <PresentationFormat>On-screen Show (4:3)</PresentationFormat>
  <Paragraphs>32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Bookman Old Style</vt:lpstr>
      <vt:lpstr>Calibri</vt:lpstr>
      <vt:lpstr>Franklin Gothic Book</vt:lpstr>
      <vt:lpstr>Wingdings 2</vt:lpstr>
      <vt:lpstr>1_SlateVTI</vt:lpstr>
      <vt:lpstr>SlateVTI</vt:lpstr>
      <vt:lpstr>5 Resources and Ideas</vt:lpstr>
      <vt:lpstr>Resource 1:</vt:lpstr>
      <vt:lpstr>PowerPoint Presentation</vt:lpstr>
      <vt:lpstr>PowerPoint Presentation</vt:lpstr>
      <vt:lpstr>Resource 2:</vt:lpstr>
      <vt:lpstr>PowerPoint Presentation</vt:lpstr>
      <vt:lpstr>Resource 3:</vt:lpstr>
      <vt:lpstr>PowerPoint Presentation</vt:lpstr>
      <vt:lpstr>Resource 4:</vt:lpstr>
      <vt:lpstr>PowerPoint Presentation</vt:lpstr>
      <vt:lpstr>Resource 5: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Resources and Ideas</dc:title>
  <dc:creator>Craig Barton</dc:creator>
  <cp:lastModifiedBy>Craig Barton</cp:lastModifiedBy>
  <cp:revision>2</cp:revision>
  <dcterms:created xsi:type="dcterms:W3CDTF">2020-11-19T15:59:19Z</dcterms:created>
  <dcterms:modified xsi:type="dcterms:W3CDTF">2020-11-19T16:22:30Z</dcterms:modified>
</cp:coreProperties>
</file>