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9" r:id="rId2"/>
    <p:sldId id="343" r:id="rId3"/>
    <p:sldId id="344" r:id="rId4"/>
    <p:sldId id="345" r:id="rId5"/>
    <p:sldId id="346" r:id="rId6"/>
    <p:sldId id="347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AFF2A-6FC8-4843-9389-EEA76CDA1DD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B428F27-B03F-4D5E-8517-47CCC9BDD199}">
      <dgm:prSet/>
      <dgm:spPr/>
      <dgm:t>
        <a:bodyPr/>
        <a:lstStyle/>
        <a:p>
          <a:r>
            <a:rPr lang="en-GB"/>
            <a:t>To develop your skills in drawing in the style of Tom Hovey </a:t>
          </a:r>
          <a:endParaRPr lang="en-US"/>
        </a:p>
      </dgm:t>
    </dgm:pt>
    <dgm:pt modelId="{0F494D28-FE0D-45FC-B0FD-290D9D83B6DE}" type="parTrans" cxnId="{966ADB23-63C3-4FF3-AF09-1C71DAD0C9A2}">
      <dgm:prSet/>
      <dgm:spPr/>
      <dgm:t>
        <a:bodyPr/>
        <a:lstStyle/>
        <a:p>
          <a:endParaRPr lang="en-US"/>
        </a:p>
      </dgm:t>
    </dgm:pt>
    <dgm:pt modelId="{7AB47DC5-48A5-4CBB-BE2F-88AFBCAF68F1}" type="sibTrans" cxnId="{966ADB23-63C3-4FF3-AF09-1C71DAD0C9A2}">
      <dgm:prSet/>
      <dgm:spPr/>
      <dgm:t>
        <a:bodyPr/>
        <a:lstStyle/>
        <a:p>
          <a:endParaRPr lang="en-US"/>
        </a:p>
      </dgm:t>
    </dgm:pt>
    <dgm:pt modelId="{2940F0CB-73DC-4E6E-8620-15FD8AA75CAB}">
      <dgm:prSet/>
      <dgm:spPr/>
      <dgm:t>
        <a:bodyPr/>
        <a:lstStyle/>
        <a:p>
          <a:r>
            <a:rPr lang="en-GB"/>
            <a:t>Focus on LINE detail, accuracy in shape and application of details within each object your illustrate</a:t>
          </a:r>
          <a:endParaRPr lang="en-US"/>
        </a:p>
      </dgm:t>
    </dgm:pt>
    <dgm:pt modelId="{630BD11D-9F83-4745-9F7B-0C0A616E3E3B}" type="parTrans" cxnId="{59D6CF8E-156B-40D9-BF2D-1296E9C0928F}">
      <dgm:prSet/>
      <dgm:spPr/>
      <dgm:t>
        <a:bodyPr/>
        <a:lstStyle/>
        <a:p>
          <a:endParaRPr lang="en-US"/>
        </a:p>
      </dgm:t>
    </dgm:pt>
    <dgm:pt modelId="{8E85A6DB-95C7-4832-9AF5-014CD2ACFF09}" type="sibTrans" cxnId="{59D6CF8E-156B-40D9-BF2D-1296E9C0928F}">
      <dgm:prSet/>
      <dgm:spPr/>
      <dgm:t>
        <a:bodyPr/>
        <a:lstStyle/>
        <a:p>
          <a:endParaRPr lang="en-US"/>
        </a:p>
      </dgm:t>
    </dgm:pt>
    <dgm:pt modelId="{C69D94E9-1A70-48B2-8C23-213F36C41558}">
      <dgm:prSet/>
      <dgm:spPr/>
      <dgm:t>
        <a:bodyPr/>
        <a:lstStyle/>
        <a:p>
          <a:r>
            <a:rPr lang="en-GB"/>
            <a:t>Create an illustrated recipe card!</a:t>
          </a:r>
          <a:endParaRPr lang="en-US"/>
        </a:p>
      </dgm:t>
    </dgm:pt>
    <dgm:pt modelId="{612F388B-BC3C-4C8D-86BE-66572054F48D}" type="parTrans" cxnId="{0B2D7655-7459-4116-A36F-BDE86C7EFEA1}">
      <dgm:prSet/>
      <dgm:spPr/>
      <dgm:t>
        <a:bodyPr/>
        <a:lstStyle/>
        <a:p>
          <a:endParaRPr lang="en-US"/>
        </a:p>
      </dgm:t>
    </dgm:pt>
    <dgm:pt modelId="{D998B783-C163-4458-80AC-61D86B159275}" type="sibTrans" cxnId="{0B2D7655-7459-4116-A36F-BDE86C7EFEA1}">
      <dgm:prSet/>
      <dgm:spPr/>
      <dgm:t>
        <a:bodyPr/>
        <a:lstStyle/>
        <a:p>
          <a:endParaRPr lang="en-US"/>
        </a:p>
      </dgm:t>
    </dgm:pt>
    <dgm:pt modelId="{907E3054-5041-4CF0-8D4D-9204B998874F}" type="pres">
      <dgm:prSet presAssocID="{481AFF2A-6FC8-4843-9389-EEA76CDA1DD9}" presName="root" presStyleCnt="0">
        <dgm:presLayoutVars>
          <dgm:dir/>
          <dgm:resizeHandles val="exact"/>
        </dgm:presLayoutVars>
      </dgm:prSet>
      <dgm:spPr/>
    </dgm:pt>
    <dgm:pt modelId="{434A4769-9B35-4BA6-9701-0D5AE4C32AD8}" type="pres">
      <dgm:prSet presAssocID="{3B428F27-B03F-4D5E-8517-47CCC9BDD199}" presName="compNode" presStyleCnt="0"/>
      <dgm:spPr/>
    </dgm:pt>
    <dgm:pt modelId="{8A9EBC16-20B7-4CFE-8B3F-0B9653DC82B6}" type="pres">
      <dgm:prSet presAssocID="{3B428F27-B03F-4D5E-8517-47CCC9BDD199}" presName="bgRect" presStyleLbl="bgShp" presStyleIdx="0" presStyleCnt="3"/>
      <dgm:spPr/>
    </dgm:pt>
    <dgm:pt modelId="{38A2B7D1-0856-4749-AF99-AA708013AE47}" type="pres">
      <dgm:prSet presAssocID="{3B428F27-B03F-4D5E-8517-47CCC9BDD19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B3A369CA-42EF-4D4B-ADA7-523C8A091F9A}" type="pres">
      <dgm:prSet presAssocID="{3B428F27-B03F-4D5E-8517-47CCC9BDD199}" presName="spaceRect" presStyleCnt="0"/>
      <dgm:spPr/>
    </dgm:pt>
    <dgm:pt modelId="{1207D1D9-320E-4FC1-B0B5-6A7E9F291798}" type="pres">
      <dgm:prSet presAssocID="{3B428F27-B03F-4D5E-8517-47CCC9BDD199}" presName="parTx" presStyleLbl="revTx" presStyleIdx="0" presStyleCnt="3">
        <dgm:presLayoutVars>
          <dgm:chMax val="0"/>
          <dgm:chPref val="0"/>
        </dgm:presLayoutVars>
      </dgm:prSet>
      <dgm:spPr/>
    </dgm:pt>
    <dgm:pt modelId="{392B6FC8-AE98-4E51-B555-BBF2C8EAB3F6}" type="pres">
      <dgm:prSet presAssocID="{7AB47DC5-48A5-4CBB-BE2F-88AFBCAF68F1}" presName="sibTrans" presStyleCnt="0"/>
      <dgm:spPr/>
    </dgm:pt>
    <dgm:pt modelId="{7A40D2C2-AB43-4600-9A53-156C0D20E7FB}" type="pres">
      <dgm:prSet presAssocID="{2940F0CB-73DC-4E6E-8620-15FD8AA75CAB}" presName="compNode" presStyleCnt="0"/>
      <dgm:spPr/>
    </dgm:pt>
    <dgm:pt modelId="{E5C10C49-C7F3-473C-8706-4B203E1DBC6E}" type="pres">
      <dgm:prSet presAssocID="{2940F0CB-73DC-4E6E-8620-15FD8AA75CAB}" presName="bgRect" presStyleLbl="bgShp" presStyleIdx="1" presStyleCnt="3"/>
      <dgm:spPr/>
    </dgm:pt>
    <dgm:pt modelId="{93EBA28F-17DE-4303-AF45-67A1B80733C9}" type="pres">
      <dgm:prSet presAssocID="{2940F0CB-73DC-4E6E-8620-15FD8AA75CA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A79CAF0E-A375-469E-8444-93754B004E97}" type="pres">
      <dgm:prSet presAssocID="{2940F0CB-73DC-4E6E-8620-15FD8AA75CAB}" presName="spaceRect" presStyleCnt="0"/>
      <dgm:spPr/>
    </dgm:pt>
    <dgm:pt modelId="{65C90655-A548-411F-B3E5-14E92FBC28B0}" type="pres">
      <dgm:prSet presAssocID="{2940F0CB-73DC-4E6E-8620-15FD8AA75CAB}" presName="parTx" presStyleLbl="revTx" presStyleIdx="1" presStyleCnt="3">
        <dgm:presLayoutVars>
          <dgm:chMax val="0"/>
          <dgm:chPref val="0"/>
        </dgm:presLayoutVars>
      </dgm:prSet>
      <dgm:spPr/>
    </dgm:pt>
    <dgm:pt modelId="{E2918C95-B1C0-4173-9E10-E6ADF710F0EB}" type="pres">
      <dgm:prSet presAssocID="{8E85A6DB-95C7-4832-9AF5-014CD2ACFF09}" presName="sibTrans" presStyleCnt="0"/>
      <dgm:spPr/>
    </dgm:pt>
    <dgm:pt modelId="{F99311AC-89A8-4CC4-A61E-8135723A70E0}" type="pres">
      <dgm:prSet presAssocID="{C69D94E9-1A70-48B2-8C23-213F36C41558}" presName="compNode" presStyleCnt="0"/>
      <dgm:spPr/>
    </dgm:pt>
    <dgm:pt modelId="{E69FFBFB-4025-4D11-9A0E-6E45F3DEE8F5}" type="pres">
      <dgm:prSet presAssocID="{C69D94E9-1A70-48B2-8C23-213F36C41558}" presName="bgRect" presStyleLbl="bgShp" presStyleIdx="2" presStyleCnt="3"/>
      <dgm:spPr/>
    </dgm:pt>
    <dgm:pt modelId="{9EFDB6D2-B072-40E4-97A8-1ED31E886280}" type="pres">
      <dgm:prSet presAssocID="{C69D94E9-1A70-48B2-8C23-213F36C4155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"/>
        </a:ext>
      </dgm:extLst>
    </dgm:pt>
    <dgm:pt modelId="{81B46F11-338B-4B78-BADE-612841F1A0A6}" type="pres">
      <dgm:prSet presAssocID="{C69D94E9-1A70-48B2-8C23-213F36C41558}" presName="spaceRect" presStyleCnt="0"/>
      <dgm:spPr/>
    </dgm:pt>
    <dgm:pt modelId="{469625C7-8F26-4683-8748-A736C1D272AB}" type="pres">
      <dgm:prSet presAssocID="{C69D94E9-1A70-48B2-8C23-213F36C4155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6E38206-C3F9-4979-8F22-8FA84743BE80}" type="presOf" srcId="{C69D94E9-1A70-48B2-8C23-213F36C41558}" destId="{469625C7-8F26-4683-8748-A736C1D272AB}" srcOrd="0" destOrd="0" presId="urn:microsoft.com/office/officeart/2018/2/layout/IconVerticalSolidList"/>
    <dgm:cxn modelId="{57F1AE0B-9813-4C2E-9B76-82C2CD1EC381}" type="presOf" srcId="{3B428F27-B03F-4D5E-8517-47CCC9BDD199}" destId="{1207D1D9-320E-4FC1-B0B5-6A7E9F291798}" srcOrd="0" destOrd="0" presId="urn:microsoft.com/office/officeart/2018/2/layout/IconVerticalSolidList"/>
    <dgm:cxn modelId="{966ADB23-63C3-4FF3-AF09-1C71DAD0C9A2}" srcId="{481AFF2A-6FC8-4843-9389-EEA76CDA1DD9}" destId="{3B428F27-B03F-4D5E-8517-47CCC9BDD199}" srcOrd="0" destOrd="0" parTransId="{0F494D28-FE0D-45FC-B0FD-290D9D83B6DE}" sibTransId="{7AB47DC5-48A5-4CBB-BE2F-88AFBCAF68F1}"/>
    <dgm:cxn modelId="{EF56083B-7D48-404E-9013-4C7C558CD71A}" type="presOf" srcId="{481AFF2A-6FC8-4843-9389-EEA76CDA1DD9}" destId="{907E3054-5041-4CF0-8D4D-9204B998874F}" srcOrd="0" destOrd="0" presId="urn:microsoft.com/office/officeart/2018/2/layout/IconVerticalSolidList"/>
    <dgm:cxn modelId="{0B2D7655-7459-4116-A36F-BDE86C7EFEA1}" srcId="{481AFF2A-6FC8-4843-9389-EEA76CDA1DD9}" destId="{C69D94E9-1A70-48B2-8C23-213F36C41558}" srcOrd="2" destOrd="0" parTransId="{612F388B-BC3C-4C8D-86BE-66572054F48D}" sibTransId="{D998B783-C163-4458-80AC-61D86B159275}"/>
    <dgm:cxn modelId="{59D6CF8E-156B-40D9-BF2D-1296E9C0928F}" srcId="{481AFF2A-6FC8-4843-9389-EEA76CDA1DD9}" destId="{2940F0CB-73DC-4E6E-8620-15FD8AA75CAB}" srcOrd="1" destOrd="0" parTransId="{630BD11D-9F83-4745-9F7B-0C0A616E3E3B}" sibTransId="{8E85A6DB-95C7-4832-9AF5-014CD2ACFF09}"/>
    <dgm:cxn modelId="{D18AD2D8-F4ED-49AB-AF66-CF845335C22B}" type="presOf" srcId="{2940F0CB-73DC-4E6E-8620-15FD8AA75CAB}" destId="{65C90655-A548-411F-B3E5-14E92FBC28B0}" srcOrd="0" destOrd="0" presId="urn:microsoft.com/office/officeart/2018/2/layout/IconVerticalSolidList"/>
    <dgm:cxn modelId="{D6715EDC-BF29-43AC-A77D-F06D8D86581E}" type="presParOf" srcId="{907E3054-5041-4CF0-8D4D-9204B998874F}" destId="{434A4769-9B35-4BA6-9701-0D5AE4C32AD8}" srcOrd="0" destOrd="0" presId="urn:microsoft.com/office/officeart/2018/2/layout/IconVerticalSolidList"/>
    <dgm:cxn modelId="{D971775B-37C1-47CA-A830-804F3FC5256D}" type="presParOf" srcId="{434A4769-9B35-4BA6-9701-0D5AE4C32AD8}" destId="{8A9EBC16-20B7-4CFE-8B3F-0B9653DC82B6}" srcOrd="0" destOrd="0" presId="urn:microsoft.com/office/officeart/2018/2/layout/IconVerticalSolidList"/>
    <dgm:cxn modelId="{EEDE33FA-439C-4961-BF78-12829E0CC31D}" type="presParOf" srcId="{434A4769-9B35-4BA6-9701-0D5AE4C32AD8}" destId="{38A2B7D1-0856-4749-AF99-AA708013AE47}" srcOrd="1" destOrd="0" presId="urn:microsoft.com/office/officeart/2018/2/layout/IconVerticalSolidList"/>
    <dgm:cxn modelId="{372C0465-529F-437E-A1F9-72173085AA71}" type="presParOf" srcId="{434A4769-9B35-4BA6-9701-0D5AE4C32AD8}" destId="{B3A369CA-42EF-4D4B-ADA7-523C8A091F9A}" srcOrd="2" destOrd="0" presId="urn:microsoft.com/office/officeart/2018/2/layout/IconVerticalSolidList"/>
    <dgm:cxn modelId="{DB0F7ADA-85CA-4751-A6D2-3AC68E0953BE}" type="presParOf" srcId="{434A4769-9B35-4BA6-9701-0D5AE4C32AD8}" destId="{1207D1D9-320E-4FC1-B0B5-6A7E9F291798}" srcOrd="3" destOrd="0" presId="urn:microsoft.com/office/officeart/2018/2/layout/IconVerticalSolidList"/>
    <dgm:cxn modelId="{E78525A7-37AF-40D9-8E13-321E985A1646}" type="presParOf" srcId="{907E3054-5041-4CF0-8D4D-9204B998874F}" destId="{392B6FC8-AE98-4E51-B555-BBF2C8EAB3F6}" srcOrd="1" destOrd="0" presId="urn:microsoft.com/office/officeart/2018/2/layout/IconVerticalSolidList"/>
    <dgm:cxn modelId="{2C6A98F7-D03F-462A-A9F6-82BA90D1D57D}" type="presParOf" srcId="{907E3054-5041-4CF0-8D4D-9204B998874F}" destId="{7A40D2C2-AB43-4600-9A53-156C0D20E7FB}" srcOrd="2" destOrd="0" presId="urn:microsoft.com/office/officeart/2018/2/layout/IconVerticalSolidList"/>
    <dgm:cxn modelId="{F5ACADAB-3EE7-4863-9205-2ACA06882DC2}" type="presParOf" srcId="{7A40D2C2-AB43-4600-9A53-156C0D20E7FB}" destId="{E5C10C49-C7F3-473C-8706-4B203E1DBC6E}" srcOrd="0" destOrd="0" presId="urn:microsoft.com/office/officeart/2018/2/layout/IconVerticalSolidList"/>
    <dgm:cxn modelId="{DE33C59C-EB54-42E6-8A79-CC69E5DFF72B}" type="presParOf" srcId="{7A40D2C2-AB43-4600-9A53-156C0D20E7FB}" destId="{93EBA28F-17DE-4303-AF45-67A1B80733C9}" srcOrd="1" destOrd="0" presId="urn:microsoft.com/office/officeart/2018/2/layout/IconVerticalSolidList"/>
    <dgm:cxn modelId="{F93158C5-8DC8-4FE8-AD6B-A04B4CD6B648}" type="presParOf" srcId="{7A40D2C2-AB43-4600-9A53-156C0D20E7FB}" destId="{A79CAF0E-A375-469E-8444-93754B004E97}" srcOrd="2" destOrd="0" presId="urn:microsoft.com/office/officeart/2018/2/layout/IconVerticalSolidList"/>
    <dgm:cxn modelId="{8126327D-EABC-42DA-BB98-58DF6936D23C}" type="presParOf" srcId="{7A40D2C2-AB43-4600-9A53-156C0D20E7FB}" destId="{65C90655-A548-411F-B3E5-14E92FBC28B0}" srcOrd="3" destOrd="0" presId="urn:microsoft.com/office/officeart/2018/2/layout/IconVerticalSolidList"/>
    <dgm:cxn modelId="{A519A2EA-880A-447F-8EC7-F0B1D12321DA}" type="presParOf" srcId="{907E3054-5041-4CF0-8D4D-9204B998874F}" destId="{E2918C95-B1C0-4173-9E10-E6ADF710F0EB}" srcOrd="3" destOrd="0" presId="urn:microsoft.com/office/officeart/2018/2/layout/IconVerticalSolidList"/>
    <dgm:cxn modelId="{1F0C72FF-DCD5-4EC0-8A4F-A19AF7BB59BF}" type="presParOf" srcId="{907E3054-5041-4CF0-8D4D-9204B998874F}" destId="{F99311AC-89A8-4CC4-A61E-8135723A70E0}" srcOrd="4" destOrd="0" presId="urn:microsoft.com/office/officeart/2018/2/layout/IconVerticalSolidList"/>
    <dgm:cxn modelId="{846A9972-38F2-4BD0-BA63-977DCED4B005}" type="presParOf" srcId="{F99311AC-89A8-4CC4-A61E-8135723A70E0}" destId="{E69FFBFB-4025-4D11-9A0E-6E45F3DEE8F5}" srcOrd="0" destOrd="0" presId="urn:microsoft.com/office/officeart/2018/2/layout/IconVerticalSolidList"/>
    <dgm:cxn modelId="{45BB15FD-713E-46D4-876E-C5F5484484B8}" type="presParOf" srcId="{F99311AC-89A8-4CC4-A61E-8135723A70E0}" destId="{9EFDB6D2-B072-40E4-97A8-1ED31E886280}" srcOrd="1" destOrd="0" presId="urn:microsoft.com/office/officeart/2018/2/layout/IconVerticalSolidList"/>
    <dgm:cxn modelId="{7A27DA4C-3B0A-4CE6-B2FD-353EA863DBC2}" type="presParOf" srcId="{F99311AC-89A8-4CC4-A61E-8135723A70E0}" destId="{81B46F11-338B-4B78-BADE-612841F1A0A6}" srcOrd="2" destOrd="0" presId="urn:microsoft.com/office/officeart/2018/2/layout/IconVerticalSolidList"/>
    <dgm:cxn modelId="{B161B52A-7826-4B41-8F94-39CCEB14C608}" type="presParOf" srcId="{F99311AC-89A8-4CC4-A61E-8135723A70E0}" destId="{469625C7-8F26-4683-8748-A736C1D272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EBC16-20B7-4CFE-8B3F-0B9653DC82B6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A2B7D1-0856-4749-AF99-AA708013AE47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07D1D9-320E-4FC1-B0B5-6A7E9F291798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To develop your skills in drawing in the style of Tom Hovey </a:t>
          </a:r>
          <a:endParaRPr lang="en-US" sz="2400" kern="1200"/>
        </a:p>
      </dsp:txBody>
      <dsp:txXfrm>
        <a:off x="1941716" y="718"/>
        <a:ext cx="4571887" cy="1681139"/>
      </dsp:txXfrm>
    </dsp:sp>
    <dsp:sp modelId="{E5C10C49-C7F3-473C-8706-4B203E1DBC6E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BA28F-17DE-4303-AF45-67A1B80733C9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90655-A548-411F-B3E5-14E92FBC28B0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Focus on LINE detail, accuracy in shape and application of details within each object your illustrate</a:t>
          </a:r>
          <a:endParaRPr lang="en-US" sz="2400" kern="1200"/>
        </a:p>
      </dsp:txBody>
      <dsp:txXfrm>
        <a:off x="1941716" y="2102143"/>
        <a:ext cx="4571887" cy="1681139"/>
      </dsp:txXfrm>
    </dsp:sp>
    <dsp:sp modelId="{E69FFBFB-4025-4D11-9A0E-6E45F3DEE8F5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FDB6D2-B072-40E4-97A8-1ED31E886280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625C7-8F26-4683-8748-A736C1D272AB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Create an illustrated recipe card!</a:t>
          </a:r>
          <a:endParaRPr lang="en-US" sz="2400" kern="120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4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8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81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8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6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0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5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3A171-5235-F647-9F60-835741D34C85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A40DD-6AE4-4845-861D-12C04E7A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2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F4AC6C68-F125-48AD-A5B4-89AD5E797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4C0E5DA-5624-49BC-AC1E-30229AA5B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709" y="682754"/>
            <a:ext cx="5492493" cy="5492493"/>
          </a:xfrm>
          <a:custGeom>
            <a:avLst/>
            <a:gdLst>
              <a:gd name="connsiteX0" fmla="*/ 2746247 w 5492493"/>
              <a:gd name="connsiteY0" fmla="*/ 0 h 5492493"/>
              <a:gd name="connsiteX1" fmla="*/ 5492493 w 5492493"/>
              <a:gd name="connsiteY1" fmla="*/ 2746247 h 5492493"/>
              <a:gd name="connsiteX2" fmla="*/ 2746247 w 5492493"/>
              <a:gd name="connsiteY2" fmla="*/ 5492493 h 5492493"/>
              <a:gd name="connsiteX3" fmla="*/ 0 w 5492493"/>
              <a:gd name="connsiteY3" fmla="*/ 2746247 h 5492493"/>
              <a:gd name="connsiteX4" fmla="*/ 2746247 w 5492493"/>
              <a:gd name="connsiteY4" fmla="*/ 0 h 5492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2493" h="5492493">
                <a:moveTo>
                  <a:pt x="2746247" y="0"/>
                </a:moveTo>
                <a:cubicBezTo>
                  <a:pt x="4262957" y="0"/>
                  <a:pt x="5492493" y="1229536"/>
                  <a:pt x="5492493" y="2746247"/>
                </a:cubicBezTo>
                <a:cubicBezTo>
                  <a:pt x="5492493" y="4262957"/>
                  <a:pt x="4262957" y="5492493"/>
                  <a:pt x="2746247" y="5492493"/>
                </a:cubicBezTo>
                <a:cubicBezTo>
                  <a:pt x="1229536" y="5492493"/>
                  <a:pt x="0" y="4262957"/>
                  <a:pt x="0" y="2746247"/>
                </a:cubicBezTo>
                <a:cubicBezTo>
                  <a:pt x="0" y="1229536"/>
                  <a:pt x="1229536" y="0"/>
                  <a:pt x="274624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25E157ED-E992-43F3-9A84-96C30A5C4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301542" y="3567390"/>
            <a:ext cx="2311806" cy="2303982"/>
          </a:xfrm>
          <a:custGeom>
            <a:avLst/>
            <a:gdLst>
              <a:gd name="connsiteX0" fmla="*/ 0 w 3108399"/>
              <a:gd name="connsiteY0" fmla="*/ 0 h 3097879"/>
              <a:gd name="connsiteX1" fmla="*/ 159985 w 3108399"/>
              <a:gd name="connsiteY1" fmla="*/ 4045 h 3097879"/>
              <a:gd name="connsiteX2" fmla="*/ 3092907 w 3108399"/>
              <a:gd name="connsiteY2" fmla="*/ 2791087 h 3097879"/>
              <a:gd name="connsiteX3" fmla="*/ 3108399 w 3108399"/>
              <a:gd name="connsiteY3" fmla="*/ 3097879 h 3097879"/>
              <a:gd name="connsiteX4" fmla="*/ 2470733 w 3108399"/>
              <a:gd name="connsiteY4" fmla="*/ 3097879 h 3097879"/>
              <a:gd name="connsiteX5" fmla="*/ 2458534 w 3108399"/>
              <a:gd name="connsiteY5" fmla="*/ 2856285 h 3097879"/>
              <a:gd name="connsiteX6" fmla="*/ 252674 w 3108399"/>
              <a:gd name="connsiteY6" fmla="*/ 650424 h 3097879"/>
              <a:gd name="connsiteX7" fmla="*/ 0 w 3108399"/>
              <a:gd name="connsiteY7" fmla="*/ 637665 h 309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8399" h="3097879">
                <a:moveTo>
                  <a:pt x="0" y="0"/>
                </a:moveTo>
                <a:lnTo>
                  <a:pt x="159985" y="4045"/>
                </a:lnTo>
                <a:cubicBezTo>
                  <a:pt x="1696687" y="81941"/>
                  <a:pt x="2939004" y="1275632"/>
                  <a:pt x="3092907" y="2791087"/>
                </a:cubicBezTo>
                <a:lnTo>
                  <a:pt x="3108399" y="3097879"/>
                </a:lnTo>
                <a:lnTo>
                  <a:pt x="2470733" y="3097879"/>
                </a:lnTo>
                <a:lnTo>
                  <a:pt x="2458534" y="2856285"/>
                </a:lnTo>
                <a:cubicBezTo>
                  <a:pt x="2340416" y="1693197"/>
                  <a:pt x="1415762" y="768542"/>
                  <a:pt x="252674" y="650424"/>
                </a:cubicBezTo>
                <a:lnTo>
                  <a:pt x="0" y="637665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CA60F-EEFA-4420-9CC2-B36885FF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812" y="1533463"/>
            <a:ext cx="4101152" cy="35142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Year 9</a:t>
            </a:r>
            <a:b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Half Term 3</a:t>
            </a:r>
            <a:endParaRPr lang="en-US" sz="8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DE930-1A7A-497E-B9CD-4D85BB2C3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3305" y="2569757"/>
            <a:ext cx="3988244" cy="1441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Art Project</a:t>
            </a: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AEFD253A-9BCA-430B-979A-AA2F8445D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360" y="3024171"/>
            <a:ext cx="435428" cy="435428"/>
          </a:xfrm>
          <a:prstGeom prst="ellipse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20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284EA-E484-4C0E-8E37-F486300B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2" y="108594"/>
            <a:ext cx="6798541" cy="7712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Do now task</a:t>
            </a:r>
          </a:p>
        </p:txBody>
      </p:sp>
      <p:pic>
        <p:nvPicPr>
          <p:cNvPr id="1026" name="Picture 2" descr="IDLES / LIMITED EDITION SUNDAE A2 PRINT — Tom Hovey / Illustrator">
            <a:extLst>
              <a:ext uri="{FF2B5EF4-FFF2-40B4-BE49-F238E27FC236}">
                <a16:creationId xmlns:a16="http://schemas.microsoft.com/office/drawing/2014/main" id="{024E93BE-C570-45A4-B84A-75E710B0D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5" r="3555"/>
          <a:stretch/>
        </p:blipFill>
        <p:spPr bwMode="auto">
          <a:xfrm>
            <a:off x="1" y="10"/>
            <a:ext cx="4196496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691374-A3FD-4802-99E9-611A523793B0}"/>
              </a:ext>
            </a:extLst>
          </p:cNvPr>
          <p:cNvSpPr txBox="1"/>
          <p:nvPr/>
        </p:nvSpPr>
        <p:spPr>
          <a:xfrm>
            <a:off x="4553734" y="1245878"/>
            <a:ext cx="6798539" cy="4250682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000" b="1" i="0" u="sng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Artist Analysis: 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3600" dirty="0"/>
          </a:p>
          <a:p>
            <a:pPr marL="4572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/>
              <a:t>DESCRIBE this art in 3 words.</a:t>
            </a:r>
          </a:p>
          <a:p>
            <a:pPr marL="4572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What techniques have been used in the artwork?</a:t>
            </a:r>
          </a:p>
          <a:p>
            <a:pPr marL="4572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/>
              <a:t>What makes this artist successful? Justify your answer. (think about his art style, application of colour, drawing technique)</a:t>
            </a:r>
          </a:p>
          <a:p>
            <a:pPr marL="4572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3600" dirty="0"/>
          </a:p>
          <a:p>
            <a:pPr marL="45720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3600" dirty="0"/>
          </a:p>
          <a:p>
            <a:pPr marL="228600"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Answers from everyone in the chat box &gt;&gt;&gt;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4BA2D3-16C1-45BA-8481-D8FCE86862AB}"/>
              </a:ext>
            </a:extLst>
          </p:cNvPr>
          <p:cNvSpPr txBox="1"/>
          <p:nvPr/>
        </p:nvSpPr>
        <p:spPr>
          <a:xfrm>
            <a:off x="8293736" y="6226186"/>
            <a:ext cx="541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Tom Hovey’s illustrations!</a:t>
            </a:r>
          </a:p>
        </p:txBody>
      </p:sp>
    </p:spTree>
    <p:extLst>
      <p:ext uri="{BB962C8B-B14F-4D97-AF65-F5344CB8AC3E}">
        <p14:creationId xmlns:p14="http://schemas.microsoft.com/office/powerpoint/2010/main" val="179028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3A583-5099-44A5-9365-45C4DC62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Lesson Objectives: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78BA7C12-12D5-403B-88CA-452E9730B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188655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130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030D0-2866-477F-A067-3B328C319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738191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n-GB" b="1" dirty="0"/>
              <a:t>Warm up illustration task!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D9B2D7-0AEE-461D-BC1E-2C14068421BF}"/>
              </a:ext>
            </a:extLst>
          </p:cNvPr>
          <p:cNvSpPr txBox="1"/>
          <p:nvPr/>
        </p:nvSpPr>
        <p:spPr>
          <a:xfrm>
            <a:off x="609600" y="1085575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Turn these images into mini illustrations! </a:t>
            </a:r>
          </a:p>
          <a:p>
            <a:r>
              <a:rPr lang="en-GB" sz="2800" dirty="0"/>
              <a:t>Complete as many as you can in 7minutes! </a:t>
            </a:r>
          </a:p>
        </p:txBody>
      </p:sp>
      <p:pic>
        <p:nvPicPr>
          <p:cNvPr id="1030" name="Picture 6" descr="3,512 Baking High Res Illustrations - Getty Images">
            <a:extLst>
              <a:ext uri="{FF2B5EF4-FFF2-40B4-BE49-F238E27FC236}">
                <a16:creationId xmlns:a16="http://schemas.microsoft.com/office/drawing/2014/main" id="{9D80BFE2-A263-414A-861D-A9F09A4C0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900" y="1009980"/>
            <a:ext cx="3727421" cy="398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05B1BA-CE75-4BAB-B4BF-87968EADBA8D}"/>
              </a:ext>
            </a:extLst>
          </p:cNvPr>
          <p:cNvSpPr txBox="1"/>
          <p:nvPr/>
        </p:nvSpPr>
        <p:spPr>
          <a:xfrm>
            <a:off x="7448551" y="2595476"/>
            <a:ext cx="4520564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I’m looking for clear line drawings with details added in! </a:t>
            </a:r>
            <a:r>
              <a:rPr lang="en-GB" sz="2400" i="1" dirty="0">
                <a:sym typeface="Wingdings" panose="05000000000000000000" pitchFamily="2" charset="2"/>
              </a:rPr>
              <a:t> use this example to help you.</a:t>
            </a:r>
            <a:endParaRPr lang="en-GB" sz="2400" i="1" dirty="0"/>
          </a:p>
        </p:txBody>
      </p:sp>
      <p:pic>
        <p:nvPicPr>
          <p:cNvPr id="1032" name="Picture 8" descr="The Best Chocolate Cupcakes | Cupcake Project">
            <a:extLst>
              <a:ext uri="{FF2B5EF4-FFF2-40B4-BE49-F238E27FC236}">
                <a16:creationId xmlns:a16="http://schemas.microsoft.com/office/drawing/2014/main" id="{B0A49805-2250-430F-BACC-21D51359B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" y="2043115"/>
            <a:ext cx="15367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alistic Chef Hat And Kitchen Whisk On Plain Background Stock Illustration  - Download Image Now - iStock">
            <a:extLst>
              <a:ext uri="{FF2B5EF4-FFF2-40B4-BE49-F238E27FC236}">
                <a16:creationId xmlns:a16="http://schemas.microsoft.com/office/drawing/2014/main" id="{480EA5ED-8891-4F64-8F8E-C401D6713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2115277"/>
            <a:ext cx="1866901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roissant - Wikipedia">
            <a:extLst>
              <a:ext uri="{FF2B5EF4-FFF2-40B4-BE49-F238E27FC236}">
                <a16:creationId xmlns:a16="http://schemas.microsoft.com/office/drawing/2014/main" id="{351A9A78-85F5-4F9B-AB9C-FA6635FD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628" y="5427955"/>
            <a:ext cx="1734820" cy="12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luten and dairy-free strawberry cake">
            <a:extLst>
              <a:ext uri="{FF2B5EF4-FFF2-40B4-BE49-F238E27FC236}">
                <a16:creationId xmlns:a16="http://schemas.microsoft.com/office/drawing/2014/main" id="{5AECBD23-195C-4816-98E3-08D3C8634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822" y="210792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Vegan Lemon Tart - Domestic Gothess">
            <a:extLst>
              <a:ext uri="{FF2B5EF4-FFF2-40B4-BE49-F238E27FC236}">
                <a16:creationId xmlns:a16="http://schemas.microsoft.com/office/drawing/2014/main" id="{5D72F8AD-B39A-40A9-A85E-49C716616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670" y="4157018"/>
            <a:ext cx="1442720" cy="216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10 Essential Baking Tools Slideshow">
            <a:extLst>
              <a:ext uri="{FF2B5EF4-FFF2-40B4-BE49-F238E27FC236}">
                <a16:creationId xmlns:a16="http://schemas.microsoft.com/office/drawing/2014/main" id="{EF45BD97-CAA2-4541-B05F-248C4940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49" y="4084329"/>
            <a:ext cx="1866901" cy="121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15 Baking Tools I Cannot Live Without - Designs of Any Kind">
            <a:extLst>
              <a:ext uri="{FF2B5EF4-FFF2-40B4-BE49-F238E27FC236}">
                <a16:creationId xmlns:a16="http://schemas.microsoft.com/office/drawing/2014/main" id="{F510693E-A8D3-4685-A133-216BBD006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76" y="4505149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Free Vector Graphics: Baking Tools - Kelcie Makes Patterns">
            <a:extLst>
              <a:ext uri="{FF2B5EF4-FFF2-40B4-BE49-F238E27FC236}">
                <a16:creationId xmlns:a16="http://schemas.microsoft.com/office/drawing/2014/main" id="{F9207583-5D88-4B4E-BE41-BF43A01DE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5186046"/>
            <a:ext cx="31432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9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610ED-0A1B-4CBA-A967-A775A06CD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1" y="-173352"/>
            <a:ext cx="10515600" cy="1325563"/>
          </a:xfrm>
        </p:spPr>
        <p:txBody>
          <a:bodyPr/>
          <a:lstStyle/>
          <a:p>
            <a:r>
              <a:rPr lang="en-GB" b="1"/>
              <a:t>DESIGNING AN ILLUSTRATED RECIPE CARD</a:t>
            </a:r>
            <a:endParaRPr lang="en-GB" b="1" dirty="0"/>
          </a:p>
        </p:txBody>
      </p:sp>
      <p:pic>
        <p:nvPicPr>
          <p:cNvPr id="2050" name="Picture 2" descr="gemma correll's tumblr of things and stuff | Recipe drawing, Food  illustrations, Visual recipes">
            <a:extLst>
              <a:ext uri="{FF2B5EF4-FFF2-40B4-BE49-F238E27FC236}">
                <a16:creationId xmlns:a16="http://schemas.microsoft.com/office/drawing/2014/main" id="{D96AADF4-AF23-4D2F-BE45-BA1EF27D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" y="1378710"/>
            <a:ext cx="3371870" cy="475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cipe Book Cliparts, Stock Vector And Royalty Free Recipe Book  Illustrations">
            <a:extLst>
              <a:ext uri="{FF2B5EF4-FFF2-40B4-BE49-F238E27FC236}">
                <a16:creationId xmlns:a16="http://schemas.microsoft.com/office/drawing/2014/main" id="{360F17EE-75A6-44CA-97BA-87083DCA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52" y="997710"/>
            <a:ext cx="3501380" cy="350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ocolate cake recipe poster Kitchen decor Food art Dessert | Etsy | Food  illustrations, Cake illustration, Watercolor food">
            <a:extLst>
              <a:ext uri="{FF2B5EF4-FFF2-40B4-BE49-F238E27FC236}">
                <a16:creationId xmlns:a16="http://schemas.microsoft.com/office/drawing/2014/main" id="{54C29DE2-6EDF-4761-8067-A4412B820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r="15005"/>
          <a:stretch/>
        </p:blipFill>
        <p:spPr bwMode="auto">
          <a:xfrm>
            <a:off x="7335514" y="944687"/>
            <a:ext cx="2573660" cy="36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3DB2DB-3AD9-4DAC-84E0-730D7B1B474F}"/>
              </a:ext>
            </a:extLst>
          </p:cNvPr>
          <p:cNvSpPr txBox="1"/>
          <p:nvPr/>
        </p:nvSpPr>
        <p:spPr>
          <a:xfrm>
            <a:off x="3698253" y="4686300"/>
            <a:ext cx="6210921" cy="20313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Find a simple dessert recipe (or use the template sheet provided)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Illustrate the KEY POINS for that recipe! (use colours if you have them)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notes around your drawings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FANCY title at the top</a:t>
            </a:r>
          </a:p>
          <a:p>
            <a:r>
              <a:rPr lang="en-GB" dirty="0"/>
              <a:t>Be prepared to share your work at the end and hand in </a:t>
            </a:r>
            <a:r>
              <a:rPr lang="en-GB" dirty="0">
                <a:sym typeface="Wingdings" panose="05000000000000000000" pitchFamily="2" charset="2"/>
              </a:rPr>
              <a:t>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70D58C-2576-4627-AA26-C3F83690DAC9}"/>
              </a:ext>
            </a:extLst>
          </p:cNvPr>
          <p:cNvSpPr txBox="1"/>
          <p:nvPr/>
        </p:nvSpPr>
        <p:spPr>
          <a:xfrm>
            <a:off x="10058400" y="2047875"/>
            <a:ext cx="1781175" cy="31393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Final Thoughts: </a:t>
            </a:r>
          </a:p>
          <a:p>
            <a:endParaRPr lang="en-GB" b="1" dirty="0"/>
          </a:p>
          <a:p>
            <a:r>
              <a:rPr lang="en-GB" b="1" dirty="0"/>
              <a:t>What’s been a success with the illustrated recipe cards? </a:t>
            </a:r>
          </a:p>
          <a:p>
            <a:endParaRPr lang="en-GB" b="1" dirty="0"/>
          </a:p>
          <a:p>
            <a:r>
              <a:rPr lang="en-GB" b="1" dirty="0"/>
              <a:t>What been difficult when illustrating? Why?</a:t>
            </a:r>
          </a:p>
        </p:txBody>
      </p:sp>
    </p:spTree>
    <p:extLst>
      <p:ext uri="{BB962C8B-B14F-4D97-AF65-F5344CB8AC3E}">
        <p14:creationId xmlns:p14="http://schemas.microsoft.com/office/powerpoint/2010/main" val="221365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F916-ABEC-4DD1-BD4D-48DE6EA48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6" y="-273047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/>
              <a:t>Template Sheet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CA03A2-510E-4D9E-BEEC-336CD6566147}"/>
              </a:ext>
            </a:extLst>
          </p:cNvPr>
          <p:cNvSpPr txBox="1"/>
          <p:nvPr/>
        </p:nvSpPr>
        <p:spPr>
          <a:xfrm>
            <a:off x="285750" y="806351"/>
            <a:ext cx="3629025" cy="461664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Cupcake Recipe:</a:t>
            </a:r>
          </a:p>
          <a:p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110g softened butter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110g golden caster sugar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2 large eggs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½ tsp vanilla extract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110g self-raising flour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effectLst/>
            </a:endParaRPr>
          </a:p>
          <a:p>
            <a:r>
              <a:rPr lang="en-GB" b="1" dirty="0">
                <a:effectLst/>
                <a:latin typeface="corporate-s"/>
              </a:rPr>
              <a:t>For the buttercream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150g softened butter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300g icing sugar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1 tsp vanilla extract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3 tbsp milk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food colouring paste of your choice (optional)</a:t>
            </a: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CE196-29A7-4F7B-A02D-89E19261E7E7}"/>
              </a:ext>
            </a:extLst>
          </p:cNvPr>
          <p:cNvSpPr txBox="1"/>
          <p:nvPr/>
        </p:nvSpPr>
        <p:spPr>
          <a:xfrm>
            <a:off x="4150519" y="3832681"/>
            <a:ext cx="7898606" cy="28931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solidFill>
                  <a:srgbClr val="333333"/>
                </a:solidFill>
                <a:effectLst/>
                <a:latin typeface="corporate-s"/>
              </a:rPr>
              <a:t>Instructions (if you want add some of these to your recipe card):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solidFill>
                  <a:srgbClr val="333333"/>
                </a:solidFill>
                <a:effectLst/>
                <a:latin typeface="corporate-s"/>
              </a:rPr>
              <a:t>STEP 1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corporate-s"/>
              </a:rPr>
              <a:t>Heat oven to </a:t>
            </a:r>
            <a:r>
              <a:rPr lang="en-GB" sz="1400" b="0" i="0" dirty="0">
                <a:effectLst/>
                <a:latin typeface="corporate-s"/>
              </a:rPr>
              <a:t>180C/160C fan/gas 4 and fill a 12 cupcake tray with cases.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effectLst/>
                <a:latin typeface="corporate-s"/>
              </a:rPr>
              <a:t>STEP 2</a:t>
            </a:r>
            <a:r>
              <a:rPr lang="en-GB" sz="1400" b="0" i="0" dirty="0">
                <a:effectLst/>
                <a:latin typeface="corporate-s"/>
              </a:rPr>
              <a:t>Using an electric whisk beat 110g softened butter and 110g golden caster sugar together until pale and fluffy then whisk in 2 large eggs, one at a time, scraping down the sides of the bowl after each addition.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effectLst/>
                <a:latin typeface="corporate-s"/>
              </a:rPr>
              <a:t>STEP 3</a:t>
            </a:r>
            <a:r>
              <a:rPr lang="en-GB" sz="1400" b="0" i="0" dirty="0">
                <a:effectLst/>
                <a:latin typeface="corporate-s"/>
              </a:rPr>
              <a:t>Add ½ tsp vanilla extract, 110g self-raising flour and a pinch of salt, whisk until just combined then spoon the mixture into the cupcake cases.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effectLst/>
                <a:latin typeface="corporate-s"/>
              </a:rPr>
              <a:t>STEP 4</a:t>
            </a:r>
            <a:r>
              <a:rPr lang="en-GB" sz="1400" b="0" i="0" dirty="0">
                <a:effectLst/>
                <a:latin typeface="corporate-s"/>
              </a:rPr>
              <a:t>Bake for 15 mins until golden brown and a skewer inserted into the middle of each cake comes out clean. Leave to cool completely on a wire rack.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solidFill>
                  <a:srgbClr val="333333"/>
                </a:solidFill>
                <a:effectLst/>
                <a:latin typeface="corporate-s"/>
              </a:rPr>
              <a:t>STEP 5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corporate-s"/>
              </a:rPr>
              <a:t>To make the buttercream, whisk 150g softened butter until super soft then add 300g icing sugar, 1 tsp vanilla extract and a pinch of salt.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solidFill>
                  <a:srgbClr val="333333"/>
                </a:solidFill>
                <a:effectLst/>
                <a:latin typeface="corporate-s"/>
              </a:rPr>
              <a:t>STEP 6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corporate-s"/>
              </a:rPr>
              <a:t>Whisk together until smooth (start off slowly to avoid an icing sugar cloud) then beat in 3 tbsp milk.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400" b="1" i="0" dirty="0">
                <a:solidFill>
                  <a:srgbClr val="333333"/>
                </a:solidFill>
                <a:effectLst/>
                <a:latin typeface="corporate-s"/>
              </a:rPr>
              <a:t>STEP 7</a:t>
            </a:r>
            <a:r>
              <a:rPr lang="en-GB" sz="1400" b="0" i="0" dirty="0">
                <a:solidFill>
                  <a:srgbClr val="333333"/>
                </a:solidFill>
                <a:effectLst/>
                <a:latin typeface="corporate-s"/>
              </a:rPr>
              <a:t>If wanting to colour, stir in the food colouring now. Spoon or pipe onto the cooled cupcakes.</a:t>
            </a:r>
          </a:p>
        </p:txBody>
      </p:sp>
      <p:pic>
        <p:nvPicPr>
          <p:cNvPr id="3074" name="Picture 2" descr="A selection of iced cupcakes">
            <a:extLst>
              <a:ext uri="{FF2B5EF4-FFF2-40B4-BE49-F238E27FC236}">
                <a16:creationId xmlns:a16="http://schemas.microsoft.com/office/drawing/2014/main" id="{5F40BE3F-AE8B-447F-98E0-FA4A0BD03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0" b="20750"/>
          <a:stretch/>
        </p:blipFill>
        <p:spPr bwMode="auto">
          <a:xfrm>
            <a:off x="676275" y="5297426"/>
            <a:ext cx="2886075" cy="138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4 Ways to Soften Butter Quickly for Baking">
            <a:extLst>
              <a:ext uri="{FF2B5EF4-FFF2-40B4-BE49-F238E27FC236}">
                <a16:creationId xmlns:a16="http://schemas.microsoft.com/office/drawing/2014/main" id="{E967ABF2-65DC-46C7-998D-68EAA7AAA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19" y="183118"/>
            <a:ext cx="2156841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ilver Spoon Caster Sugar | Morrisons">
            <a:extLst>
              <a:ext uri="{FF2B5EF4-FFF2-40B4-BE49-F238E27FC236}">
                <a16:creationId xmlns:a16="http://schemas.microsoft.com/office/drawing/2014/main" id="{EAB04CAE-7F4E-4409-BFCB-E7D8F7975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60" y="1374874"/>
            <a:ext cx="17716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706DD9-0737-4060-8C55-05D7E762A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843" y="1556773"/>
            <a:ext cx="1945341" cy="1771650"/>
          </a:xfrm>
          <a:prstGeom prst="rect">
            <a:avLst/>
          </a:prstGeom>
        </p:spPr>
      </p:pic>
      <p:pic>
        <p:nvPicPr>
          <p:cNvPr id="3082" name="Picture 10" descr="Nielsen Massey Vanilla Extract 60ml | Squires Kitchen Shop">
            <a:extLst>
              <a:ext uri="{FF2B5EF4-FFF2-40B4-BE49-F238E27FC236}">
                <a16:creationId xmlns:a16="http://schemas.microsoft.com/office/drawing/2014/main" id="{6BFB8523-98E1-4F57-8B5F-FBF09FE72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701" y="389734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Mcdougalls Self Raising Flour 1.1Kg - Tesco Groceries">
            <a:extLst>
              <a:ext uri="{FF2B5EF4-FFF2-40B4-BE49-F238E27FC236}">
                <a16:creationId xmlns:a16="http://schemas.microsoft.com/office/drawing/2014/main" id="{5EAEF7E4-2EAA-47CF-B715-0D87ADFE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242" y="2103435"/>
            <a:ext cx="1523999" cy="152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ow To Make Self-Raising Flour From Plain Flour | Charlotte's Lively Kitchen">
            <a:extLst>
              <a:ext uri="{FF2B5EF4-FFF2-40B4-BE49-F238E27FC236}">
                <a16:creationId xmlns:a16="http://schemas.microsoft.com/office/drawing/2014/main" id="{352B0210-213F-4C24-A7FA-8603CD4B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075" y="2235032"/>
            <a:ext cx="1276351" cy="127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Glace Icing Recipe | How to Make Glace Icing | Baking Mad">
            <a:extLst>
              <a:ext uri="{FF2B5EF4-FFF2-40B4-BE49-F238E27FC236}">
                <a16:creationId xmlns:a16="http://schemas.microsoft.com/office/drawing/2014/main" id="{193CDDDB-D385-4A17-9D52-8AD219747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392" y="132219"/>
            <a:ext cx="2189149" cy="145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eramic Milk Carton Shaped Milk Jug: Amazon.co.uk: Kitchen &amp; Home">
            <a:extLst>
              <a:ext uri="{FF2B5EF4-FFF2-40B4-BE49-F238E27FC236}">
                <a16:creationId xmlns:a16="http://schemas.microsoft.com/office/drawing/2014/main" id="{6803054B-AC58-402E-A46B-CF9E76DA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4" y="2008827"/>
            <a:ext cx="818427" cy="145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772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2399D-34F3-4443-B1C8-122EA11F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89" y="848426"/>
            <a:ext cx="6666040" cy="60285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4800" dirty="0">
                <a:solidFill>
                  <a:schemeClr val="tx1"/>
                </a:solidFill>
                <a:ea typeface="+mj-ea"/>
              </a:rPr>
              <a:t>Handing in time…</a:t>
            </a:r>
          </a:p>
        </p:txBody>
      </p:sp>
      <p:pic>
        <p:nvPicPr>
          <p:cNvPr id="16386" name="Picture 2" descr="check box">
            <a:extLst>
              <a:ext uri="{FF2B5EF4-FFF2-40B4-BE49-F238E27FC236}">
                <a16:creationId xmlns:a16="http://schemas.microsoft.com/office/drawing/2014/main" id="{0930FBA8-7F28-44CC-B893-19F42F9397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/>
        </p:blipFill>
        <p:spPr bwMode="auto">
          <a:xfrm>
            <a:off x="6677552" y="1232777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4F20B9-6990-4CF4-9EC8-DA790168AC7F}"/>
              </a:ext>
            </a:extLst>
          </p:cNvPr>
          <p:cNvSpPr txBox="1"/>
          <p:nvPr/>
        </p:nvSpPr>
        <p:spPr>
          <a:xfrm>
            <a:off x="437999" y="1648631"/>
            <a:ext cx="6254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illustrated recipe card!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r>
              <a:rPr lang="en-GB" sz="2400" dirty="0"/>
              <a:t>To gain your green mark for the lesson:</a:t>
            </a:r>
          </a:p>
          <a:p>
            <a:endParaRPr lang="en-GB" sz="2400" dirty="0">
              <a:sym typeface="Wingdings" panose="05000000000000000000" pitchFamily="2" charset="2"/>
            </a:endParaRPr>
          </a:p>
          <a:p>
            <a:r>
              <a:rPr lang="en-GB" sz="2400" dirty="0">
                <a:sym typeface="Wingdings" panose="05000000000000000000" pitchFamily="2" charset="2"/>
              </a:rPr>
              <a:t>Submit a </a:t>
            </a:r>
            <a:r>
              <a:rPr lang="en-GB" sz="2400" b="1" dirty="0">
                <a:sym typeface="Wingdings" panose="05000000000000000000" pitchFamily="2" charset="2"/>
              </a:rPr>
              <a:t>clear photo </a:t>
            </a:r>
            <a:r>
              <a:rPr lang="en-GB" sz="2400" dirty="0">
                <a:sym typeface="Wingdings" panose="05000000000000000000" pitchFamily="2" charset="2"/>
              </a:rPr>
              <a:t>of your work into the assignment by no later than end of the school day. (this is for anyone struggling with time/camera)</a:t>
            </a:r>
          </a:p>
          <a:p>
            <a:r>
              <a:rPr lang="en-GB" sz="2400" dirty="0">
                <a:sym typeface="Wingdings" panose="05000000000000000000" pitchFamily="2" charset="2"/>
              </a:rPr>
              <a:t>Or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You will have shown your artwork via Camera to miss at the end of lesson.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Sent a clear photo in the chat box.</a:t>
            </a:r>
          </a:p>
        </p:txBody>
      </p:sp>
    </p:spTree>
    <p:extLst>
      <p:ext uri="{BB962C8B-B14F-4D97-AF65-F5344CB8AC3E}">
        <p14:creationId xmlns:p14="http://schemas.microsoft.com/office/powerpoint/2010/main" val="16968721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555</Words>
  <Application>Microsoft Office PowerPoint</Application>
  <PresentationFormat>Widescreen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corporate-s</vt:lpstr>
      <vt:lpstr>Wingdings</vt:lpstr>
      <vt:lpstr>1_Office Theme</vt:lpstr>
      <vt:lpstr>Year 9 Half Term 3</vt:lpstr>
      <vt:lpstr>Do now task</vt:lpstr>
      <vt:lpstr>Lesson Objectives:</vt:lpstr>
      <vt:lpstr>Warm up illustration task!</vt:lpstr>
      <vt:lpstr>DESIGNING AN ILLUSTRATED RECIPE CARD</vt:lpstr>
      <vt:lpstr>Template Sheet</vt:lpstr>
      <vt:lpstr>Handing in time…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9 Half Term 3</dc:title>
  <dc:creator>Tasneem Kadu</dc:creator>
  <cp:lastModifiedBy>Tasneem Kadu</cp:lastModifiedBy>
  <cp:revision>7</cp:revision>
  <dcterms:created xsi:type="dcterms:W3CDTF">2021-01-11T10:06:54Z</dcterms:created>
  <dcterms:modified xsi:type="dcterms:W3CDTF">2021-01-12T09:40:17Z</dcterms:modified>
</cp:coreProperties>
</file>