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61" r:id="rId5"/>
    <p:sldId id="262" r:id="rId6"/>
    <p:sldId id="263" r:id="rId7"/>
    <p:sldId id="264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80" r:id="rId16"/>
    <p:sldId id="281" r:id="rId17"/>
    <p:sldId id="282" r:id="rId18"/>
    <p:sldId id="283" r:id="rId19"/>
  </p:sldIdLst>
  <p:sldSz cx="12192000" cy="6858000"/>
  <p:notesSz cx="6858000" cy="9144000"/>
  <p:embeddedFontLst>
    <p:embeddedFont>
      <p:font typeface="A little sunshine" panose="020B0604020202020204" charset="0"/>
      <p:regular r:id="rId20"/>
    </p:embeddedFont>
    <p:embeddedFont>
      <p:font typeface="BD Cartoon Shout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Dosis" panose="020B0604020202020204" charset="0"/>
      <p:regular r:id="rId28"/>
      <p:bold r:id="rId29"/>
    </p:embeddedFont>
    <p:embeddedFont>
      <p:font typeface="FunSized" panose="020B0604020202020204" charset="0"/>
      <p:regular r:id="rId30"/>
    </p:embeddedFont>
    <p:embeddedFont>
      <p:font typeface="Gill Sans MT" panose="020B0502020104020203" pitchFamily="34" charset="0"/>
      <p:regular r:id="rId31"/>
      <p:bold r:id="rId32"/>
      <p:italic r:id="rId33"/>
      <p:boldItalic r:id="rId34"/>
    </p:embeddedFont>
    <p:embeddedFont>
      <p:font typeface="Homework" panose="020B0604020202020204" charset="0"/>
      <p:regular r:id="rId35"/>
    </p:embeddedFont>
    <p:embeddedFont>
      <p:font typeface="KG HAPPY" panose="020B0604020202020204" charset="0"/>
      <p:regular r:id="rId36"/>
    </p:embeddedFont>
    <p:embeddedFont>
      <p:font typeface="Modern Love" panose="04090805081005020601" pitchFamily="82" charset="0"/>
      <p:regular r:id="rId37"/>
    </p:embeddedFont>
    <p:embeddedFont>
      <p:font typeface="Modern Love Caps" panose="04070805081001020A01" pitchFamily="82" charset="0"/>
      <p:regular r:id="rId38"/>
    </p:embeddedFont>
    <p:embeddedFont>
      <p:font typeface="ScrambleMixed" panose="020B0604020202020204" charset="0"/>
      <p:regular r:id="rId39"/>
    </p:embeddedFont>
    <p:embeddedFont>
      <p:font typeface="Sweet Cake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48E2"/>
    <a:srgbClr val="F6F370"/>
    <a:srgbClr val="0055CF"/>
    <a:srgbClr val="F0EEE7"/>
    <a:srgbClr val="E9E49C"/>
    <a:srgbClr val="FBF9F6"/>
    <a:srgbClr val="006944"/>
    <a:srgbClr val="DDE092"/>
    <a:srgbClr val="0D93F7"/>
    <a:srgbClr val="2FA9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86"/>
    <p:restoredTop sz="96327"/>
  </p:normalViewPr>
  <p:slideViewPr>
    <p:cSldViewPr snapToGrid="0" snapToObjects="1">
      <p:cViewPr varScale="1">
        <p:scale>
          <a:sx n="76" d="100"/>
          <a:sy n="76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C326D-7480-284E-8182-60A2CFD46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144D8A-CA86-4E4A-BE00-79C13716A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31EC5-507A-B047-82C5-A6A227D37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7F953-B555-E446-BD04-787FFEB0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223E7-C1D1-F840-BDF3-0E24939FC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6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9C6F-DBF3-784E-8807-4A2DBEAF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C2BBC7-1643-8B47-9599-AD8879FB9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5CB14-0D84-7D44-9B02-6B9086EFF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2E3BE-BDA3-0E41-9EA8-CE93AA94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86025-E9FA-D641-92D1-1EE88D4CF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0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BCEA60-CB0C-AB43-A104-9419E800F3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A236E-1111-F54D-A201-7EC18CAA0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43D6F-E2BE-F34A-9BFD-48DF48E6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D9EB8-949E-8849-B0D5-83DED582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3862B-0C21-084A-A2C4-6957530C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2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EAE5-5CC7-3E4A-AE86-85C21131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08A33-02C5-9C47-A2D8-9C5A4949E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DCAE8-3378-1E42-8DBC-23DE5A539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7BD91-E0F4-FA4A-B6BC-ABF8FB6CF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8B6BC-9F96-D143-85FA-579E1A87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0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BC5C-543E-7A4E-B8A6-F14654B3A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1FA06-22EF-2F4A-8DDC-6DA227F19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E3A31-2FAD-B64D-8A3C-CB7CE550D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6B3CE-1EE7-4D49-A815-924F097E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89B92-7EB4-1246-9012-F547880B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2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06989-D164-4046-A111-F0D874FFA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54F41-BA57-0E46-951B-6E65AF422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58E5B-914D-8643-B14B-1E592E953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9480E-68C1-1248-8A1C-75B56353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6AE06-8BD6-1745-ADA8-49D49FA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A207C-9850-5F47-846C-87CF5E37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2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F4C8C-94B4-D249-8D0F-98775F376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C65BE-2B1D-954B-B7D8-C0F78D42B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8A872-0779-0848-83F0-90333A48B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54BE2B-25FC-0247-A089-FA888BC3B6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9508C-B683-7B45-A9F8-D724B9CCB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6E2A32-6E28-464C-849A-31E95597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62F49C-A9C9-054C-ABE3-7ABEF674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8243B-B96A-3F4F-9A3A-52D1B3F8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66918-2AEB-E24C-92C1-1BEE9661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4B657-B5A2-2D4C-9500-46F0826F3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67D32-EDC2-4A45-AA64-9C670854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B77CC-C4D8-CF4B-BFD0-83E93FEAF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2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AB11C3-8818-D64F-80CC-456328F0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D1470-F009-2043-AEAE-3DB8240E7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9561E-E63B-FC4D-B166-0B9E76F6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93048-41E4-D742-A42F-1B4E02A4E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4DF8C-29D2-3649-B50F-E11C5623E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2BC0D-DB20-7B48-BD1C-5D71F01A5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3C435-49EB-6148-8CF3-5C6088DD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18FD0-7156-7741-8DA5-0B2D0D0BC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D9ECB-0D00-044B-A599-14C038E2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0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C306-97B7-8642-BF74-E0AC6940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C1FCF-FDD5-484C-8106-B2E593D71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3A584-CD8D-6F49-8B07-67342BA95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A278E-89EF-A34A-9D08-14B98858B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54380-8B90-B74E-BE73-1BD6F444A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4AF56-86A3-6547-8A02-EDF9CCB82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5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80939D-2D8E-D64C-8225-034E4D1F5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4A280-B9AD-8B4B-BDF1-BA0DCEE81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31E60-5321-F64D-9C71-207605B554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DF5F0-C2B8-DB4A-823A-CAFE11F1785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3C950-EEB8-2544-8D36-7802DA4EB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75747-0E86-B242-98FC-1ED95AA1A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EF586-3240-6446-8DF7-9F7DF1448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3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2.wdp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tiff"/><Relationship Id="rId4" Type="http://schemas.openxmlformats.org/officeDocument/2006/relationships/image" Target="../media/image23.png"/><Relationship Id="rId9" Type="http://schemas.openxmlformats.org/officeDocument/2006/relationships/image" Target="../media/image2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iff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tiff"/><Relationship Id="rId7" Type="http://schemas.openxmlformats.org/officeDocument/2006/relationships/image" Target="../media/image16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6A4AF54-5280-BE4D-8F5D-6BB6C8D43BB9}"/>
              </a:ext>
            </a:extLst>
          </p:cNvPr>
          <p:cNvSpPr txBox="1"/>
          <p:nvPr/>
        </p:nvSpPr>
        <p:spPr>
          <a:xfrm>
            <a:off x="5462848" y="1361223"/>
            <a:ext cx="6221163" cy="1569660"/>
          </a:xfrm>
          <a:custGeom>
            <a:avLst/>
            <a:gdLst>
              <a:gd name="connsiteX0" fmla="*/ 0 w 6221163"/>
              <a:gd name="connsiteY0" fmla="*/ 0 h 1569660"/>
              <a:gd name="connsiteX1" fmla="*/ 6221163 w 6221163"/>
              <a:gd name="connsiteY1" fmla="*/ 0 h 1569660"/>
              <a:gd name="connsiteX2" fmla="*/ 6221163 w 6221163"/>
              <a:gd name="connsiteY2" fmla="*/ 1569660 h 1569660"/>
              <a:gd name="connsiteX3" fmla="*/ 0 w 6221163"/>
              <a:gd name="connsiteY3" fmla="*/ 1569660 h 1569660"/>
              <a:gd name="connsiteX4" fmla="*/ 0 w 6221163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1163" h="1569660" fill="none" extrusionOk="0">
                <a:moveTo>
                  <a:pt x="0" y="0"/>
                </a:moveTo>
                <a:cubicBezTo>
                  <a:pt x="1890033" y="-14931"/>
                  <a:pt x="5558662" y="31643"/>
                  <a:pt x="6221163" y="0"/>
                </a:cubicBezTo>
                <a:cubicBezTo>
                  <a:pt x="6319908" y="783209"/>
                  <a:pt x="6089716" y="829231"/>
                  <a:pt x="6221163" y="1569660"/>
                </a:cubicBezTo>
                <a:cubicBezTo>
                  <a:pt x="4735335" y="1507606"/>
                  <a:pt x="1852507" y="1515957"/>
                  <a:pt x="0" y="1569660"/>
                </a:cubicBezTo>
                <a:cubicBezTo>
                  <a:pt x="-12499" y="1341838"/>
                  <a:pt x="-131965" y="483701"/>
                  <a:pt x="0" y="0"/>
                </a:cubicBezTo>
                <a:close/>
              </a:path>
              <a:path w="6221163" h="1569660" stroke="0" extrusionOk="0">
                <a:moveTo>
                  <a:pt x="0" y="0"/>
                </a:moveTo>
                <a:cubicBezTo>
                  <a:pt x="2604524" y="-5264"/>
                  <a:pt x="3796499" y="84467"/>
                  <a:pt x="6221163" y="0"/>
                </a:cubicBezTo>
                <a:cubicBezTo>
                  <a:pt x="6199821" y="766743"/>
                  <a:pt x="6287201" y="904895"/>
                  <a:pt x="6221163" y="1569660"/>
                </a:cubicBezTo>
                <a:cubicBezTo>
                  <a:pt x="3611173" y="1675980"/>
                  <a:pt x="823663" y="1562011"/>
                  <a:pt x="0" y="1569660"/>
                </a:cubicBezTo>
                <a:cubicBezTo>
                  <a:pt x="-22394" y="796363"/>
                  <a:pt x="87364" y="753378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B433F5-0D4F-904B-9BA0-29523566D3B5}"/>
              </a:ext>
            </a:extLst>
          </p:cNvPr>
          <p:cNvGrpSpPr/>
          <p:nvPr/>
        </p:nvGrpSpPr>
        <p:grpSpPr>
          <a:xfrm>
            <a:off x="743423" y="642751"/>
            <a:ext cx="4206245" cy="5802170"/>
            <a:chOff x="743423" y="642751"/>
            <a:chExt cx="4206245" cy="5802170"/>
          </a:xfrm>
        </p:grpSpPr>
        <p:sp>
          <p:nvSpPr>
            <p:cNvPr id="2" name="Triangle 1">
              <a:extLst>
                <a:ext uri="{FF2B5EF4-FFF2-40B4-BE49-F238E27FC236}">
                  <a16:creationId xmlns:a16="http://schemas.microsoft.com/office/drawing/2014/main" id="{9F66E2A0-1429-1E4F-BF76-CF6C50844A74}"/>
                </a:ext>
              </a:extLst>
            </p:cNvPr>
            <p:cNvSpPr/>
            <p:nvPr/>
          </p:nvSpPr>
          <p:spPr>
            <a:xfrm>
              <a:off x="743423" y="642751"/>
              <a:ext cx="4206245" cy="5802170"/>
            </a:xfrm>
            <a:custGeom>
              <a:avLst/>
              <a:gdLst>
                <a:gd name="connsiteX0" fmla="*/ 0 w 4206245"/>
                <a:gd name="connsiteY0" fmla="*/ 5802170 h 5802170"/>
                <a:gd name="connsiteX1" fmla="*/ 170587 w 4206245"/>
                <a:gd name="connsiteY1" fmla="*/ 5331550 h 5802170"/>
                <a:gd name="connsiteX2" fmla="*/ 425298 w 4206245"/>
                <a:gd name="connsiteY2" fmla="*/ 4628842 h 5802170"/>
                <a:gd name="connsiteX3" fmla="*/ 616916 w 4206245"/>
                <a:gd name="connsiteY3" fmla="*/ 4100200 h 5802170"/>
                <a:gd name="connsiteX4" fmla="*/ 892659 w 4206245"/>
                <a:gd name="connsiteY4" fmla="*/ 3339471 h 5802170"/>
                <a:gd name="connsiteX5" fmla="*/ 1105308 w 4206245"/>
                <a:gd name="connsiteY5" fmla="*/ 2752807 h 5802170"/>
                <a:gd name="connsiteX6" fmla="*/ 1275895 w 4206245"/>
                <a:gd name="connsiteY6" fmla="*/ 2282187 h 5802170"/>
                <a:gd name="connsiteX7" fmla="*/ 1530606 w 4206245"/>
                <a:gd name="connsiteY7" fmla="*/ 1579480 h 5802170"/>
                <a:gd name="connsiteX8" fmla="*/ 1722224 w 4206245"/>
                <a:gd name="connsiteY8" fmla="*/ 1050837 h 5802170"/>
                <a:gd name="connsiteX9" fmla="*/ 2103123 w 4206245"/>
                <a:gd name="connsiteY9" fmla="*/ 0 h 5802170"/>
                <a:gd name="connsiteX10" fmla="*/ 2378866 w 4206245"/>
                <a:gd name="connsiteY10" fmla="*/ 760729 h 5802170"/>
                <a:gd name="connsiteX11" fmla="*/ 2570483 w 4206245"/>
                <a:gd name="connsiteY11" fmla="*/ 1289371 h 5802170"/>
                <a:gd name="connsiteX12" fmla="*/ 2825195 w 4206245"/>
                <a:gd name="connsiteY12" fmla="*/ 1992078 h 5802170"/>
                <a:gd name="connsiteX13" fmla="*/ 3016813 w 4206245"/>
                <a:gd name="connsiteY13" fmla="*/ 2520721 h 5802170"/>
                <a:gd name="connsiteX14" fmla="*/ 3250493 w 4206245"/>
                <a:gd name="connsiteY14" fmla="*/ 3165406 h 5802170"/>
                <a:gd name="connsiteX15" fmla="*/ 3505204 w 4206245"/>
                <a:gd name="connsiteY15" fmla="*/ 3868113 h 5802170"/>
                <a:gd name="connsiteX16" fmla="*/ 3675791 w 4206245"/>
                <a:gd name="connsiteY16" fmla="*/ 4338734 h 5802170"/>
                <a:gd name="connsiteX17" fmla="*/ 3846377 w 4206245"/>
                <a:gd name="connsiteY17" fmla="*/ 4809354 h 5802170"/>
                <a:gd name="connsiteX18" fmla="*/ 4206245 w 4206245"/>
                <a:gd name="connsiteY18" fmla="*/ 5802170 h 5802170"/>
                <a:gd name="connsiteX19" fmla="*/ 3605353 w 4206245"/>
                <a:gd name="connsiteY19" fmla="*/ 5802170 h 5802170"/>
                <a:gd name="connsiteX20" fmla="*/ 2962398 w 4206245"/>
                <a:gd name="connsiteY20" fmla="*/ 5802170 h 5802170"/>
                <a:gd name="connsiteX21" fmla="*/ 2403569 w 4206245"/>
                <a:gd name="connsiteY21" fmla="*/ 5802170 h 5802170"/>
                <a:gd name="connsiteX22" fmla="*/ 1760614 w 4206245"/>
                <a:gd name="connsiteY22" fmla="*/ 5802170 h 5802170"/>
                <a:gd name="connsiteX23" fmla="*/ 1243847 w 4206245"/>
                <a:gd name="connsiteY23" fmla="*/ 5802170 h 5802170"/>
                <a:gd name="connsiteX24" fmla="*/ 642955 w 4206245"/>
                <a:gd name="connsiteY24" fmla="*/ 5802170 h 5802170"/>
                <a:gd name="connsiteX25" fmla="*/ 0 w 4206245"/>
                <a:gd name="connsiteY25" fmla="*/ 5802170 h 580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06245" h="5802170" fill="none" extrusionOk="0">
                  <a:moveTo>
                    <a:pt x="0" y="5802170"/>
                  </a:moveTo>
                  <a:cubicBezTo>
                    <a:pt x="48333" y="5667634"/>
                    <a:pt x="133881" y="5454767"/>
                    <a:pt x="170587" y="5331550"/>
                  </a:cubicBezTo>
                  <a:cubicBezTo>
                    <a:pt x="207293" y="5208333"/>
                    <a:pt x="332849" y="4913234"/>
                    <a:pt x="425298" y="4628842"/>
                  </a:cubicBezTo>
                  <a:cubicBezTo>
                    <a:pt x="517747" y="4344450"/>
                    <a:pt x="570644" y="4240774"/>
                    <a:pt x="616916" y="4100200"/>
                  </a:cubicBezTo>
                  <a:cubicBezTo>
                    <a:pt x="663188" y="3959626"/>
                    <a:pt x="771493" y="3615665"/>
                    <a:pt x="892659" y="3339471"/>
                  </a:cubicBezTo>
                  <a:cubicBezTo>
                    <a:pt x="1013824" y="3063277"/>
                    <a:pt x="1052383" y="2875227"/>
                    <a:pt x="1105308" y="2752807"/>
                  </a:cubicBezTo>
                  <a:cubicBezTo>
                    <a:pt x="1158233" y="2630387"/>
                    <a:pt x="1200192" y="2498455"/>
                    <a:pt x="1275895" y="2282187"/>
                  </a:cubicBezTo>
                  <a:cubicBezTo>
                    <a:pt x="1351598" y="2065919"/>
                    <a:pt x="1424194" y="1814491"/>
                    <a:pt x="1530606" y="1579480"/>
                  </a:cubicBezTo>
                  <a:cubicBezTo>
                    <a:pt x="1637018" y="1344469"/>
                    <a:pt x="1676967" y="1255207"/>
                    <a:pt x="1722224" y="1050837"/>
                  </a:cubicBezTo>
                  <a:cubicBezTo>
                    <a:pt x="1767481" y="846467"/>
                    <a:pt x="1969554" y="224973"/>
                    <a:pt x="2103123" y="0"/>
                  </a:cubicBezTo>
                  <a:cubicBezTo>
                    <a:pt x="2264063" y="333176"/>
                    <a:pt x="2268780" y="447203"/>
                    <a:pt x="2378866" y="760729"/>
                  </a:cubicBezTo>
                  <a:cubicBezTo>
                    <a:pt x="2488952" y="1074256"/>
                    <a:pt x="2515498" y="1086145"/>
                    <a:pt x="2570483" y="1289371"/>
                  </a:cubicBezTo>
                  <a:cubicBezTo>
                    <a:pt x="2625468" y="1492597"/>
                    <a:pt x="2741765" y="1743298"/>
                    <a:pt x="2825195" y="1992078"/>
                  </a:cubicBezTo>
                  <a:cubicBezTo>
                    <a:pt x="2908624" y="2240858"/>
                    <a:pt x="2965832" y="2385864"/>
                    <a:pt x="3016813" y="2520721"/>
                  </a:cubicBezTo>
                  <a:cubicBezTo>
                    <a:pt x="3067794" y="2655578"/>
                    <a:pt x="3133999" y="2869816"/>
                    <a:pt x="3250493" y="3165406"/>
                  </a:cubicBezTo>
                  <a:cubicBezTo>
                    <a:pt x="3366987" y="3460996"/>
                    <a:pt x="3431028" y="3632536"/>
                    <a:pt x="3505204" y="3868113"/>
                  </a:cubicBezTo>
                  <a:cubicBezTo>
                    <a:pt x="3579380" y="4103690"/>
                    <a:pt x="3612833" y="4099744"/>
                    <a:pt x="3675791" y="4338734"/>
                  </a:cubicBezTo>
                  <a:cubicBezTo>
                    <a:pt x="3738748" y="4577724"/>
                    <a:pt x="3781774" y="4580495"/>
                    <a:pt x="3846377" y="4809354"/>
                  </a:cubicBezTo>
                  <a:cubicBezTo>
                    <a:pt x="3910981" y="5038213"/>
                    <a:pt x="4055380" y="5424131"/>
                    <a:pt x="4206245" y="5802170"/>
                  </a:cubicBezTo>
                  <a:cubicBezTo>
                    <a:pt x="4008490" y="5823536"/>
                    <a:pt x="3871710" y="5829267"/>
                    <a:pt x="3605353" y="5802170"/>
                  </a:cubicBezTo>
                  <a:cubicBezTo>
                    <a:pt x="3338996" y="5775073"/>
                    <a:pt x="3199546" y="5793545"/>
                    <a:pt x="2962398" y="5802170"/>
                  </a:cubicBezTo>
                  <a:cubicBezTo>
                    <a:pt x="2725251" y="5810795"/>
                    <a:pt x="2542659" y="5805402"/>
                    <a:pt x="2403569" y="5802170"/>
                  </a:cubicBezTo>
                  <a:cubicBezTo>
                    <a:pt x="2264479" y="5798938"/>
                    <a:pt x="1986221" y="5830668"/>
                    <a:pt x="1760614" y="5802170"/>
                  </a:cubicBezTo>
                  <a:cubicBezTo>
                    <a:pt x="1535007" y="5773672"/>
                    <a:pt x="1350923" y="5822636"/>
                    <a:pt x="1243847" y="5802170"/>
                  </a:cubicBezTo>
                  <a:cubicBezTo>
                    <a:pt x="1136771" y="5781704"/>
                    <a:pt x="780872" y="5830537"/>
                    <a:pt x="642955" y="5802170"/>
                  </a:cubicBezTo>
                  <a:cubicBezTo>
                    <a:pt x="505038" y="5773803"/>
                    <a:pt x="293395" y="5820287"/>
                    <a:pt x="0" y="5802170"/>
                  </a:cubicBezTo>
                  <a:close/>
                </a:path>
                <a:path w="4206245" h="5802170" stroke="0" extrusionOk="0">
                  <a:moveTo>
                    <a:pt x="0" y="5802170"/>
                  </a:moveTo>
                  <a:cubicBezTo>
                    <a:pt x="37555" y="5656711"/>
                    <a:pt x="146500" y="5371663"/>
                    <a:pt x="212649" y="5215506"/>
                  </a:cubicBezTo>
                  <a:cubicBezTo>
                    <a:pt x="278799" y="5059349"/>
                    <a:pt x="309814" y="4967602"/>
                    <a:pt x="383236" y="4744886"/>
                  </a:cubicBezTo>
                  <a:cubicBezTo>
                    <a:pt x="456658" y="4522170"/>
                    <a:pt x="582980" y="4195961"/>
                    <a:pt x="658979" y="3984157"/>
                  </a:cubicBezTo>
                  <a:cubicBezTo>
                    <a:pt x="734977" y="3772353"/>
                    <a:pt x="755655" y="3682120"/>
                    <a:pt x="871628" y="3397493"/>
                  </a:cubicBezTo>
                  <a:cubicBezTo>
                    <a:pt x="987601" y="3112866"/>
                    <a:pt x="1032571" y="2940860"/>
                    <a:pt x="1084277" y="2810829"/>
                  </a:cubicBezTo>
                  <a:cubicBezTo>
                    <a:pt x="1135983" y="2680798"/>
                    <a:pt x="1267064" y="2210745"/>
                    <a:pt x="1360020" y="2050100"/>
                  </a:cubicBezTo>
                  <a:cubicBezTo>
                    <a:pt x="1452976" y="1889455"/>
                    <a:pt x="1467179" y="1780212"/>
                    <a:pt x="1551637" y="1521458"/>
                  </a:cubicBezTo>
                  <a:cubicBezTo>
                    <a:pt x="1636095" y="1262705"/>
                    <a:pt x="1715749" y="1116620"/>
                    <a:pt x="1827380" y="760729"/>
                  </a:cubicBezTo>
                  <a:cubicBezTo>
                    <a:pt x="1939011" y="404838"/>
                    <a:pt x="2028843" y="312160"/>
                    <a:pt x="2103123" y="0"/>
                  </a:cubicBezTo>
                  <a:cubicBezTo>
                    <a:pt x="2234648" y="283097"/>
                    <a:pt x="2245075" y="386725"/>
                    <a:pt x="2336803" y="644686"/>
                  </a:cubicBezTo>
                  <a:cubicBezTo>
                    <a:pt x="2428532" y="902647"/>
                    <a:pt x="2500394" y="995885"/>
                    <a:pt x="2570483" y="1289371"/>
                  </a:cubicBezTo>
                  <a:cubicBezTo>
                    <a:pt x="2640572" y="1582857"/>
                    <a:pt x="2733977" y="1727929"/>
                    <a:pt x="2825195" y="1992078"/>
                  </a:cubicBezTo>
                  <a:cubicBezTo>
                    <a:pt x="2916412" y="2256227"/>
                    <a:pt x="2898799" y="2266370"/>
                    <a:pt x="2995781" y="2462699"/>
                  </a:cubicBezTo>
                  <a:cubicBezTo>
                    <a:pt x="3092764" y="2659027"/>
                    <a:pt x="3163034" y="2951867"/>
                    <a:pt x="3229462" y="3107384"/>
                  </a:cubicBezTo>
                  <a:cubicBezTo>
                    <a:pt x="3295890" y="3262901"/>
                    <a:pt x="3369345" y="3490194"/>
                    <a:pt x="3463142" y="3752070"/>
                  </a:cubicBezTo>
                  <a:cubicBezTo>
                    <a:pt x="3556940" y="4013946"/>
                    <a:pt x="3610282" y="4180264"/>
                    <a:pt x="3696822" y="4396755"/>
                  </a:cubicBezTo>
                  <a:cubicBezTo>
                    <a:pt x="3783362" y="4613246"/>
                    <a:pt x="3885684" y="4823776"/>
                    <a:pt x="3951534" y="5099463"/>
                  </a:cubicBezTo>
                  <a:cubicBezTo>
                    <a:pt x="4017384" y="5375150"/>
                    <a:pt x="4120790" y="5534255"/>
                    <a:pt x="4206245" y="5802170"/>
                  </a:cubicBezTo>
                  <a:cubicBezTo>
                    <a:pt x="3912447" y="5781002"/>
                    <a:pt x="3768549" y="5795829"/>
                    <a:pt x="3563290" y="5802170"/>
                  </a:cubicBezTo>
                  <a:cubicBezTo>
                    <a:pt x="3358031" y="5808511"/>
                    <a:pt x="3276299" y="5783148"/>
                    <a:pt x="3046523" y="5802170"/>
                  </a:cubicBezTo>
                  <a:cubicBezTo>
                    <a:pt x="2816747" y="5821192"/>
                    <a:pt x="2696695" y="5813452"/>
                    <a:pt x="2361506" y="5802170"/>
                  </a:cubicBezTo>
                  <a:cubicBezTo>
                    <a:pt x="2026317" y="5790888"/>
                    <a:pt x="1912980" y="5809338"/>
                    <a:pt x="1760614" y="5802170"/>
                  </a:cubicBezTo>
                  <a:cubicBezTo>
                    <a:pt x="1608248" y="5795002"/>
                    <a:pt x="1473416" y="5776787"/>
                    <a:pt x="1243847" y="5802170"/>
                  </a:cubicBezTo>
                  <a:cubicBezTo>
                    <a:pt x="1014278" y="5827553"/>
                    <a:pt x="833972" y="5775287"/>
                    <a:pt x="642955" y="5802170"/>
                  </a:cubicBezTo>
                  <a:cubicBezTo>
                    <a:pt x="451938" y="5829053"/>
                    <a:pt x="221406" y="5817172"/>
                    <a:pt x="0" y="5802170"/>
                  </a:cubicBez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triangl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028E1F-6F47-014D-87AF-D47D274BD01B}"/>
                </a:ext>
              </a:extLst>
            </p:cNvPr>
            <p:cNvSpPr txBox="1"/>
            <p:nvPr/>
          </p:nvSpPr>
          <p:spPr>
            <a:xfrm rot="17349739">
              <a:off x="-1151027" y="2837870"/>
              <a:ext cx="51147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BD Cartoon Shout" panose="02000000000000000000" pitchFamily="2" charset="0"/>
                  <a:ea typeface="A little sunshine" panose="02000603000000000000" pitchFamily="2" charset="0"/>
                </a:rPr>
                <a:t>Plenary</a:t>
              </a:r>
              <a:r>
                <a:rPr lang="en-US" sz="72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 triangle</a:t>
              </a:r>
            </a:p>
          </p:txBody>
        </p:sp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BD7E6F45-FFB1-3040-9B11-8CAF778C6887}"/>
                </a:ext>
              </a:extLst>
            </p:cNvPr>
            <p:cNvSpPr/>
            <p:nvPr/>
          </p:nvSpPr>
          <p:spPr>
            <a:xfrm>
              <a:off x="2211285" y="930816"/>
              <a:ext cx="1270519" cy="1767094"/>
            </a:xfrm>
            <a:custGeom>
              <a:avLst/>
              <a:gdLst>
                <a:gd name="connsiteX0" fmla="*/ 0 w 1270519"/>
                <a:gd name="connsiteY0" fmla="*/ 1767094 h 1767094"/>
                <a:gd name="connsiteX1" fmla="*/ 192696 w 1270519"/>
                <a:gd name="connsiteY1" fmla="*/ 1231075 h 1767094"/>
                <a:gd name="connsiteX2" fmla="*/ 398096 w 1270519"/>
                <a:gd name="connsiteY2" fmla="*/ 659715 h 1767094"/>
                <a:gd name="connsiteX3" fmla="*/ 635260 w 1270519"/>
                <a:gd name="connsiteY3" fmla="*/ 0 h 1767094"/>
                <a:gd name="connsiteX4" fmla="*/ 853366 w 1270519"/>
                <a:gd name="connsiteY4" fmla="*/ 606702 h 1767094"/>
                <a:gd name="connsiteX5" fmla="*/ 1065119 w 1270519"/>
                <a:gd name="connsiteY5" fmla="*/ 1195734 h 1767094"/>
                <a:gd name="connsiteX6" fmla="*/ 1270519 w 1270519"/>
                <a:gd name="connsiteY6" fmla="*/ 1767094 h 1767094"/>
                <a:gd name="connsiteX7" fmla="*/ 622554 w 1270519"/>
                <a:gd name="connsiteY7" fmla="*/ 1767094 h 1767094"/>
                <a:gd name="connsiteX8" fmla="*/ 0 w 1270519"/>
                <a:gd name="connsiteY8" fmla="*/ 1767094 h 1767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0519" h="1767094" fill="none" extrusionOk="0">
                  <a:moveTo>
                    <a:pt x="0" y="1767094"/>
                  </a:moveTo>
                  <a:cubicBezTo>
                    <a:pt x="78028" y="1625839"/>
                    <a:pt x="106674" y="1491413"/>
                    <a:pt x="192696" y="1231075"/>
                  </a:cubicBezTo>
                  <a:cubicBezTo>
                    <a:pt x="278718" y="970736"/>
                    <a:pt x="364010" y="829576"/>
                    <a:pt x="398096" y="659715"/>
                  </a:cubicBezTo>
                  <a:cubicBezTo>
                    <a:pt x="432183" y="489854"/>
                    <a:pt x="530130" y="222765"/>
                    <a:pt x="635260" y="0"/>
                  </a:cubicBezTo>
                  <a:cubicBezTo>
                    <a:pt x="668518" y="181334"/>
                    <a:pt x="763635" y="427498"/>
                    <a:pt x="853366" y="606702"/>
                  </a:cubicBezTo>
                  <a:cubicBezTo>
                    <a:pt x="943097" y="785906"/>
                    <a:pt x="966957" y="1004828"/>
                    <a:pt x="1065119" y="1195734"/>
                  </a:cubicBezTo>
                  <a:cubicBezTo>
                    <a:pt x="1163281" y="1386640"/>
                    <a:pt x="1164962" y="1490435"/>
                    <a:pt x="1270519" y="1767094"/>
                  </a:cubicBezTo>
                  <a:cubicBezTo>
                    <a:pt x="1088572" y="1767940"/>
                    <a:pt x="797206" y="1748304"/>
                    <a:pt x="622554" y="1767094"/>
                  </a:cubicBezTo>
                  <a:cubicBezTo>
                    <a:pt x="447903" y="1785884"/>
                    <a:pt x="216729" y="1793346"/>
                    <a:pt x="0" y="1767094"/>
                  </a:cubicBezTo>
                  <a:close/>
                </a:path>
                <a:path w="1270519" h="1767094" stroke="0" extrusionOk="0">
                  <a:moveTo>
                    <a:pt x="0" y="1767094"/>
                  </a:moveTo>
                  <a:cubicBezTo>
                    <a:pt x="34549" y="1618126"/>
                    <a:pt x="167564" y="1358651"/>
                    <a:pt x="205401" y="1195734"/>
                  </a:cubicBezTo>
                  <a:cubicBezTo>
                    <a:pt x="243238" y="1032817"/>
                    <a:pt x="306366" y="850838"/>
                    <a:pt x="398096" y="659715"/>
                  </a:cubicBezTo>
                  <a:cubicBezTo>
                    <a:pt x="489827" y="468592"/>
                    <a:pt x="549858" y="303248"/>
                    <a:pt x="635260" y="0"/>
                  </a:cubicBezTo>
                  <a:cubicBezTo>
                    <a:pt x="758937" y="265598"/>
                    <a:pt x="779342" y="356987"/>
                    <a:pt x="840660" y="571360"/>
                  </a:cubicBezTo>
                  <a:cubicBezTo>
                    <a:pt x="901979" y="785733"/>
                    <a:pt x="987266" y="944556"/>
                    <a:pt x="1039708" y="1125050"/>
                  </a:cubicBezTo>
                  <a:cubicBezTo>
                    <a:pt x="1092150" y="1305544"/>
                    <a:pt x="1165522" y="1455979"/>
                    <a:pt x="1270519" y="1767094"/>
                  </a:cubicBezTo>
                  <a:cubicBezTo>
                    <a:pt x="1100060" y="1758368"/>
                    <a:pt x="837505" y="1763216"/>
                    <a:pt x="635260" y="1767094"/>
                  </a:cubicBezTo>
                  <a:cubicBezTo>
                    <a:pt x="433015" y="1770972"/>
                    <a:pt x="300697" y="1759312"/>
                    <a:pt x="0" y="1767094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triangl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rapezium 7">
              <a:extLst>
                <a:ext uri="{FF2B5EF4-FFF2-40B4-BE49-F238E27FC236}">
                  <a16:creationId xmlns:a16="http://schemas.microsoft.com/office/drawing/2014/main" id="{E1C79545-9A53-BC49-86CA-9A768EA30AA3}"/>
                </a:ext>
              </a:extLst>
            </p:cNvPr>
            <p:cNvSpPr/>
            <p:nvPr/>
          </p:nvSpPr>
          <p:spPr>
            <a:xfrm>
              <a:off x="1619444" y="2825313"/>
              <a:ext cx="1227100" cy="1573720"/>
            </a:xfrm>
            <a:custGeom>
              <a:avLst/>
              <a:gdLst>
                <a:gd name="connsiteX0" fmla="*/ 0 w 1227100"/>
                <a:gd name="connsiteY0" fmla="*/ 1573720 h 1573720"/>
                <a:gd name="connsiteX1" fmla="*/ 185903 w 1227100"/>
                <a:gd name="connsiteY1" fmla="*/ 1080621 h 1573720"/>
                <a:gd name="connsiteX2" fmla="*/ 395538 w 1227100"/>
                <a:gd name="connsiteY2" fmla="*/ 524573 h 1573720"/>
                <a:gd name="connsiteX3" fmla="*/ 593307 w 1227100"/>
                <a:gd name="connsiteY3" fmla="*/ 0 h 1573720"/>
                <a:gd name="connsiteX4" fmla="*/ 1186549 w 1227100"/>
                <a:gd name="connsiteY4" fmla="*/ 12691 h 1573720"/>
                <a:gd name="connsiteX5" fmla="*/ 1200877 w 1227100"/>
                <a:gd name="connsiteY5" fmla="*/ 564255 h 1573720"/>
                <a:gd name="connsiteX6" fmla="*/ 1214800 w 1227100"/>
                <a:gd name="connsiteY6" fmla="*/ 1100208 h 1573720"/>
                <a:gd name="connsiteX7" fmla="*/ 1227100 w 1227100"/>
                <a:gd name="connsiteY7" fmla="*/ 1573720 h 1573720"/>
                <a:gd name="connsiteX8" fmla="*/ 650363 w 1227100"/>
                <a:gd name="connsiteY8" fmla="*/ 1573720 h 1573720"/>
                <a:gd name="connsiteX9" fmla="*/ 0 w 1227100"/>
                <a:gd name="connsiteY9" fmla="*/ 1573720 h 157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100" h="1573720" fill="none" extrusionOk="0">
                  <a:moveTo>
                    <a:pt x="0" y="1573720"/>
                  </a:moveTo>
                  <a:cubicBezTo>
                    <a:pt x="64966" y="1403673"/>
                    <a:pt x="125607" y="1256498"/>
                    <a:pt x="185903" y="1080621"/>
                  </a:cubicBezTo>
                  <a:cubicBezTo>
                    <a:pt x="246199" y="904744"/>
                    <a:pt x="327239" y="750897"/>
                    <a:pt x="395538" y="524573"/>
                  </a:cubicBezTo>
                  <a:cubicBezTo>
                    <a:pt x="463837" y="298249"/>
                    <a:pt x="542465" y="210968"/>
                    <a:pt x="593307" y="0"/>
                  </a:cubicBezTo>
                  <a:cubicBezTo>
                    <a:pt x="870196" y="-1307"/>
                    <a:pt x="996373" y="17413"/>
                    <a:pt x="1186549" y="12691"/>
                  </a:cubicBezTo>
                  <a:cubicBezTo>
                    <a:pt x="1165934" y="235540"/>
                    <a:pt x="1185564" y="338179"/>
                    <a:pt x="1200877" y="564255"/>
                  </a:cubicBezTo>
                  <a:cubicBezTo>
                    <a:pt x="1216190" y="790331"/>
                    <a:pt x="1218890" y="924683"/>
                    <a:pt x="1214800" y="1100208"/>
                  </a:cubicBezTo>
                  <a:cubicBezTo>
                    <a:pt x="1210710" y="1275733"/>
                    <a:pt x="1210799" y="1471807"/>
                    <a:pt x="1227100" y="1573720"/>
                  </a:cubicBezTo>
                  <a:cubicBezTo>
                    <a:pt x="994280" y="1557885"/>
                    <a:pt x="831737" y="1548127"/>
                    <a:pt x="650363" y="1573720"/>
                  </a:cubicBezTo>
                  <a:cubicBezTo>
                    <a:pt x="468989" y="1599313"/>
                    <a:pt x="246894" y="1572136"/>
                    <a:pt x="0" y="1573720"/>
                  </a:cubicBezTo>
                  <a:close/>
                </a:path>
                <a:path w="1227100" h="1573720" stroke="0" extrusionOk="0">
                  <a:moveTo>
                    <a:pt x="0" y="1573720"/>
                  </a:moveTo>
                  <a:cubicBezTo>
                    <a:pt x="46264" y="1461495"/>
                    <a:pt x="152746" y="1244790"/>
                    <a:pt x="203702" y="1033409"/>
                  </a:cubicBezTo>
                  <a:cubicBezTo>
                    <a:pt x="254658" y="822028"/>
                    <a:pt x="337198" y="742014"/>
                    <a:pt x="401471" y="508836"/>
                  </a:cubicBezTo>
                  <a:cubicBezTo>
                    <a:pt x="465744" y="275658"/>
                    <a:pt x="528310" y="180753"/>
                    <a:pt x="593307" y="0"/>
                  </a:cubicBezTo>
                  <a:cubicBezTo>
                    <a:pt x="847044" y="-20699"/>
                    <a:pt x="964334" y="35882"/>
                    <a:pt x="1186549" y="12691"/>
                  </a:cubicBezTo>
                  <a:cubicBezTo>
                    <a:pt x="1170771" y="110616"/>
                    <a:pt x="1178497" y="341513"/>
                    <a:pt x="1198849" y="486203"/>
                  </a:cubicBezTo>
                  <a:cubicBezTo>
                    <a:pt x="1219201" y="630893"/>
                    <a:pt x="1215817" y="895899"/>
                    <a:pt x="1213177" y="1037767"/>
                  </a:cubicBezTo>
                  <a:cubicBezTo>
                    <a:pt x="1210537" y="1179635"/>
                    <a:pt x="1200333" y="1360191"/>
                    <a:pt x="1227100" y="1573720"/>
                  </a:cubicBezTo>
                  <a:cubicBezTo>
                    <a:pt x="1096475" y="1578831"/>
                    <a:pt x="817324" y="1547933"/>
                    <a:pt x="601279" y="1573720"/>
                  </a:cubicBezTo>
                  <a:cubicBezTo>
                    <a:pt x="385234" y="1599507"/>
                    <a:pt x="264759" y="1574016"/>
                    <a:pt x="0" y="157372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6080893">
                    <a:custGeom>
                      <a:avLst/>
                      <a:gdLst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1918801 w 2403513"/>
                        <a:gd name="connsiteY2" fmla="*/ 0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2356122 w 2403513"/>
                        <a:gd name="connsiteY2" fmla="*/ 9939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25695"/>
                        <a:gd name="connsiteY0" fmla="*/ 1461781 h 1461781"/>
                        <a:gd name="connsiteX1" fmla="*/ 484712 w 2425695"/>
                        <a:gd name="connsiteY1" fmla="*/ 0 h 1461781"/>
                        <a:gd name="connsiteX2" fmla="*/ 2425695 w 2425695"/>
                        <a:gd name="connsiteY2" fmla="*/ 19878 h 1461781"/>
                        <a:gd name="connsiteX3" fmla="*/ 2403513 w 2425695"/>
                        <a:gd name="connsiteY3" fmla="*/ 1461781 h 1461781"/>
                        <a:gd name="connsiteX4" fmla="*/ 0 w 2425695"/>
                        <a:gd name="connsiteY4" fmla="*/ 1461781 h 1461781"/>
                        <a:gd name="connsiteX0" fmla="*/ 0 w 2425695"/>
                        <a:gd name="connsiteY0" fmla="*/ 1502891 h 1502891"/>
                        <a:gd name="connsiteX1" fmla="*/ 1195976 w 2425695"/>
                        <a:gd name="connsiteY1" fmla="*/ 0 h 1502891"/>
                        <a:gd name="connsiteX2" fmla="*/ 2425695 w 2425695"/>
                        <a:gd name="connsiteY2" fmla="*/ 60988 h 1502891"/>
                        <a:gd name="connsiteX3" fmla="*/ 2403513 w 2425695"/>
                        <a:gd name="connsiteY3" fmla="*/ 1502891 h 1502891"/>
                        <a:gd name="connsiteX4" fmla="*/ 0 w 2425695"/>
                        <a:gd name="connsiteY4" fmla="*/ 1502891 h 1502891"/>
                        <a:gd name="connsiteX0" fmla="*/ 0 w 2425695"/>
                        <a:gd name="connsiteY0" fmla="*/ 1445338 h 1445338"/>
                        <a:gd name="connsiteX1" fmla="*/ 1162107 w 2425695"/>
                        <a:gd name="connsiteY1" fmla="*/ 0 h 1445338"/>
                        <a:gd name="connsiteX2" fmla="*/ 2425695 w 2425695"/>
                        <a:gd name="connsiteY2" fmla="*/ 3435 h 1445338"/>
                        <a:gd name="connsiteX3" fmla="*/ 2403513 w 2425695"/>
                        <a:gd name="connsiteY3" fmla="*/ 1445338 h 1445338"/>
                        <a:gd name="connsiteX4" fmla="*/ 0 w 2425695"/>
                        <a:gd name="connsiteY4" fmla="*/ 1445338 h 1445338"/>
                        <a:gd name="connsiteX0" fmla="*/ 0 w 2403512"/>
                        <a:gd name="connsiteY0" fmla="*/ 1445338 h 1445338"/>
                        <a:gd name="connsiteX1" fmla="*/ 1162107 w 2403512"/>
                        <a:gd name="connsiteY1" fmla="*/ 0 h 1445338"/>
                        <a:gd name="connsiteX2" fmla="*/ 2324086 w 2403512"/>
                        <a:gd name="connsiteY2" fmla="*/ 11656 h 1445338"/>
                        <a:gd name="connsiteX3" fmla="*/ 2403513 w 2403512"/>
                        <a:gd name="connsiteY3" fmla="*/ 1445338 h 1445338"/>
                        <a:gd name="connsiteX4" fmla="*/ 0 w 2403512"/>
                        <a:gd name="connsiteY4" fmla="*/ 1445338 h 1445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03512" h="1445338">
                          <a:moveTo>
                            <a:pt x="0" y="1445338"/>
                          </a:moveTo>
                          <a:lnTo>
                            <a:pt x="1162107" y="0"/>
                          </a:lnTo>
                          <a:lnTo>
                            <a:pt x="2324086" y="11656"/>
                          </a:lnTo>
                          <a:lnTo>
                            <a:pt x="2403513" y="1445338"/>
                          </a:lnTo>
                          <a:lnTo>
                            <a:pt x="0" y="1445338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ium 7">
              <a:extLst>
                <a:ext uri="{FF2B5EF4-FFF2-40B4-BE49-F238E27FC236}">
                  <a16:creationId xmlns:a16="http://schemas.microsoft.com/office/drawing/2014/main" id="{1623ABAD-799A-BF44-8690-80AFADB9BA27}"/>
                </a:ext>
              </a:extLst>
            </p:cNvPr>
            <p:cNvSpPr/>
            <p:nvPr/>
          </p:nvSpPr>
          <p:spPr>
            <a:xfrm>
              <a:off x="947230" y="4490417"/>
              <a:ext cx="1313751" cy="1848123"/>
            </a:xfrm>
            <a:custGeom>
              <a:avLst/>
              <a:gdLst>
                <a:gd name="connsiteX0" fmla="*/ 0 w 1313751"/>
                <a:gd name="connsiteY0" fmla="*/ 1848123 h 1848123"/>
                <a:gd name="connsiteX1" fmla="*/ 199030 w 1313751"/>
                <a:gd name="connsiteY1" fmla="*/ 1269044 h 1848123"/>
                <a:gd name="connsiteX2" fmla="*/ 423469 w 1313751"/>
                <a:gd name="connsiteY2" fmla="*/ 616041 h 1848123"/>
                <a:gd name="connsiteX3" fmla="*/ 635203 w 1313751"/>
                <a:gd name="connsiteY3" fmla="*/ 0 h 1848123"/>
                <a:gd name="connsiteX4" fmla="*/ 1270337 w 1313751"/>
                <a:gd name="connsiteY4" fmla="*/ 14904 h 1848123"/>
                <a:gd name="connsiteX5" fmla="*/ 1285677 w 1313751"/>
                <a:gd name="connsiteY5" fmla="*/ 662641 h 1848123"/>
                <a:gd name="connsiteX6" fmla="*/ 1300582 w 1313751"/>
                <a:gd name="connsiteY6" fmla="*/ 1292047 h 1848123"/>
                <a:gd name="connsiteX7" fmla="*/ 1313751 w 1313751"/>
                <a:gd name="connsiteY7" fmla="*/ 1848123 h 1848123"/>
                <a:gd name="connsiteX8" fmla="*/ 696288 w 1313751"/>
                <a:gd name="connsiteY8" fmla="*/ 1848123 h 1848123"/>
                <a:gd name="connsiteX9" fmla="*/ 0 w 1313751"/>
                <a:gd name="connsiteY9" fmla="*/ 1848123 h 1848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3751" h="1848123" fill="none" extrusionOk="0">
                  <a:moveTo>
                    <a:pt x="0" y="1848123"/>
                  </a:moveTo>
                  <a:cubicBezTo>
                    <a:pt x="81633" y="1562801"/>
                    <a:pt x="159527" y="1461419"/>
                    <a:pt x="199030" y="1269044"/>
                  </a:cubicBezTo>
                  <a:cubicBezTo>
                    <a:pt x="238534" y="1076669"/>
                    <a:pt x="365187" y="793758"/>
                    <a:pt x="423469" y="616041"/>
                  </a:cubicBezTo>
                  <a:cubicBezTo>
                    <a:pt x="481751" y="438324"/>
                    <a:pt x="584475" y="180213"/>
                    <a:pt x="635203" y="0"/>
                  </a:cubicBezTo>
                  <a:cubicBezTo>
                    <a:pt x="888498" y="-12853"/>
                    <a:pt x="1124326" y="-4162"/>
                    <a:pt x="1270337" y="14904"/>
                  </a:cubicBezTo>
                  <a:cubicBezTo>
                    <a:pt x="1244349" y="265235"/>
                    <a:pt x="1261939" y="364562"/>
                    <a:pt x="1285677" y="662641"/>
                  </a:cubicBezTo>
                  <a:cubicBezTo>
                    <a:pt x="1309415" y="960720"/>
                    <a:pt x="1316104" y="1163775"/>
                    <a:pt x="1300582" y="1292047"/>
                  </a:cubicBezTo>
                  <a:cubicBezTo>
                    <a:pt x="1285060" y="1420319"/>
                    <a:pt x="1332577" y="1622235"/>
                    <a:pt x="1313751" y="1848123"/>
                  </a:cubicBezTo>
                  <a:cubicBezTo>
                    <a:pt x="1067578" y="1869849"/>
                    <a:pt x="955749" y="1822347"/>
                    <a:pt x="696288" y="1848123"/>
                  </a:cubicBezTo>
                  <a:cubicBezTo>
                    <a:pt x="436827" y="1873899"/>
                    <a:pt x="180987" y="1834305"/>
                    <a:pt x="0" y="1848123"/>
                  </a:cubicBezTo>
                  <a:close/>
                </a:path>
                <a:path w="1313751" h="1848123" stroke="0" extrusionOk="0">
                  <a:moveTo>
                    <a:pt x="0" y="1848123"/>
                  </a:moveTo>
                  <a:cubicBezTo>
                    <a:pt x="67724" y="1599473"/>
                    <a:pt x="189459" y="1347450"/>
                    <a:pt x="218086" y="1213601"/>
                  </a:cubicBezTo>
                  <a:cubicBezTo>
                    <a:pt x="246713" y="1079752"/>
                    <a:pt x="338893" y="814407"/>
                    <a:pt x="429821" y="597560"/>
                  </a:cubicBezTo>
                  <a:cubicBezTo>
                    <a:pt x="520748" y="380713"/>
                    <a:pt x="519441" y="270679"/>
                    <a:pt x="635203" y="0"/>
                  </a:cubicBezTo>
                  <a:cubicBezTo>
                    <a:pt x="878093" y="10441"/>
                    <a:pt x="1060902" y="27906"/>
                    <a:pt x="1270337" y="14904"/>
                  </a:cubicBezTo>
                  <a:cubicBezTo>
                    <a:pt x="1285168" y="144145"/>
                    <a:pt x="1284193" y="381951"/>
                    <a:pt x="1283506" y="570980"/>
                  </a:cubicBezTo>
                  <a:cubicBezTo>
                    <a:pt x="1282819" y="760009"/>
                    <a:pt x="1300844" y="1050169"/>
                    <a:pt x="1298846" y="1218718"/>
                  </a:cubicBezTo>
                  <a:cubicBezTo>
                    <a:pt x="1296848" y="1387267"/>
                    <a:pt x="1333476" y="1539164"/>
                    <a:pt x="1313751" y="1848123"/>
                  </a:cubicBezTo>
                  <a:cubicBezTo>
                    <a:pt x="1045245" y="1880410"/>
                    <a:pt x="878964" y="1839597"/>
                    <a:pt x="643738" y="1848123"/>
                  </a:cubicBezTo>
                  <a:cubicBezTo>
                    <a:pt x="408512" y="1856649"/>
                    <a:pt x="156046" y="1842335"/>
                    <a:pt x="0" y="184812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6080893">
                    <a:custGeom>
                      <a:avLst/>
                      <a:gdLst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1918801 w 2403513"/>
                        <a:gd name="connsiteY2" fmla="*/ 0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2356122 w 2403513"/>
                        <a:gd name="connsiteY2" fmla="*/ 9939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25695"/>
                        <a:gd name="connsiteY0" fmla="*/ 1461781 h 1461781"/>
                        <a:gd name="connsiteX1" fmla="*/ 484712 w 2425695"/>
                        <a:gd name="connsiteY1" fmla="*/ 0 h 1461781"/>
                        <a:gd name="connsiteX2" fmla="*/ 2425695 w 2425695"/>
                        <a:gd name="connsiteY2" fmla="*/ 19878 h 1461781"/>
                        <a:gd name="connsiteX3" fmla="*/ 2403513 w 2425695"/>
                        <a:gd name="connsiteY3" fmla="*/ 1461781 h 1461781"/>
                        <a:gd name="connsiteX4" fmla="*/ 0 w 2425695"/>
                        <a:gd name="connsiteY4" fmla="*/ 1461781 h 1461781"/>
                        <a:gd name="connsiteX0" fmla="*/ 0 w 2425695"/>
                        <a:gd name="connsiteY0" fmla="*/ 1502891 h 1502891"/>
                        <a:gd name="connsiteX1" fmla="*/ 1195976 w 2425695"/>
                        <a:gd name="connsiteY1" fmla="*/ 0 h 1502891"/>
                        <a:gd name="connsiteX2" fmla="*/ 2425695 w 2425695"/>
                        <a:gd name="connsiteY2" fmla="*/ 60988 h 1502891"/>
                        <a:gd name="connsiteX3" fmla="*/ 2403513 w 2425695"/>
                        <a:gd name="connsiteY3" fmla="*/ 1502891 h 1502891"/>
                        <a:gd name="connsiteX4" fmla="*/ 0 w 2425695"/>
                        <a:gd name="connsiteY4" fmla="*/ 1502891 h 1502891"/>
                        <a:gd name="connsiteX0" fmla="*/ 0 w 2425695"/>
                        <a:gd name="connsiteY0" fmla="*/ 1445338 h 1445338"/>
                        <a:gd name="connsiteX1" fmla="*/ 1162107 w 2425695"/>
                        <a:gd name="connsiteY1" fmla="*/ 0 h 1445338"/>
                        <a:gd name="connsiteX2" fmla="*/ 2425695 w 2425695"/>
                        <a:gd name="connsiteY2" fmla="*/ 3435 h 1445338"/>
                        <a:gd name="connsiteX3" fmla="*/ 2403513 w 2425695"/>
                        <a:gd name="connsiteY3" fmla="*/ 1445338 h 1445338"/>
                        <a:gd name="connsiteX4" fmla="*/ 0 w 2425695"/>
                        <a:gd name="connsiteY4" fmla="*/ 1445338 h 1445338"/>
                        <a:gd name="connsiteX0" fmla="*/ 0 w 2403512"/>
                        <a:gd name="connsiteY0" fmla="*/ 1445338 h 1445338"/>
                        <a:gd name="connsiteX1" fmla="*/ 1162107 w 2403512"/>
                        <a:gd name="connsiteY1" fmla="*/ 0 h 1445338"/>
                        <a:gd name="connsiteX2" fmla="*/ 2324086 w 2403512"/>
                        <a:gd name="connsiteY2" fmla="*/ 11656 h 1445338"/>
                        <a:gd name="connsiteX3" fmla="*/ 2403513 w 2403512"/>
                        <a:gd name="connsiteY3" fmla="*/ 1445338 h 1445338"/>
                        <a:gd name="connsiteX4" fmla="*/ 0 w 2403512"/>
                        <a:gd name="connsiteY4" fmla="*/ 1445338 h 1445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03512" h="1445338">
                          <a:moveTo>
                            <a:pt x="0" y="1445338"/>
                          </a:moveTo>
                          <a:lnTo>
                            <a:pt x="1162107" y="0"/>
                          </a:lnTo>
                          <a:lnTo>
                            <a:pt x="2324086" y="11656"/>
                          </a:lnTo>
                          <a:lnTo>
                            <a:pt x="2403513" y="1445338"/>
                          </a:lnTo>
                          <a:lnTo>
                            <a:pt x="0" y="1445338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ium 7">
              <a:extLst>
                <a:ext uri="{FF2B5EF4-FFF2-40B4-BE49-F238E27FC236}">
                  <a16:creationId xmlns:a16="http://schemas.microsoft.com/office/drawing/2014/main" id="{9534DD89-6C10-334D-A5B6-7A359A55120A}"/>
                </a:ext>
              </a:extLst>
            </p:cNvPr>
            <p:cNvSpPr/>
            <p:nvPr/>
          </p:nvSpPr>
          <p:spPr>
            <a:xfrm flipH="1">
              <a:off x="2868254" y="2833544"/>
              <a:ext cx="1227099" cy="1573720"/>
            </a:xfrm>
            <a:custGeom>
              <a:avLst/>
              <a:gdLst>
                <a:gd name="connsiteX0" fmla="*/ 0 w 1227099"/>
                <a:gd name="connsiteY0" fmla="*/ 1573720 h 1573720"/>
                <a:gd name="connsiteX1" fmla="*/ 185903 w 1227099"/>
                <a:gd name="connsiteY1" fmla="*/ 1080621 h 1573720"/>
                <a:gd name="connsiteX2" fmla="*/ 395537 w 1227099"/>
                <a:gd name="connsiteY2" fmla="*/ 524573 h 1573720"/>
                <a:gd name="connsiteX3" fmla="*/ 593306 w 1227099"/>
                <a:gd name="connsiteY3" fmla="*/ 0 h 1573720"/>
                <a:gd name="connsiteX4" fmla="*/ 1186548 w 1227099"/>
                <a:gd name="connsiteY4" fmla="*/ 12691 h 1573720"/>
                <a:gd name="connsiteX5" fmla="*/ 1200876 w 1227099"/>
                <a:gd name="connsiteY5" fmla="*/ 564255 h 1573720"/>
                <a:gd name="connsiteX6" fmla="*/ 1214799 w 1227099"/>
                <a:gd name="connsiteY6" fmla="*/ 1100208 h 1573720"/>
                <a:gd name="connsiteX7" fmla="*/ 1227099 w 1227099"/>
                <a:gd name="connsiteY7" fmla="*/ 1573720 h 1573720"/>
                <a:gd name="connsiteX8" fmla="*/ 650362 w 1227099"/>
                <a:gd name="connsiteY8" fmla="*/ 1573720 h 1573720"/>
                <a:gd name="connsiteX9" fmla="*/ 0 w 1227099"/>
                <a:gd name="connsiteY9" fmla="*/ 1573720 h 157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099" h="1573720" fill="none" extrusionOk="0">
                  <a:moveTo>
                    <a:pt x="0" y="1573720"/>
                  </a:moveTo>
                  <a:cubicBezTo>
                    <a:pt x="64966" y="1403673"/>
                    <a:pt x="125607" y="1256498"/>
                    <a:pt x="185903" y="1080621"/>
                  </a:cubicBezTo>
                  <a:cubicBezTo>
                    <a:pt x="246198" y="904744"/>
                    <a:pt x="329404" y="750739"/>
                    <a:pt x="395537" y="524573"/>
                  </a:cubicBezTo>
                  <a:cubicBezTo>
                    <a:pt x="461671" y="298407"/>
                    <a:pt x="542464" y="210968"/>
                    <a:pt x="593306" y="0"/>
                  </a:cubicBezTo>
                  <a:cubicBezTo>
                    <a:pt x="870195" y="-1307"/>
                    <a:pt x="996372" y="17413"/>
                    <a:pt x="1186548" y="12691"/>
                  </a:cubicBezTo>
                  <a:cubicBezTo>
                    <a:pt x="1165933" y="235540"/>
                    <a:pt x="1185563" y="338179"/>
                    <a:pt x="1200876" y="564255"/>
                  </a:cubicBezTo>
                  <a:cubicBezTo>
                    <a:pt x="1216189" y="790331"/>
                    <a:pt x="1218889" y="924683"/>
                    <a:pt x="1214799" y="1100208"/>
                  </a:cubicBezTo>
                  <a:cubicBezTo>
                    <a:pt x="1210709" y="1275733"/>
                    <a:pt x="1210798" y="1471807"/>
                    <a:pt x="1227099" y="1573720"/>
                  </a:cubicBezTo>
                  <a:cubicBezTo>
                    <a:pt x="994279" y="1557885"/>
                    <a:pt x="831736" y="1548127"/>
                    <a:pt x="650362" y="1573720"/>
                  </a:cubicBezTo>
                  <a:cubicBezTo>
                    <a:pt x="468988" y="1599313"/>
                    <a:pt x="241728" y="1570932"/>
                    <a:pt x="0" y="1573720"/>
                  </a:cubicBezTo>
                  <a:close/>
                </a:path>
                <a:path w="1227099" h="1573720" stroke="0" extrusionOk="0">
                  <a:moveTo>
                    <a:pt x="0" y="1573720"/>
                  </a:moveTo>
                  <a:cubicBezTo>
                    <a:pt x="46264" y="1461495"/>
                    <a:pt x="152746" y="1244790"/>
                    <a:pt x="203702" y="1033409"/>
                  </a:cubicBezTo>
                  <a:cubicBezTo>
                    <a:pt x="254658" y="822028"/>
                    <a:pt x="338722" y="741672"/>
                    <a:pt x="401470" y="508836"/>
                  </a:cubicBezTo>
                  <a:cubicBezTo>
                    <a:pt x="464219" y="276000"/>
                    <a:pt x="528309" y="180753"/>
                    <a:pt x="593306" y="0"/>
                  </a:cubicBezTo>
                  <a:cubicBezTo>
                    <a:pt x="847043" y="-20699"/>
                    <a:pt x="964333" y="35882"/>
                    <a:pt x="1186548" y="12691"/>
                  </a:cubicBezTo>
                  <a:cubicBezTo>
                    <a:pt x="1170770" y="110616"/>
                    <a:pt x="1178496" y="341513"/>
                    <a:pt x="1198848" y="486203"/>
                  </a:cubicBezTo>
                  <a:cubicBezTo>
                    <a:pt x="1219200" y="630893"/>
                    <a:pt x="1215816" y="895899"/>
                    <a:pt x="1213176" y="1037767"/>
                  </a:cubicBezTo>
                  <a:cubicBezTo>
                    <a:pt x="1210536" y="1179635"/>
                    <a:pt x="1200332" y="1360191"/>
                    <a:pt x="1227099" y="1573720"/>
                  </a:cubicBezTo>
                  <a:cubicBezTo>
                    <a:pt x="1092147" y="1574365"/>
                    <a:pt x="814444" y="1544884"/>
                    <a:pt x="601279" y="1573720"/>
                  </a:cubicBezTo>
                  <a:cubicBezTo>
                    <a:pt x="388114" y="1602556"/>
                    <a:pt x="264759" y="1574016"/>
                    <a:pt x="0" y="157372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6080893">
                    <a:custGeom>
                      <a:avLst/>
                      <a:gdLst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1918801 w 2403513"/>
                        <a:gd name="connsiteY2" fmla="*/ 0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2356122 w 2403513"/>
                        <a:gd name="connsiteY2" fmla="*/ 9939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25695"/>
                        <a:gd name="connsiteY0" fmla="*/ 1461781 h 1461781"/>
                        <a:gd name="connsiteX1" fmla="*/ 484712 w 2425695"/>
                        <a:gd name="connsiteY1" fmla="*/ 0 h 1461781"/>
                        <a:gd name="connsiteX2" fmla="*/ 2425695 w 2425695"/>
                        <a:gd name="connsiteY2" fmla="*/ 19878 h 1461781"/>
                        <a:gd name="connsiteX3" fmla="*/ 2403513 w 2425695"/>
                        <a:gd name="connsiteY3" fmla="*/ 1461781 h 1461781"/>
                        <a:gd name="connsiteX4" fmla="*/ 0 w 2425695"/>
                        <a:gd name="connsiteY4" fmla="*/ 1461781 h 1461781"/>
                        <a:gd name="connsiteX0" fmla="*/ 0 w 2425695"/>
                        <a:gd name="connsiteY0" fmla="*/ 1502891 h 1502891"/>
                        <a:gd name="connsiteX1" fmla="*/ 1195976 w 2425695"/>
                        <a:gd name="connsiteY1" fmla="*/ 0 h 1502891"/>
                        <a:gd name="connsiteX2" fmla="*/ 2425695 w 2425695"/>
                        <a:gd name="connsiteY2" fmla="*/ 60988 h 1502891"/>
                        <a:gd name="connsiteX3" fmla="*/ 2403513 w 2425695"/>
                        <a:gd name="connsiteY3" fmla="*/ 1502891 h 1502891"/>
                        <a:gd name="connsiteX4" fmla="*/ 0 w 2425695"/>
                        <a:gd name="connsiteY4" fmla="*/ 1502891 h 1502891"/>
                        <a:gd name="connsiteX0" fmla="*/ 0 w 2425695"/>
                        <a:gd name="connsiteY0" fmla="*/ 1445338 h 1445338"/>
                        <a:gd name="connsiteX1" fmla="*/ 1162107 w 2425695"/>
                        <a:gd name="connsiteY1" fmla="*/ 0 h 1445338"/>
                        <a:gd name="connsiteX2" fmla="*/ 2425695 w 2425695"/>
                        <a:gd name="connsiteY2" fmla="*/ 3435 h 1445338"/>
                        <a:gd name="connsiteX3" fmla="*/ 2403513 w 2425695"/>
                        <a:gd name="connsiteY3" fmla="*/ 1445338 h 1445338"/>
                        <a:gd name="connsiteX4" fmla="*/ 0 w 2425695"/>
                        <a:gd name="connsiteY4" fmla="*/ 1445338 h 1445338"/>
                        <a:gd name="connsiteX0" fmla="*/ 0 w 2403512"/>
                        <a:gd name="connsiteY0" fmla="*/ 1445338 h 1445338"/>
                        <a:gd name="connsiteX1" fmla="*/ 1162107 w 2403512"/>
                        <a:gd name="connsiteY1" fmla="*/ 0 h 1445338"/>
                        <a:gd name="connsiteX2" fmla="*/ 2324086 w 2403512"/>
                        <a:gd name="connsiteY2" fmla="*/ 11656 h 1445338"/>
                        <a:gd name="connsiteX3" fmla="*/ 2403513 w 2403512"/>
                        <a:gd name="connsiteY3" fmla="*/ 1445338 h 1445338"/>
                        <a:gd name="connsiteX4" fmla="*/ 0 w 2403512"/>
                        <a:gd name="connsiteY4" fmla="*/ 1445338 h 1445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03512" h="1445338">
                          <a:moveTo>
                            <a:pt x="0" y="1445338"/>
                          </a:moveTo>
                          <a:lnTo>
                            <a:pt x="1162107" y="0"/>
                          </a:lnTo>
                          <a:lnTo>
                            <a:pt x="2324086" y="11656"/>
                          </a:lnTo>
                          <a:lnTo>
                            <a:pt x="2403513" y="1445338"/>
                          </a:lnTo>
                          <a:lnTo>
                            <a:pt x="0" y="1445338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rapezium 7">
              <a:extLst>
                <a:ext uri="{FF2B5EF4-FFF2-40B4-BE49-F238E27FC236}">
                  <a16:creationId xmlns:a16="http://schemas.microsoft.com/office/drawing/2014/main" id="{1ADE1C39-C135-734C-9DB4-BD11609831A1}"/>
                </a:ext>
              </a:extLst>
            </p:cNvPr>
            <p:cNvSpPr/>
            <p:nvPr/>
          </p:nvSpPr>
          <p:spPr>
            <a:xfrm flipH="1">
              <a:off x="3379580" y="4474149"/>
              <a:ext cx="1395762" cy="1848123"/>
            </a:xfrm>
            <a:custGeom>
              <a:avLst/>
              <a:gdLst>
                <a:gd name="connsiteX0" fmla="*/ 0 w 1395762"/>
                <a:gd name="connsiteY0" fmla="*/ 1848123 h 1848123"/>
                <a:gd name="connsiteX1" fmla="*/ 211455 w 1395762"/>
                <a:gd name="connsiteY1" fmla="*/ 1269044 h 1848123"/>
                <a:gd name="connsiteX2" fmla="*/ 449904 w 1395762"/>
                <a:gd name="connsiteY2" fmla="*/ 616041 h 1848123"/>
                <a:gd name="connsiteX3" fmla="*/ 674856 w 1395762"/>
                <a:gd name="connsiteY3" fmla="*/ 0 h 1848123"/>
                <a:gd name="connsiteX4" fmla="*/ 1349637 w 1395762"/>
                <a:gd name="connsiteY4" fmla="*/ 14904 h 1848123"/>
                <a:gd name="connsiteX5" fmla="*/ 1365935 w 1395762"/>
                <a:gd name="connsiteY5" fmla="*/ 662641 h 1848123"/>
                <a:gd name="connsiteX6" fmla="*/ 1381771 w 1395762"/>
                <a:gd name="connsiteY6" fmla="*/ 1292047 h 1848123"/>
                <a:gd name="connsiteX7" fmla="*/ 1395762 w 1395762"/>
                <a:gd name="connsiteY7" fmla="*/ 1848123 h 1848123"/>
                <a:gd name="connsiteX8" fmla="*/ 739754 w 1395762"/>
                <a:gd name="connsiteY8" fmla="*/ 1848123 h 1848123"/>
                <a:gd name="connsiteX9" fmla="*/ 0 w 1395762"/>
                <a:gd name="connsiteY9" fmla="*/ 1848123 h 1848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95762" h="1848123" fill="none" extrusionOk="0">
                  <a:moveTo>
                    <a:pt x="0" y="1848123"/>
                  </a:moveTo>
                  <a:cubicBezTo>
                    <a:pt x="56773" y="1717996"/>
                    <a:pt x="96633" y="1511797"/>
                    <a:pt x="211455" y="1269044"/>
                  </a:cubicBezTo>
                  <a:cubicBezTo>
                    <a:pt x="326277" y="1026291"/>
                    <a:pt x="420125" y="775337"/>
                    <a:pt x="449904" y="616041"/>
                  </a:cubicBezTo>
                  <a:cubicBezTo>
                    <a:pt x="479683" y="456745"/>
                    <a:pt x="597725" y="289310"/>
                    <a:pt x="674856" y="0"/>
                  </a:cubicBezTo>
                  <a:cubicBezTo>
                    <a:pt x="863542" y="-28987"/>
                    <a:pt x="1056596" y="11075"/>
                    <a:pt x="1349637" y="14904"/>
                  </a:cubicBezTo>
                  <a:cubicBezTo>
                    <a:pt x="1327084" y="306056"/>
                    <a:pt x="1380514" y="516370"/>
                    <a:pt x="1365935" y="662641"/>
                  </a:cubicBezTo>
                  <a:cubicBezTo>
                    <a:pt x="1351356" y="808912"/>
                    <a:pt x="1359157" y="1155092"/>
                    <a:pt x="1381771" y="1292047"/>
                  </a:cubicBezTo>
                  <a:cubicBezTo>
                    <a:pt x="1404385" y="1429002"/>
                    <a:pt x="1386167" y="1669676"/>
                    <a:pt x="1395762" y="1848123"/>
                  </a:cubicBezTo>
                  <a:cubicBezTo>
                    <a:pt x="1204576" y="1876833"/>
                    <a:pt x="1011490" y="1867330"/>
                    <a:pt x="739754" y="1848123"/>
                  </a:cubicBezTo>
                  <a:cubicBezTo>
                    <a:pt x="468018" y="1828916"/>
                    <a:pt x="174540" y="1872845"/>
                    <a:pt x="0" y="1848123"/>
                  </a:cubicBezTo>
                  <a:close/>
                </a:path>
                <a:path w="1395762" h="1848123" stroke="0" extrusionOk="0">
                  <a:moveTo>
                    <a:pt x="0" y="1848123"/>
                  </a:moveTo>
                  <a:cubicBezTo>
                    <a:pt x="63382" y="1689371"/>
                    <a:pt x="183861" y="1351213"/>
                    <a:pt x="231701" y="1213601"/>
                  </a:cubicBezTo>
                  <a:cubicBezTo>
                    <a:pt x="279541" y="1075989"/>
                    <a:pt x="401523" y="812086"/>
                    <a:pt x="456653" y="597560"/>
                  </a:cubicBezTo>
                  <a:cubicBezTo>
                    <a:pt x="511782" y="383034"/>
                    <a:pt x="567666" y="243107"/>
                    <a:pt x="674856" y="0"/>
                  </a:cubicBezTo>
                  <a:cubicBezTo>
                    <a:pt x="927929" y="-6758"/>
                    <a:pt x="1184623" y="15708"/>
                    <a:pt x="1349637" y="14904"/>
                  </a:cubicBezTo>
                  <a:cubicBezTo>
                    <a:pt x="1364590" y="192098"/>
                    <a:pt x="1371758" y="395677"/>
                    <a:pt x="1363628" y="570980"/>
                  </a:cubicBezTo>
                  <a:cubicBezTo>
                    <a:pt x="1355499" y="746283"/>
                    <a:pt x="1340767" y="902149"/>
                    <a:pt x="1379926" y="1218718"/>
                  </a:cubicBezTo>
                  <a:cubicBezTo>
                    <a:pt x="1419085" y="1535287"/>
                    <a:pt x="1412055" y="1616600"/>
                    <a:pt x="1395762" y="1848123"/>
                  </a:cubicBezTo>
                  <a:cubicBezTo>
                    <a:pt x="1242667" y="1871191"/>
                    <a:pt x="876268" y="1879837"/>
                    <a:pt x="683923" y="1848123"/>
                  </a:cubicBezTo>
                  <a:cubicBezTo>
                    <a:pt x="491578" y="1816409"/>
                    <a:pt x="331591" y="1868989"/>
                    <a:pt x="0" y="184812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6080893">
                    <a:custGeom>
                      <a:avLst/>
                      <a:gdLst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1918801 w 2403513"/>
                        <a:gd name="connsiteY2" fmla="*/ 0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03513"/>
                        <a:gd name="connsiteY0" fmla="*/ 1461781 h 1461781"/>
                        <a:gd name="connsiteX1" fmla="*/ 484712 w 2403513"/>
                        <a:gd name="connsiteY1" fmla="*/ 0 h 1461781"/>
                        <a:gd name="connsiteX2" fmla="*/ 2356122 w 2403513"/>
                        <a:gd name="connsiteY2" fmla="*/ 9939 h 1461781"/>
                        <a:gd name="connsiteX3" fmla="*/ 2403513 w 2403513"/>
                        <a:gd name="connsiteY3" fmla="*/ 1461781 h 1461781"/>
                        <a:gd name="connsiteX4" fmla="*/ 0 w 2403513"/>
                        <a:gd name="connsiteY4" fmla="*/ 1461781 h 1461781"/>
                        <a:gd name="connsiteX0" fmla="*/ 0 w 2425695"/>
                        <a:gd name="connsiteY0" fmla="*/ 1461781 h 1461781"/>
                        <a:gd name="connsiteX1" fmla="*/ 484712 w 2425695"/>
                        <a:gd name="connsiteY1" fmla="*/ 0 h 1461781"/>
                        <a:gd name="connsiteX2" fmla="*/ 2425695 w 2425695"/>
                        <a:gd name="connsiteY2" fmla="*/ 19878 h 1461781"/>
                        <a:gd name="connsiteX3" fmla="*/ 2403513 w 2425695"/>
                        <a:gd name="connsiteY3" fmla="*/ 1461781 h 1461781"/>
                        <a:gd name="connsiteX4" fmla="*/ 0 w 2425695"/>
                        <a:gd name="connsiteY4" fmla="*/ 1461781 h 1461781"/>
                        <a:gd name="connsiteX0" fmla="*/ 0 w 2425695"/>
                        <a:gd name="connsiteY0" fmla="*/ 1502891 h 1502891"/>
                        <a:gd name="connsiteX1" fmla="*/ 1195976 w 2425695"/>
                        <a:gd name="connsiteY1" fmla="*/ 0 h 1502891"/>
                        <a:gd name="connsiteX2" fmla="*/ 2425695 w 2425695"/>
                        <a:gd name="connsiteY2" fmla="*/ 60988 h 1502891"/>
                        <a:gd name="connsiteX3" fmla="*/ 2403513 w 2425695"/>
                        <a:gd name="connsiteY3" fmla="*/ 1502891 h 1502891"/>
                        <a:gd name="connsiteX4" fmla="*/ 0 w 2425695"/>
                        <a:gd name="connsiteY4" fmla="*/ 1502891 h 1502891"/>
                        <a:gd name="connsiteX0" fmla="*/ 0 w 2425695"/>
                        <a:gd name="connsiteY0" fmla="*/ 1445338 h 1445338"/>
                        <a:gd name="connsiteX1" fmla="*/ 1162107 w 2425695"/>
                        <a:gd name="connsiteY1" fmla="*/ 0 h 1445338"/>
                        <a:gd name="connsiteX2" fmla="*/ 2425695 w 2425695"/>
                        <a:gd name="connsiteY2" fmla="*/ 3435 h 1445338"/>
                        <a:gd name="connsiteX3" fmla="*/ 2403513 w 2425695"/>
                        <a:gd name="connsiteY3" fmla="*/ 1445338 h 1445338"/>
                        <a:gd name="connsiteX4" fmla="*/ 0 w 2425695"/>
                        <a:gd name="connsiteY4" fmla="*/ 1445338 h 1445338"/>
                        <a:gd name="connsiteX0" fmla="*/ 0 w 2403512"/>
                        <a:gd name="connsiteY0" fmla="*/ 1445338 h 1445338"/>
                        <a:gd name="connsiteX1" fmla="*/ 1162107 w 2403512"/>
                        <a:gd name="connsiteY1" fmla="*/ 0 h 1445338"/>
                        <a:gd name="connsiteX2" fmla="*/ 2324086 w 2403512"/>
                        <a:gd name="connsiteY2" fmla="*/ 11656 h 1445338"/>
                        <a:gd name="connsiteX3" fmla="*/ 2403513 w 2403512"/>
                        <a:gd name="connsiteY3" fmla="*/ 1445338 h 1445338"/>
                        <a:gd name="connsiteX4" fmla="*/ 0 w 2403512"/>
                        <a:gd name="connsiteY4" fmla="*/ 1445338 h 14453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03512" h="1445338">
                          <a:moveTo>
                            <a:pt x="0" y="1445338"/>
                          </a:moveTo>
                          <a:lnTo>
                            <a:pt x="1162107" y="0"/>
                          </a:lnTo>
                          <a:lnTo>
                            <a:pt x="2324086" y="11656"/>
                          </a:lnTo>
                          <a:lnTo>
                            <a:pt x="2403513" y="1445338"/>
                          </a:lnTo>
                          <a:lnTo>
                            <a:pt x="0" y="1445338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8E933C7-2FAE-FF4D-95B0-C2EEB104A57C}"/>
                </a:ext>
              </a:extLst>
            </p:cNvPr>
            <p:cNvSpPr/>
            <p:nvPr/>
          </p:nvSpPr>
          <p:spPr>
            <a:xfrm>
              <a:off x="2337841" y="4499823"/>
              <a:ext cx="979989" cy="1838628"/>
            </a:xfrm>
            <a:custGeom>
              <a:avLst/>
              <a:gdLst>
                <a:gd name="connsiteX0" fmla="*/ 0 w 979989"/>
                <a:gd name="connsiteY0" fmla="*/ 0 h 1838628"/>
                <a:gd name="connsiteX1" fmla="*/ 470395 w 979989"/>
                <a:gd name="connsiteY1" fmla="*/ 0 h 1838628"/>
                <a:gd name="connsiteX2" fmla="*/ 979989 w 979989"/>
                <a:gd name="connsiteY2" fmla="*/ 0 h 1838628"/>
                <a:gd name="connsiteX3" fmla="*/ 979989 w 979989"/>
                <a:gd name="connsiteY3" fmla="*/ 612876 h 1838628"/>
                <a:gd name="connsiteX4" fmla="*/ 979989 w 979989"/>
                <a:gd name="connsiteY4" fmla="*/ 1225752 h 1838628"/>
                <a:gd name="connsiteX5" fmla="*/ 979989 w 979989"/>
                <a:gd name="connsiteY5" fmla="*/ 1838628 h 1838628"/>
                <a:gd name="connsiteX6" fmla="*/ 519394 w 979989"/>
                <a:gd name="connsiteY6" fmla="*/ 1838628 h 1838628"/>
                <a:gd name="connsiteX7" fmla="*/ 0 w 979989"/>
                <a:gd name="connsiteY7" fmla="*/ 1838628 h 1838628"/>
                <a:gd name="connsiteX8" fmla="*/ 0 w 979989"/>
                <a:gd name="connsiteY8" fmla="*/ 1262525 h 1838628"/>
                <a:gd name="connsiteX9" fmla="*/ 0 w 979989"/>
                <a:gd name="connsiteY9" fmla="*/ 668035 h 1838628"/>
                <a:gd name="connsiteX10" fmla="*/ 0 w 979989"/>
                <a:gd name="connsiteY10" fmla="*/ 0 h 18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9989" h="1838628" fill="none" extrusionOk="0">
                  <a:moveTo>
                    <a:pt x="0" y="0"/>
                  </a:moveTo>
                  <a:cubicBezTo>
                    <a:pt x="164528" y="18868"/>
                    <a:pt x="294357" y="15820"/>
                    <a:pt x="470395" y="0"/>
                  </a:cubicBezTo>
                  <a:cubicBezTo>
                    <a:pt x="646434" y="-15820"/>
                    <a:pt x="775965" y="22550"/>
                    <a:pt x="979989" y="0"/>
                  </a:cubicBezTo>
                  <a:cubicBezTo>
                    <a:pt x="994978" y="296800"/>
                    <a:pt x="1007544" y="344181"/>
                    <a:pt x="979989" y="612876"/>
                  </a:cubicBezTo>
                  <a:cubicBezTo>
                    <a:pt x="952434" y="881571"/>
                    <a:pt x="970048" y="979760"/>
                    <a:pt x="979989" y="1225752"/>
                  </a:cubicBezTo>
                  <a:cubicBezTo>
                    <a:pt x="989930" y="1471744"/>
                    <a:pt x="982443" y="1618787"/>
                    <a:pt x="979989" y="1838628"/>
                  </a:cubicBezTo>
                  <a:cubicBezTo>
                    <a:pt x="786733" y="1853894"/>
                    <a:pt x="747027" y="1831167"/>
                    <a:pt x="519394" y="1838628"/>
                  </a:cubicBezTo>
                  <a:cubicBezTo>
                    <a:pt x="291761" y="1846089"/>
                    <a:pt x="245021" y="1844942"/>
                    <a:pt x="0" y="1838628"/>
                  </a:cubicBezTo>
                  <a:cubicBezTo>
                    <a:pt x="-1220" y="1680320"/>
                    <a:pt x="-28521" y="1453111"/>
                    <a:pt x="0" y="1262525"/>
                  </a:cubicBezTo>
                  <a:cubicBezTo>
                    <a:pt x="28521" y="1071939"/>
                    <a:pt x="-9767" y="914242"/>
                    <a:pt x="0" y="668035"/>
                  </a:cubicBezTo>
                  <a:cubicBezTo>
                    <a:pt x="9767" y="421828"/>
                    <a:pt x="-32912" y="250807"/>
                    <a:pt x="0" y="0"/>
                  </a:cubicBezTo>
                  <a:close/>
                </a:path>
                <a:path w="979989" h="1838628" stroke="0" extrusionOk="0">
                  <a:moveTo>
                    <a:pt x="0" y="0"/>
                  </a:moveTo>
                  <a:cubicBezTo>
                    <a:pt x="151371" y="-10350"/>
                    <a:pt x="336075" y="-2621"/>
                    <a:pt x="470395" y="0"/>
                  </a:cubicBezTo>
                  <a:cubicBezTo>
                    <a:pt x="604716" y="2621"/>
                    <a:pt x="780699" y="308"/>
                    <a:pt x="979989" y="0"/>
                  </a:cubicBezTo>
                  <a:cubicBezTo>
                    <a:pt x="1001142" y="271405"/>
                    <a:pt x="999713" y="338335"/>
                    <a:pt x="979989" y="594490"/>
                  </a:cubicBezTo>
                  <a:cubicBezTo>
                    <a:pt x="960266" y="850645"/>
                    <a:pt x="992617" y="998121"/>
                    <a:pt x="979989" y="1188979"/>
                  </a:cubicBezTo>
                  <a:cubicBezTo>
                    <a:pt x="967361" y="1379837"/>
                    <a:pt x="961057" y="1556992"/>
                    <a:pt x="979989" y="1838628"/>
                  </a:cubicBezTo>
                  <a:cubicBezTo>
                    <a:pt x="839753" y="1846797"/>
                    <a:pt x="673267" y="1856484"/>
                    <a:pt x="489995" y="1838628"/>
                  </a:cubicBezTo>
                  <a:cubicBezTo>
                    <a:pt x="306723" y="1820772"/>
                    <a:pt x="183295" y="1850162"/>
                    <a:pt x="0" y="1838628"/>
                  </a:cubicBezTo>
                  <a:cubicBezTo>
                    <a:pt x="-14193" y="1524076"/>
                    <a:pt x="-25328" y="1417888"/>
                    <a:pt x="0" y="1188979"/>
                  </a:cubicBezTo>
                  <a:cubicBezTo>
                    <a:pt x="25328" y="960070"/>
                    <a:pt x="-19791" y="909194"/>
                    <a:pt x="0" y="631262"/>
                  </a:cubicBezTo>
                  <a:cubicBezTo>
                    <a:pt x="19791" y="353330"/>
                    <a:pt x="-19809" y="15126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23325351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53D892F-483B-4C49-B535-8985A1269AD5}"/>
              </a:ext>
            </a:extLst>
          </p:cNvPr>
          <p:cNvCxnSpPr>
            <a:cxnSpLocks/>
          </p:cNvCxnSpPr>
          <p:nvPr/>
        </p:nvCxnSpPr>
        <p:spPr>
          <a:xfrm flipH="1">
            <a:off x="2866267" y="5568087"/>
            <a:ext cx="2596581" cy="0"/>
          </a:xfrm>
          <a:prstGeom prst="straightConnector1">
            <a:avLst/>
          </a:prstGeom>
          <a:ln w="38100">
            <a:solidFill>
              <a:schemeClr val="tx1"/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E72C828-4440-AA44-9B65-F184D46C8980}"/>
              </a:ext>
            </a:extLst>
          </p:cNvPr>
          <p:cNvSpPr txBox="1"/>
          <p:nvPr/>
        </p:nvSpPr>
        <p:spPr>
          <a:xfrm>
            <a:off x="5429551" y="3155276"/>
            <a:ext cx="6254461" cy="1569660"/>
          </a:xfrm>
          <a:custGeom>
            <a:avLst/>
            <a:gdLst>
              <a:gd name="connsiteX0" fmla="*/ 0 w 6254461"/>
              <a:gd name="connsiteY0" fmla="*/ 0 h 1569660"/>
              <a:gd name="connsiteX1" fmla="*/ 6254461 w 6254461"/>
              <a:gd name="connsiteY1" fmla="*/ 0 h 1569660"/>
              <a:gd name="connsiteX2" fmla="*/ 6254461 w 6254461"/>
              <a:gd name="connsiteY2" fmla="*/ 1569660 h 1569660"/>
              <a:gd name="connsiteX3" fmla="*/ 0 w 6254461"/>
              <a:gd name="connsiteY3" fmla="*/ 1569660 h 1569660"/>
              <a:gd name="connsiteX4" fmla="*/ 0 w 6254461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4461" h="1569660" fill="none" extrusionOk="0">
                <a:moveTo>
                  <a:pt x="0" y="0"/>
                </a:moveTo>
                <a:cubicBezTo>
                  <a:pt x="1580323" y="-14931"/>
                  <a:pt x="4207856" y="31643"/>
                  <a:pt x="6254461" y="0"/>
                </a:cubicBezTo>
                <a:cubicBezTo>
                  <a:pt x="6353206" y="783209"/>
                  <a:pt x="6123014" y="829231"/>
                  <a:pt x="6254461" y="1569660"/>
                </a:cubicBezTo>
                <a:cubicBezTo>
                  <a:pt x="4514462" y="1507606"/>
                  <a:pt x="947932" y="1515957"/>
                  <a:pt x="0" y="1569660"/>
                </a:cubicBezTo>
                <a:cubicBezTo>
                  <a:pt x="-12499" y="1341838"/>
                  <a:pt x="-131965" y="483701"/>
                  <a:pt x="0" y="0"/>
                </a:cubicBezTo>
                <a:close/>
              </a:path>
              <a:path w="6254461" h="1569660" stroke="0" extrusionOk="0">
                <a:moveTo>
                  <a:pt x="0" y="0"/>
                </a:moveTo>
                <a:cubicBezTo>
                  <a:pt x="1886393" y="-5264"/>
                  <a:pt x="3404675" y="84467"/>
                  <a:pt x="6254461" y="0"/>
                </a:cubicBezTo>
                <a:cubicBezTo>
                  <a:pt x="6233119" y="766743"/>
                  <a:pt x="6320499" y="904895"/>
                  <a:pt x="6254461" y="1569660"/>
                </a:cubicBezTo>
                <a:cubicBezTo>
                  <a:pt x="3694417" y="1675980"/>
                  <a:pt x="633877" y="1562011"/>
                  <a:pt x="0" y="1569660"/>
                </a:cubicBezTo>
                <a:cubicBezTo>
                  <a:pt x="-22394" y="796363"/>
                  <a:pt x="87364" y="753378"/>
                  <a:pt x="0" y="0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1EFE91F-80E0-8649-BBE5-B73DFD875400}"/>
              </a:ext>
            </a:extLst>
          </p:cNvPr>
          <p:cNvCxnSpPr>
            <a:cxnSpLocks/>
          </p:cNvCxnSpPr>
          <p:nvPr/>
        </p:nvCxnSpPr>
        <p:spPr>
          <a:xfrm flipH="1">
            <a:off x="2908833" y="2329755"/>
            <a:ext cx="2554015" cy="0"/>
          </a:xfrm>
          <a:prstGeom prst="straightConnector1">
            <a:avLst/>
          </a:prstGeom>
          <a:ln w="38100">
            <a:solidFill>
              <a:schemeClr val="tx1"/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DACBF94-7850-EE45-B1CA-8D20A902BC7F}"/>
              </a:ext>
            </a:extLst>
          </p:cNvPr>
          <p:cNvCxnSpPr>
            <a:cxnSpLocks/>
          </p:cNvCxnSpPr>
          <p:nvPr/>
        </p:nvCxnSpPr>
        <p:spPr>
          <a:xfrm flipH="1">
            <a:off x="3041374" y="3800313"/>
            <a:ext cx="2326427" cy="0"/>
          </a:xfrm>
          <a:prstGeom prst="straightConnector1">
            <a:avLst/>
          </a:prstGeom>
          <a:ln w="38100">
            <a:solidFill>
              <a:schemeClr val="tx1"/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2E702EA-A1D1-2546-B355-5909DB6C2213}"/>
              </a:ext>
            </a:extLst>
          </p:cNvPr>
          <p:cNvSpPr txBox="1"/>
          <p:nvPr/>
        </p:nvSpPr>
        <p:spPr>
          <a:xfrm>
            <a:off x="5524599" y="4922127"/>
            <a:ext cx="6159412" cy="1569660"/>
          </a:xfrm>
          <a:custGeom>
            <a:avLst/>
            <a:gdLst>
              <a:gd name="connsiteX0" fmla="*/ 0 w 6159412"/>
              <a:gd name="connsiteY0" fmla="*/ 0 h 1569660"/>
              <a:gd name="connsiteX1" fmla="*/ 6159412 w 6159412"/>
              <a:gd name="connsiteY1" fmla="*/ 0 h 1569660"/>
              <a:gd name="connsiteX2" fmla="*/ 6159412 w 6159412"/>
              <a:gd name="connsiteY2" fmla="*/ 1569660 h 1569660"/>
              <a:gd name="connsiteX3" fmla="*/ 0 w 6159412"/>
              <a:gd name="connsiteY3" fmla="*/ 1569660 h 1569660"/>
              <a:gd name="connsiteX4" fmla="*/ 0 w 6159412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9412" h="1569660" fill="none" extrusionOk="0">
                <a:moveTo>
                  <a:pt x="0" y="0"/>
                </a:moveTo>
                <a:cubicBezTo>
                  <a:pt x="2336325" y="-14931"/>
                  <a:pt x="4448036" y="31643"/>
                  <a:pt x="6159412" y="0"/>
                </a:cubicBezTo>
                <a:cubicBezTo>
                  <a:pt x="6258157" y="783209"/>
                  <a:pt x="6027965" y="829231"/>
                  <a:pt x="6159412" y="1569660"/>
                </a:cubicBezTo>
                <a:cubicBezTo>
                  <a:pt x="5432923" y="1507606"/>
                  <a:pt x="2506175" y="1515957"/>
                  <a:pt x="0" y="1569660"/>
                </a:cubicBezTo>
                <a:cubicBezTo>
                  <a:pt x="-12499" y="1341838"/>
                  <a:pt x="-131965" y="483701"/>
                  <a:pt x="0" y="0"/>
                </a:cubicBezTo>
                <a:close/>
              </a:path>
              <a:path w="6159412" h="1569660" stroke="0" extrusionOk="0">
                <a:moveTo>
                  <a:pt x="0" y="0"/>
                </a:moveTo>
                <a:cubicBezTo>
                  <a:pt x="1184548" y="-5264"/>
                  <a:pt x="3371210" y="84467"/>
                  <a:pt x="6159412" y="0"/>
                </a:cubicBezTo>
                <a:cubicBezTo>
                  <a:pt x="6138070" y="766743"/>
                  <a:pt x="6225450" y="904895"/>
                  <a:pt x="6159412" y="1569660"/>
                </a:cubicBezTo>
                <a:cubicBezTo>
                  <a:pt x="3456795" y="1675980"/>
                  <a:pt x="2039563" y="1562011"/>
                  <a:pt x="0" y="1569660"/>
                </a:cubicBezTo>
                <a:cubicBezTo>
                  <a:pt x="-22394" y="796363"/>
                  <a:pt x="87364" y="753378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  <a:p>
            <a:endParaRPr lang="en-US" sz="3200" dirty="0">
              <a:latin typeface="Gill Sans MT" panose="020B0502020104020203" pitchFamily="34" charset="7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52B457B-867B-884D-9885-86079A01C963}"/>
              </a:ext>
            </a:extLst>
          </p:cNvPr>
          <p:cNvSpPr/>
          <p:nvPr/>
        </p:nvSpPr>
        <p:spPr>
          <a:xfrm>
            <a:off x="5693091" y="1557441"/>
            <a:ext cx="5786098" cy="1177223"/>
          </a:xfrm>
          <a:custGeom>
            <a:avLst/>
            <a:gdLst>
              <a:gd name="connsiteX0" fmla="*/ 0 w 5786098"/>
              <a:gd name="connsiteY0" fmla="*/ 76943 h 1177223"/>
              <a:gd name="connsiteX1" fmla="*/ 76943 w 5786098"/>
              <a:gd name="connsiteY1" fmla="*/ 0 h 1177223"/>
              <a:gd name="connsiteX2" fmla="*/ 590100 w 5786098"/>
              <a:gd name="connsiteY2" fmla="*/ 0 h 1177223"/>
              <a:gd name="connsiteX3" fmla="*/ 1159579 w 5786098"/>
              <a:gd name="connsiteY3" fmla="*/ 0 h 1177223"/>
              <a:gd name="connsiteX4" fmla="*/ 1672736 w 5786098"/>
              <a:gd name="connsiteY4" fmla="*/ 0 h 1177223"/>
              <a:gd name="connsiteX5" fmla="*/ 2411182 w 5786098"/>
              <a:gd name="connsiteY5" fmla="*/ 0 h 1177223"/>
              <a:gd name="connsiteX6" fmla="*/ 2980661 w 5786098"/>
              <a:gd name="connsiteY6" fmla="*/ 0 h 1177223"/>
              <a:gd name="connsiteX7" fmla="*/ 3719107 w 5786098"/>
              <a:gd name="connsiteY7" fmla="*/ 0 h 1177223"/>
              <a:gd name="connsiteX8" fmla="*/ 4232264 w 5786098"/>
              <a:gd name="connsiteY8" fmla="*/ 0 h 1177223"/>
              <a:gd name="connsiteX9" fmla="*/ 4689099 w 5786098"/>
              <a:gd name="connsiteY9" fmla="*/ 0 h 1177223"/>
              <a:gd name="connsiteX10" fmla="*/ 5709155 w 5786098"/>
              <a:gd name="connsiteY10" fmla="*/ 0 h 1177223"/>
              <a:gd name="connsiteX11" fmla="*/ 5786098 w 5786098"/>
              <a:gd name="connsiteY11" fmla="*/ 76943 h 1177223"/>
              <a:gd name="connsiteX12" fmla="*/ 5786098 w 5786098"/>
              <a:gd name="connsiteY12" fmla="*/ 598845 h 1177223"/>
              <a:gd name="connsiteX13" fmla="*/ 5786098 w 5786098"/>
              <a:gd name="connsiteY13" fmla="*/ 1100280 h 1177223"/>
              <a:gd name="connsiteX14" fmla="*/ 5709155 w 5786098"/>
              <a:gd name="connsiteY14" fmla="*/ 1177223 h 1177223"/>
              <a:gd name="connsiteX15" fmla="*/ 4970709 w 5786098"/>
              <a:gd name="connsiteY15" fmla="*/ 1177223 h 1177223"/>
              <a:gd name="connsiteX16" fmla="*/ 4344908 w 5786098"/>
              <a:gd name="connsiteY16" fmla="*/ 1177223 h 1177223"/>
              <a:gd name="connsiteX17" fmla="*/ 3831751 w 5786098"/>
              <a:gd name="connsiteY17" fmla="*/ 1177223 h 1177223"/>
              <a:gd name="connsiteX18" fmla="*/ 3318594 w 5786098"/>
              <a:gd name="connsiteY18" fmla="*/ 1177223 h 1177223"/>
              <a:gd name="connsiteX19" fmla="*/ 2636470 w 5786098"/>
              <a:gd name="connsiteY19" fmla="*/ 1177223 h 1177223"/>
              <a:gd name="connsiteX20" fmla="*/ 1954347 w 5786098"/>
              <a:gd name="connsiteY20" fmla="*/ 1177223 h 1177223"/>
              <a:gd name="connsiteX21" fmla="*/ 1215901 w 5786098"/>
              <a:gd name="connsiteY21" fmla="*/ 1177223 h 1177223"/>
              <a:gd name="connsiteX22" fmla="*/ 702744 w 5786098"/>
              <a:gd name="connsiteY22" fmla="*/ 1177223 h 1177223"/>
              <a:gd name="connsiteX23" fmla="*/ 76943 w 5786098"/>
              <a:gd name="connsiteY23" fmla="*/ 1177223 h 1177223"/>
              <a:gd name="connsiteX24" fmla="*/ 0 w 5786098"/>
              <a:gd name="connsiteY24" fmla="*/ 1100280 h 1177223"/>
              <a:gd name="connsiteX25" fmla="*/ 0 w 5786098"/>
              <a:gd name="connsiteY25" fmla="*/ 578378 h 1177223"/>
              <a:gd name="connsiteX26" fmla="*/ 0 w 5786098"/>
              <a:gd name="connsiteY26" fmla="*/ 76943 h 117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86098" h="1177223" fill="none" extrusionOk="0">
                <a:moveTo>
                  <a:pt x="0" y="76943"/>
                </a:moveTo>
                <a:cubicBezTo>
                  <a:pt x="398" y="41187"/>
                  <a:pt x="33760" y="3725"/>
                  <a:pt x="76943" y="0"/>
                </a:cubicBezTo>
                <a:cubicBezTo>
                  <a:pt x="224915" y="19146"/>
                  <a:pt x="435083" y="-18974"/>
                  <a:pt x="590100" y="0"/>
                </a:cubicBezTo>
                <a:cubicBezTo>
                  <a:pt x="745117" y="18974"/>
                  <a:pt x="897698" y="-10768"/>
                  <a:pt x="1159579" y="0"/>
                </a:cubicBezTo>
                <a:cubicBezTo>
                  <a:pt x="1421460" y="10768"/>
                  <a:pt x="1423862" y="-15734"/>
                  <a:pt x="1672736" y="0"/>
                </a:cubicBezTo>
                <a:cubicBezTo>
                  <a:pt x="1921610" y="15734"/>
                  <a:pt x="2148860" y="15438"/>
                  <a:pt x="2411182" y="0"/>
                </a:cubicBezTo>
                <a:cubicBezTo>
                  <a:pt x="2673504" y="-15438"/>
                  <a:pt x="2732568" y="-7420"/>
                  <a:pt x="2980661" y="0"/>
                </a:cubicBezTo>
                <a:cubicBezTo>
                  <a:pt x="3228754" y="7420"/>
                  <a:pt x="3445574" y="-36580"/>
                  <a:pt x="3719107" y="0"/>
                </a:cubicBezTo>
                <a:cubicBezTo>
                  <a:pt x="3992640" y="36580"/>
                  <a:pt x="4105173" y="-10162"/>
                  <a:pt x="4232264" y="0"/>
                </a:cubicBezTo>
                <a:cubicBezTo>
                  <a:pt x="4359355" y="10162"/>
                  <a:pt x="4544063" y="-7574"/>
                  <a:pt x="4689099" y="0"/>
                </a:cubicBezTo>
                <a:cubicBezTo>
                  <a:pt x="4834136" y="7574"/>
                  <a:pt x="5318844" y="1162"/>
                  <a:pt x="5709155" y="0"/>
                </a:cubicBezTo>
                <a:cubicBezTo>
                  <a:pt x="5745345" y="2531"/>
                  <a:pt x="5783469" y="37083"/>
                  <a:pt x="5786098" y="76943"/>
                </a:cubicBezTo>
                <a:cubicBezTo>
                  <a:pt x="5763946" y="280422"/>
                  <a:pt x="5806864" y="476186"/>
                  <a:pt x="5786098" y="598845"/>
                </a:cubicBezTo>
                <a:cubicBezTo>
                  <a:pt x="5765332" y="721504"/>
                  <a:pt x="5802103" y="936516"/>
                  <a:pt x="5786098" y="1100280"/>
                </a:cubicBezTo>
                <a:cubicBezTo>
                  <a:pt x="5785225" y="1138294"/>
                  <a:pt x="5751534" y="1180867"/>
                  <a:pt x="5709155" y="1177223"/>
                </a:cubicBezTo>
                <a:cubicBezTo>
                  <a:pt x="5466853" y="1203568"/>
                  <a:pt x="5268229" y="1213312"/>
                  <a:pt x="4970709" y="1177223"/>
                </a:cubicBezTo>
                <a:cubicBezTo>
                  <a:pt x="4673189" y="1141134"/>
                  <a:pt x="4646056" y="1187477"/>
                  <a:pt x="4344908" y="1177223"/>
                </a:cubicBezTo>
                <a:cubicBezTo>
                  <a:pt x="4043760" y="1166969"/>
                  <a:pt x="4053955" y="1157703"/>
                  <a:pt x="3831751" y="1177223"/>
                </a:cubicBezTo>
                <a:cubicBezTo>
                  <a:pt x="3609547" y="1196743"/>
                  <a:pt x="3471154" y="1202547"/>
                  <a:pt x="3318594" y="1177223"/>
                </a:cubicBezTo>
                <a:cubicBezTo>
                  <a:pt x="3166034" y="1151899"/>
                  <a:pt x="2815973" y="1209328"/>
                  <a:pt x="2636470" y="1177223"/>
                </a:cubicBezTo>
                <a:cubicBezTo>
                  <a:pt x="2456967" y="1145118"/>
                  <a:pt x="2291291" y="1170655"/>
                  <a:pt x="1954347" y="1177223"/>
                </a:cubicBezTo>
                <a:cubicBezTo>
                  <a:pt x="1617403" y="1183791"/>
                  <a:pt x="1582787" y="1213346"/>
                  <a:pt x="1215901" y="1177223"/>
                </a:cubicBezTo>
                <a:cubicBezTo>
                  <a:pt x="849015" y="1141100"/>
                  <a:pt x="893418" y="1195119"/>
                  <a:pt x="702744" y="1177223"/>
                </a:cubicBezTo>
                <a:cubicBezTo>
                  <a:pt x="512070" y="1159327"/>
                  <a:pt x="348690" y="1146196"/>
                  <a:pt x="76943" y="1177223"/>
                </a:cubicBezTo>
                <a:cubicBezTo>
                  <a:pt x="38125" y="1177421"/>
                  <a:pt x="2923" y="1145338"/>
                  <a:pt x="0" y="1100280"/>
                </a:cubicBezTo>
                <a:cubicBezTo>
                  <a:pt x="-19751" y="858855"/>
                  <a:pt x="17614" y="686307"/>
                  <a:pt x="0" y="578378"/>
                </a:cubicBezTo>
                <a:cubicBezTo>
                  <a:pt x="-17614" y="470449"/>
                  <a:pt x="-17724" y="319833"/>
                  <a:pt x="0" y="76943"/>
                </a:cubicBezTo>
                <a:close/>
              </a:path>
              <a:path w="5786098" h="1177223" stroke="0" extrusionOk="0">
                <a:moveTo>
                  <a:pt x="0" y="76943"/>
                </a:moveTo>
                <a:cubicBezTo>
                  <a:pt x="2580" y="42427"/>
                  <a:pt x="32688" y="-10051"/>
                  <a:pt x="76943" y="0"/>
                </a:cubicBezTo>
                <a:cubicBezTo>
                  <a:pt x="302403" y="6871"/>
                  <a:pt x="354541" y="-11031"/>
                  <a:pt x="533778" y="0"/>
                </a:cubicBezTo>
                <a:cubicBezTo>
                  <a:pt x="713016" y="11031"/>
                  <a:pt x="824776" y="6066"/>
                  <a:pt x="990613" y="0"/>
                </a:cubicBezTo>
                <a:cubicBezTo>
                  <a:pt x="1156450" y="-6066"/>
                  <a:pt x="1439280" y="-5268"/>
                  <a:pt x="1560092" y="0"/>
                </a:cubicBezTo>
                <a:cubicBezTo>
                  <a:pt x="1680904" y="5268"/>
                  <a:pt x="1993881" y="32237"/>
                  <a:pt x="2298538" y="0"/>
                </a:cubicBezTo>
                <a:cubicBezTo>
                  <a:pt x="2603195" y="-32237"/>
                  <a:pt x="2657936" y="22076"/>
                  <a:pt x="2868017" y="0"/>
                </a:cubicBezTo>
                <a:cubicBezTo>
                  <a:pt x="3078098" y="-22076"/>
                  <a:pt x="3284665" y="-27060"/>
                  <a:pt x="3437496" y="0"/>
                </a:cubicBezTo>
                <a:cubicBezTo>
                  <a:pt x="3590327" y="27060"/>
                  <a:pt x="3821123" y="-31415"/>
                  <a:pt x="4175942" y="0"/>
                </a:cubicBezTo>
                <a:cubicBezTo>
                  <a:pt x="4530761" y="31415"/>
                  <a:pt x="4446014" y="12177"/>
                  <a:pt x="4632777" y="0"/>
                </a:cubicBezTo>
                <a:cubicBezTo>
                  <a:pt x="4819541" y="-12177"/>
                  <a:pt x="5431081" y="49226"/>
                  <a:pt x="5709155" y="0"/>
                </a:cubicBezTo>
                <a:cubicBezTo>
                  <a:pt x="5754921" y="-1576"/>
                  <a:pt x="5784418" y="40031"/>
                  <a:pt x="5786098" y="76943"/>
                </a:cubicBezTo>
                <a:cubicBezTo>
                  <a:pt x="5776231" y="306109"/>
                  <a:pt x="5775489" y="454794"/>
                  <a:pt x="5786098" y="568145"/>
                </a:cubicBezTo>
                <a:cubicBezTo>
                  <a:pt x="5796707" y="681496"/>
                  <a:pt x="5806538" y="979319"/>
                  <a:pt x="5786098" y="1100280"/>
                </a:cubicBezTo>
                <a:cubicBezTo>
                  <a:pt x="5793571" y="1136907"/>
                  <a:pt x="5750754" y="1179399"/>
                  <a:pt x="5709155" y="1177223"/>
                </a:cubicBezTo>
                <a:cubicBezTo>
                  <a:pt x="5470370" y="1189234"/>
                  <a:pt x="5383190" y="1187152"/>
                  <a:pt x="5195998" y="1177223"/>
                </a:cubicBezTo>
                <a:cubicBezTo>
                  <a:pt x="5008806" y="1167294"/>
                  <a:pt x="4724195" y="1211072"/>
                  <a:pt x="4513874" y="1177223"/>
                </a:cubicBezTo>
                <a:cubicBezTo>
                  <a:pt x="4303553" y="1143374"/>
                  <a:pt x="4029131" y="1184607"/>
                  <a:pt x="3775429" y="1177223"/>
                </a:cubicBezTo>
                <a:cubicBezTo>
                  <a:pt x="3521728" y="1169839"/>
                  <a:pt x="3462845" y="1159190"/>
                  <a:pt x="3262272" y="1177223"/>
                </a:cubicBezTo>
                <a:cubicBezTo>
                  <a:pt x="3061699" y="1195256"/>
                  <a:pt x="2944199" y="1178919"/>
                  <a:pt x="2749115" y="1177223"/>
                </a:cubicBezTo>
                <a:cubicBezTo>
                  <a:pt x="2554031" y="1175527"/>
                  <a:pt x="2339498" y="1150333"/>
                  <a:pt x="2179635" y="1177223"/>
                </a:cubicBezTo>
                <a:cubicBezTo>
                  <a:pt x="2019772" y="1204113"/>
                  <a:pt x="1671328" y="1166089"/>
                  <a:pt x="1441190" y="1177223"/>
                </a:cubicBezTo>
                <a:cubicBezTo>
                  <a:pt x="1211053" y="1188357"/>
                  <a:pt x="991302" y="1174902"/>
                  <a:pt x="702744" y="1177223"/>
                </a:cubicBezTo>
                <a:cubicBezTo>
                  <a:pt x="414186" y="1179544"/>
                  <a:pt x="378958" y="1150113"/>
                  <a:pt x="76943" y="1177223"/>
                </a:cubicBezTo>
                <a:cubicBezTo>
                  <a:pt x="43200" y="1180371"/>
                  <a:pt x="622" y="1144532"/>
                  <a:pt x="0" y="1100280"/>
                </a:cubicBezTo>
                <a:cubicBezTo>
                  <a:pt x="20904" y="962460"/>
                  <a:pt x="-22889" y="771887"/>
                  <a:pt x="0" y="609078"/>
                </a:cubicBezTo>
                <a:cubicBezTo>
                  <a:pt x="22889" y="446269"/>
                  <a:pt x="17333" y="323294"/>
                  <a:pt x="0" y="7694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25028111">
                  <a:prstGeom prst="roundRect">
                    <a:avLst>
                      <a:gd name="adj" fmla="val 653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97BF778-14C1-0C45-BEC5-39429F874F27}"/>
              </a:ext>
            </a:extLst>
          </p:cNvPr>
          <p:cNvSpPr/>
          <p:nvPr/>
        </p:nvSpPr>
        <p:spPr>
          <a:xfrm>
            <a:off x="5661177" y="3337893"/>
            <a:ext cx="5818011" cy="1177223"/>
          </a:xfrm>
          <a:custGeom>
            <a:avLst/>
            <a:gdLst>
              <a:gd name="connsiteX0" fmla="*/ 0 w 5818011"/>
              <a:gd name="connsiteY0" fmla="*/ 76943 h 1177223"/>
              <a:gd name="connsiteX1" fmla="*/ 76943 w 5818011"/>
              <a:gd name="connsiteY1" fmla="*/ 0 h 1177223"/>
              <a:gd name="connsiteX2" fmla="*/ 593008 w 5818011"/>
              <a:gd name="connsiteY2" fmla="*/ 0 h 1177223"/>
              <a:gd name="connsiteX3" fmla="*/ 1165714 w 5818011"/>
              <a:gd name="connsiteY3" fmla="*/ 0 h 1177223"/>
              <a:gd name="connsiteX4" fmla="*/ 1681778 w 5818011"/>
              <a:gd name="connsiteY4" fmla="*/ 0 h 1177223"/>
              <a:gd name="connsiteX5" fmla="*/ 2424408 w 5818011"/>
              <a:gd name="connsiteY5" fmla="*/ 0 h 1177223"/>
              <a:gd name="connsiteX6" fmla="*/ 2997114 w 5818011"/>
              <a:gd name="connsiteY6" fmla="*/ 0 h 1177223"/>
              <a:gd name="connsiteX7" fmla="*/ 3739744 w 5818011"/>
              <a:gd name="connsiteY7" fmla="*/ 0 h 1177223"/>
              <a:gd name="connsiteX8" fmla="*/ 4255809 w 5818011"/>
              <a:gd name="connsiteY8" fmla="*/ 0 h 1177223"/>
              <a:gd name="connsiteX9" fmla="*/ 4715232 w 5818011"/>
              <a:gd name="connsiteY9" fmla="*/ 0 h 1177223"/>
              <a:gd name="connsiteX10" fmla="*/ 5741068 w 5818011"/>
              <a:gd name="connsiteY10" fmla="*/ 0 h 1177223"/>
              <a:gd name="connsiteX11" fmla="*/ 5818011 w 5818011"/>
              <a:gd name="connsiteY11" fmla="*/ 76943 h 1177223"/>
              <a:gd name="connsiteX12" fmla="*/ 5818011 w 5818011"/>
              <a:gd name="connsiteY12" fmla="*/ 598845 h 1177223"/>
              <a:gd name="connsiteX13" fmla="*/ 5818011 w 5818011"/>
              <a:gd name="connsiteY13" fmla="*/ 1100280 h 1177223"/>
              <a:gd name="connsiteX14" fmla="*/ 5741068 w 5818011"/>
              <a:gd name="connsiteY14" fmla="*/ 1177223 h 1177223"/>
              <a:gd name="connsiteX15" fmla="*/ 4998438 w 5818011"/>
              <a:gd name="connsiteY15" fmla="*/ 1177223 h 1177223"/>
              <a:gd name="connsiteX16" fmla="*/ 4369091 w 5818011"/>
              <a:gd name="connsiteY16" fmla="*/ 1177223 h 1177223"/>
              <a:gd name="connsiteX17" fmla="*/ 3853026 w 5818011"/>
              <a:gd name="connsiteY17" fmla="*/ 1177223 h 1177223"/>
              <a:gd name="connsiteX18" fmla="*/ 3336962 w 5818011"/>
              <a:gd name="connsiteY18" fmla="*/ 1177223 h 1177223"/>
              <a:gd name="connsiteX19" fmla="*/ 2650973 w 5818011"/>
              <a:gd name="connsiteY19" fmla="*/ 1177223 h 1177223"/>
              <a:gd name="connsiteX20" fmla="*/ 1964985 w 5818011"/>
              <a:gd name="connsiteY20" fmla="*/ 1177223 h 1177223"/>
              <a:gd name="connsiteX21" fmla="*/ 1222355 w 5818011"/>
              <a:gd name="connsiteY21" fmla="*/ 1177223 h 1177223"/>
              <a:gd name="connsiteX22" fmla="*/ 706290 w 5818011"/>
              <a:gd name="connsiteY22" fmla="*/ 1177223 h 1177223"/>
              <a:gd name="connsiteX23" fmla="*/ 76943 w 5818011"/>
              <a:gd name="connsiteY23" fmla="*/ 1177223 h 1177223"/>
              <a:gd name="connsiteX24" fmla="*/ 0 w 5818011"/>
              <a:gd name="connsiteY24" fmla="*/ 1100280 h 1177223"/>
              <a:gd name="connsiteX25" fmla="*/ 0 w 5818011"/>
              <a:gd name="connsiteY25" fmla="*/ 578378 h 1177223"/>
              <a:gd name="connsiteX26" fmla="*/ 0 w 5818011"/>
              <a:gd name="connsiteY26" fmla="*/ 76943 h 117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18011" h="1177223" fill="none" extrusionOk="0">
                <a:moveTo>
                  <a:pt x="0" y="76943"/>
                </a:moveTo>
                <a:cubicBezTo>
                  <a:pt x="398" y="41187"/>
                  <a:pt x="33760" y="3725"/>
                  <a:pt x="76943" y="0"/>
                </a:cubicBezTo>
                <a:cubicBezTo>
                  <a:pt x="265442" y="12777"/>
                  <a:pt x="405228" y="-14944"/>
                  <a:pt x="593008" y="0"/>
                </a:cubicBezTo>
                <a:cubicBezTo>
                  <a:pt x="780788" y="14944"/>
                  <a:pt x="921222" y="-9589"/>
                  <a:pt x="1165714" y="0"/>
                </a:cubicBezTo>
                <a:cubicBezTo>
                  <a:pt x="1410206" y="9589"/>
                  <a:pt x="1451847" y="20054"/>
                  <a:pt x="1681778" y="0"/>
                </a:cubicBezTo>
                <a:cubicBezTo>
                  <a:pt x="1911709" y="-20054"/>
                  <a:pt x="2076607" y="6457"/>
                  <a:pt x="2424408" y="0"/>
                </a:cubicBezTo>
                <a:cubicBezTo>
                  <a:pt x="2772209" y="-6457"/>
                  <a:pt x="2775283" y="-20367"/>
                  <a:pt x="2997114" y="0"/>
                </a:cubicBezTo>
                <a:cubicBezTo>
                  <a:pt x="3218945" y="20367"/>
                  <a:pt x="3585629" y="25930"/>
                  <a:pt x="3739744" y="0"/>
                </a:cubicBezTo>
                <a:cubicBezTo>
                  <a:pt x="3893859" y="-25930"/>
                  <a:pt x="4104716" y="-23351"/>
                  <a:pt x="4255809" y="0"/>
                </a:cubicBezTo>
                <a:cubicBezTo>
                  <a:pt x="4406902" y="23351"/>
                  <a:pt x="4548345" y="-300"/>
                  <a:pt x="4715232" y="0"/>
                </a:cubicBezTo>
                <a:cubicBezTo>
                  <a:pt x="4882119" y="300"/>
                  <a:pt x="5287878" y="-29434"/>
                  <a:pt x="5741068" y="0"/>
                </a:cubicBezTo>
                <a:cubicBezTo>
                  <a:pt x="5777258" y="2531"/>
                  <a:pt x="5815382" y="37083"/>
                  <a:pt x="5818011" y="76943"/>
                </a:cubicBezTo>
                <a:cubicBezTo>
                  <a:pt x="5795859" y="280422"/>
                  <a:pt x="5838777" y="476186"/>
                  <a:pt x="5818011" y="598845"/>
                </a:cubicBezTo>
                <a:cubicBezTo>
                  <a:pt x="5797245" y="721504"/>
                  <a:pt x="5834016" y="936516"/>
                  <a:pt x="5818011" y="1100280"/>
                </a:cubicBezTo>
                <a:cubicBezTo>
                  <a:pt x="5817138" y="1138294"/>
                  <a:pt x="5783447" y="1180867"/>
                  <a:pt x="5741068" y="1177223"/>
                </a:cubicBezTo>
                <a:cubicBezTo>
                  <a:pt x="5486113" y="1187254"/>
                  <a:pt x="5307316" y="1142313"/>
                  <a:pt x="4998438" y="1177223"/>
                </a:cubicBezTo>
                <a:cubicBezTo>
                  <a:pt x="4689560" y="1212134"/>
                  <a:pt x="4596163" y="1174298"/>
                  <a:pt x="4369091" y="1177223"/>
                </a:cubicBezTo>
                <a:cubicBezTo>
                  <a:pt x="4142019" y="1180148"/>
                  <a:pt x="3978389" y="1188977"/>
                  <a:pt x="3853026" y="1177223"/>
                </a:cubicBezTo>
                <a:cubicBezTo>
                  <a:pt x="3727663" y="1165469"/>
                  <a:pt x="3570131" y="1183739"/>
                  <a:pt x="3336962" y="1177223"/>
                </a:cubicBezTo>
                <a:cubicBezTo>
                  <a:pt x="3103793" y="1170707"/>
                  <a:pt x="2815293" y="1186930"/>
                  <a:pt x="2650973" y="1177223"/>
                </a:cubicBezTo>
                <a:cubicBezTo>
                  <a:pt x="2486653" y="1167516"/>
                  <a:pt x="2106802" y="1167231"/>
                  <a:pt x="1964985" y="1177223"/>
                </a:cubicBezTo>
                <a:cubicBezTo>
                  <a:pt x="1823168" y="1187215"/>
                  <a:pt x="1545003" y="1151984"/>
                  <a:pt x="1222355" y="1177223"/>
                </a:cubicBezTo>
                <a:cubicBezTo>
                  <a:pt x="899707" y="1202463"/>
                  <a:pt x="853264" y="1166375"/>
                  <a:pt x="706290" y="1177223"/>
                </a:cubicBezTo>
                <a:cubicBezTo>
                  <a:pt x="559317" y="1188071"/>
                  <a:pt x="336640" y="1202278"/>
                  <a:pt x="76943" y="1177223"/>
                </a:cubicBezTo>
                <a:cubicBezTo>
                  <a:pt x="38125" y="1177421"/>
                  <a:pt x="2923" y="1145338"/>
                  <a:pt x="0" y="1100280"/>
                </a:cubicBezTo>
                <a:cubicBezTo>
                  <a:pt x="-19751" y="858855"/>
                  <a:pt x="17614" y="686307"/>
                  <a:pt x="0" y="578378"/>
                </a:cubicBezTo>
                <a:cubicBezTo>
                  <a:pt x="-17614" y="470449"/>
                  <a:pt x="-17724" y="319833"/>
                  <a:pt x="0" y="76943"/>
                </a:cubicBezTo>
                <a:close/>
              </a:path>
              <a:path w="5818011" h="1177223" stroke="0" extrusionOk="0">
                <a:moveTo>
                  <a:pt x="0" y="76943"/>
                </a:moveTo>
                <a:cubicBezTo>
                  <a:pt x="2580" y="42427"/>
                  <a:pt x="32688" y="-10051"/>
                  <a:pt x="76943" y="0"/>
                </a:cubicBezTo>
                <a:cubicBezTo>
                  <a:pt x="198582" y="-7253"/>
                  <a:pt x="421292" y="-216"/>
                  <a:pt x="536366" y="0"/>
                </a:cubicBezTo>
                <a:cubicBezTo>
                  <a:pt x="651440" y="216"/>
                  <a:pt x="774073" y="22791"/>
                  <a:pt x="995790" y="0"/>
                </a:cubicBezTo>
                <a:cubicBezTo>
                  <a:pt x="1217507" y="-22791"/>
                  <a:pt x="1308052" y="20619"/>
                  <a:pt x="1568496" y="0"/>
                </a:cubicBezTo>
                <a:cubicBezTo>
                  <a:pt x="1828940" y="-20619"/>
                  <a:pt x="2151675" y="-3230"/>
                  <a:pt x="2311126" y="0"/>
                </a:cubicBezTo>
                <a:cubicBezTo>
                  <a:pt x="2470577" y="3230"/>
                  <a:pt x="2626617" y="5287"/>
                  <a:pt x="2883832" y="0"/>
                </a:cubicBezTo>
                <a:cubicBezTo>
                  <a:pt x="3141047" y="-5287"/>
                  <a:pt x="3282542" y="-13462"/>
                  <a:pt x="3456538" y="0"/>
                </a:cubicBezTo>
                <a:cubicBezTo>
                  <a:pt x="3630534" y="13462"/>
                  <a:pt x="3999619" y="10677"/>
                  <a:pt x="4199167" y="0"/>
                </a:cubicBezTo>
                <a:cubicBezTo>
                  <a:pt x="4398715" y="-10677"/>
                  <a:pt x="4545480" y="-18598"/>
                  <a:pt x="4658591" y="0"/>
                </a:cubicBezTo>
                <a:cubicBezTo>
                  <a:pt x="4771702" y="18598"/>
                  <a:pt x="5382434" y="15411"/>
                  <a:pt x="5741068" y="0"/>
                </a:cubicBezTo>
                <a:cubicBezTo>
                  <a:pt x="5786834" y="-1576"/>
                  <a:pt x="5816331" y="40031"/>
                  <a:pt x="5818011" y="76943"/>
                </a:cubicBezTo>
                <a:cubicBezTo>
                  <a:pt x="5808144" y="306109"/>
                  <a:pt x="5807402" y="454794"/>
                  <a:pt x="5818011" y="568145"/>
                </a:cubicBezTo>
                <a:cubicBezTo>
                  <a:pt x="5828620" y="681496"/>
                  <a:pt x="5838451" y="979319"/>
                  <a:pt x="5818011" y="1100280"/>
                </a:cubicBezTo>
                <a:cubicBezTo>
                  <a:pt x="5825484" y="1136907"/>
                  <a:pt x="5782667" y="1179399"/>
                  <a:pt x="5741068" y="1177223"/>
                </a:cubicBezTo>
                <a:cubicBezTo>
                  <a:pt x="5602860" y="1182737"/>
                  <a:pt x="5370438" y="1189360"/>
                  <a:pt x="5225003" y="1177223"/>
                </a:cubicBezTo>
                <a:cubicBezTo>
                  <a:pt x="5079569" y="1165086"/>
                  <a:pt x="4868031" y="1171171"/>
                  <a:pt x="4539015" y="1177223"/>
                </a:cubicBezTo>
                <a:cubicBezTo>
                  <a:pt x="4209999" y="1183275"/>
                  <a:pt x="3946518" y="1143924"/>
                  <a:pt x="3796385" y="1177223"/>
                </a:cubicBezTo>
                <a:cubicBezTo>
                  <a:pt x="3646252" y="1210523"/>
                  <a:pt x="3451883" y="1160037"/>
                  <a:pt x="3280320" y="1177223"/>
                </a:cubicBezTo>
                <a:cubicBezTo>
                  <a:pt x="3108758" y="1194409"/>
                  <a:pt x="2959466" y="1152410"/>
                  <a:pt x="2764256" y="1177223"/>
                </a:cubicBezTo>
                <a:cubicBezTo>
                  <a:pt x="2569046" y="1202036"/>
                  <a:pt x="2466952" y="1185239"/>
                  <a:pt x="2191550" y="1177223"/>
                </a:cubicBezTo>
                <a:cubicBezTo>
                  <a:pt x="1916148" y="1169207"/>
                  <a:pt x="1772511" y="1146390"/>
                  <a:pt x="1448920" y="1177223"/>
                </a:cubicBezTo>
                <a:cubicBezTo>
                  <a:pt x="1125329" y="1208057"/>
                  <a:pt x="1012146" y="1169918"/>
                  <a:pt x="706290" y="1177223"/>
                </a:cubicBezTo>
                <a:cubicBezTo>
                  <a:pt x="400434" y="1184529"/>
                  <a:pt x="216205" y="1149630"/>
                  <a:pt x="76943" y="1177223"/>
                </a:cubicBezTo>
                <a:cubicBezTo>
                  <a:pt x="43200" y="1180371"/>
                  <a:pt x="622" y="1144532"/>
                  <a:pt x="0" y="1100280"/>
                </a:cubicBezTo>
                <a:cubicBezTo>
                  <a:pt x="20904" y="962460"/>
                  <a:pt x="-22889" y="771887"/>
                  <a:pt x="0" y="609078"/>
                </a:cubicBezTo>
                <a:cubicBezTo>
                  <a:pt x="22889" y="446269"/>
                  <a:pt x="17333" y="323294"/>
                  <a:pt x="0" y="7694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25028111">
                  <a:prstGeom prst="roundRect">
                    <a:avLst>
                      <a:gd name="adj" fmla="val 653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4695387D-9E12-4140-919B-9E49A88E25B7}"/>
              </a:ext>
            </a:extLst>
          </p:cNvPr>
          <p:cNvSpPr/>
          <p:nvPr/>
        </p:nvSpPr>
        <p:spPr>
          <a:xfrm>
            <a:off x="5693092" y="5148532"/>
            <a:ext cx="5862068" cy="1177223"/>
          </a:xfrm>
          <a:custGeom>
            <a:avLst/>
            <a:gdLst>
              <a:gd name="connsiteX0" fmla="*/ 0 w 5862068"/>
              <a:gd name="connsiteY0" fmla="*/ 76943 h 1177223"/>
              <a:gd name="connsiteX1" fmla="*/ 76943 w 5862068"/>
              <a:gd name="connsiteY1" fmla="*/ 0 h 1177223"/>
              <a:gd name="connsiteX2" fmla="*/ 597022 w 5862068"/>
              <a:gd name="connsiteY2" fmla="*/ 0 h 1177223"/>
              <a:gd name="connsiteX3" fmla="*/ 1174182 w 5862068"/>
              <a:gd name="connsiteY3" fmla="*/ 0 h 1177223"/>
              <a:gd name="connsiteX4" fmla="*/ 1694261 w 5862068"/>
              <a:gd name="connsiteY4" fmla="*/ 0 h 1177223"/>
              <a:gd name="connsiteX5" fmla="*/ 2442667 w 5862068"/>
              <a:gd name="connsiteY5" fmla="*/ 0 h 1177223"/>
              <a:gd name="connsiteX6" fmla="*/ 3019828 w 5862068"/>
              <a:gd name="connsiteY6" fmla="*/ 0 h 1177223"/>
              <a:gd name="connsiteX7" fmla="*/ 3768234 w 5862068"/>
              <a:gd name="connsiteY7" fmla="*/ 0 h 1177223"/>
              <a:gd name="connsiteX8" fmla="*/ 4288313 w 5862068"/>
              <a:gd name="connsiteY8" fmla="*/ 0 h 1177223"/>
              <a:gd name="connsiteX9" fmla="*/ 4751310 w 5862068"/>
              <a:gd name="connsiteY9" fmla="*/ 0 h 1177223"/>
              <a:gd name="connsiteX10" fmla="*/ 5785125 w 5862068"/>
              <a:gd name="connsiteY10" fmla="*/ 0 h 1177223"/>
              <a:gd name="connsiteX11" fmla="*/ 5862068 w 5862068"/>
              <a:gd name="connsiteY11" fmla="*/ 76943 h 1177223"/>
              <a:gd name="connsiteX12" fmla="*/ 5862068 w 5862068"/>
              <a:gd name="connsiteY12" fmla="*/ 598845 h 1177223"/>
              <a:gd name="connsiteX13" fmla="*/ 5862068 w 5862068"/>
              <a:gd name="connsiteY13" fmla="*/ 1100280 h 1177223"/>
              <a:gd name="connsiteX14" fmla="*/ 5785125 w 5862068"/>
              <a:gd name="connsiteY14" fmla="*/ 1177223 h 1177223"/>
              <a:gd name="connsiteX15" fmla="*/ 5036719 w 5862068"/>
              <a:gd name="connsiteY15" fmla="*/ 1177223 h 1177223"/>
              <a:gd name="connsiteX16" fmla="*/ 4402476 w 5862068"/>
              <a:gd name="connsiteY16" fmla="*/ 1177223 h 1177223"/>
              <a:gd name="connsiteX17" fmla="*/ 3882398 w 5862068"/>
              <a:gd name="connsiteY17" fmla="*/ 1177223 h 1177223"/>
              <a:gd name="connsiteX18" fmla="*/ 3362319 w 5862068"/>
              <a:gd name="connsiteY18" fmla="*/ 1177223 h 1177223"/>
              <a:gd name="connsiteX19" fmla="*/ 2670995 w 5862068"/>
              <a:gd name="connsiteY19" fmla="*/ 1177223 h 1177223"/>
              <a:gd name="connsiteX20" fmla="*/ 1979670 w 5862068"/>
              <a:gd name="connsiteY20" fmla="*/ 1177223 h 1177223"/>
              <a:gd name="connsiteX21" fmla="*/ 1231264 w 5862068"/>
              <a:gd name="connsiteY21" fmla="*/ 1177223 h 1177223"/>
              <a:gd name="connsiteX22" fmla="*/ 711185 w 5862068"/>
              <a:gd name="connsiteY22" fmla="*/ 1177223 h 1177223"/>
              <a:gd name="connsiteX23" fmla="*/ 76943 w 5862068"/>
              <a:gd name="connsiteY23" fmla="*/ 1177223 h 1177223"/>
              <a:gd name="connsiteX24" fmla="*/ 0 w 5862068"/>
              <a:gd name="connsiteY24" fmla="*/ 1100280 h 1177223"/>
              <a:gd name="connsiteX25" fmla="*/ 0 w 5862068"/>
              <a:gd name="connsiteY25" fmla="*/ 578378 h 1177223"/>
              <a:gd name="connsiteX26" fmla="*/ 0 w 5862068"/>
              <a:gd name="connsiteY26" fmla="*/ 76943 h 117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62068" h="1177223" fill="none" extrusionOk="0">
                <a:moveTo>
                  <a:pt x="0" y="76943"/>
                </a:moveTo>
                <a:cubicBezTo>
                  <a:pt x="398" y="41187"/>
                  <a:pt x="33760" y="3725"/>
                  <a:pt x="76943" y="0"/>
                </a:cubicBezTo>
                <a:cubicBezTo>
                  <a:pt x="206550" y="-14428"/>
                  <a:pt x="434890" y="17122"/>
                  <a:pt x="597022" y="0"/>
                </a:cubicBezTo>
                <a:cubicBezTo>
                  <a:pt x="759154" y="-17122"/>
                  <a:pt x="903269" y="25856"/>
                  <a:pt x="1174182" y="0"/>
                </a:cubicBezTo>
                <a:cubicBezTo>
                  <a:pt x="1445095" y="-25856"/>
                  <a:pt x="1525166" y="12427"/>
                  <a:pt x="1694261" y="0"/>
                </a:cubicBezTo>
                <a:cubicBezTo>
                  <a:pt x="1863356" y="-12427"/>
                  <a:pt x="2285691" y="28624"/>
                  <a:pt x="2442667" y="0"/>
                </a:cubicBezTo>
                <a:cubicBezTo>
                  <a:pt x="2599643" y="-28624"/>
                  <a:pt x="2852032" y="-22991"/>
                  <a:pt x="3019828" y="0"/>
                </a:cubicBezTo>
                <a:cubicBezTo>
                  <a:pt x="3187624" y="22991"/>
                  <a:pt x="3448558" y="-19039"/>
                  <a:pt x="3768234" y="0"/>
                </a:cubicBezTo>
                <a:cubicBezTo>
                  <a:pt x="4087910" y="19039"/>
                  <a:pt x="4132883" y="23597"/>
                  <a:pt x="4288313" y="0"/>
                </a:cubicBezTo>
                <a:cubicBezTo>
                  <a:pt x="4443743" y="-23597"/>
                  <a:pt x="4548322" y="17533"/>
                  <a:pt x="4751310" y="0"/>
                </a:cubicBezTo>
                <a:cubicBezTo>
                  <a:pt x="4954298" y="-17533"/>
                  <a:pt x="5303942" y="35257"/>
                  <a:pt x="5785125" y="0"/>
                </a:cubicBezTo>
                <a:cubicBezTo>
                  <a:pt x="5821315" y="2531"/>
                  <a:pt x="5859439" y="37083"/>
                  <a:pt x="5862068" y="76943"/>
                </a:cubicBezTo>
                <a:cubicBezTo>
                  <a:pt x="5839916" y="280422"/>
                  <a:pt x="5882834" y="476186"/>
                  <a:pt x="5862068" y="598845"/>
                </a:cubicBezTo>
                <a:cubicBezTo>
                  <a:pt x="5841302" y="721504"/>
                  <a:pt x="5878073" y="936516"/>
                  <a:pt x="5862068" y="1100280"/>
                </a:cubicBezTo>
                <a:cubicBezTo>
                  <a:pt x="5861195" y="1138294"/>
                  <a:pt x="5827504" y="1180867"/>
                  <a:pt x="5785125" y="1177223"/>
                </a:cubicBezTo>
                <a:cubicBezTo>
                  <a:pt x="5583543" y="1191833"/>
                  <a:pt x="5300097" y="1213102"/>
                  <a:pt x="5036719" y="1177223"/>
                </a:cubicBezTo>
                <a:cubicBezTo>
                  <a:pt x="4773341" y="1141344"/>
                  <a:pt x="4714818" y="1148950"/>
                  <a:pt x="4402476" y="1177223"/>
                </a:cubicBezTo>
                <a:cubicBezTo>
                  <a:pt x="4090134" y="1205496"/>
                  <a:pt x="3989836" y="1154209"/>
                  <a:pt x="3882398" y="1177223"/>
                </a:cubicBezTo>
                <a:cubicBezTo>
                  <a:pt x="3774960" y="1200237"/>
                  <a:pt x="3615203" y="1199548"/>
                  <a:pt x="3362319" y="1177223"/>
                </a:cubicBezTo>
                <a:cubicBezTo>
                  <a:pt x="3109435" y="1154898"/>
                  <a:pt x="2890788" y="1153110"/>
                  <a:pt x="2670995" y="1177223"/>
                </a:cubicBezTo>
                <a:cubicBezTo>
                  <a:pt x="2451202" y="1201336"/>
                  <a:pt x="2152752" y="1199357"/>
                  <a:pt x="1979670" y="1177223"/>
                </a:cubicBezTo>
                <a:cubicBezTo>
                  <a:pt x="1806589" y="1155089"/>
                  <a:pt x="1508502" y="1195804"/>
                  <a:pt x="1231264" y="1177223"/>
                </a:cubicBezTo>
                <a:cubicBezTo>
                  <a:pt x="954026" y="1158642"/>
                  <a:pt x="911670" y="1170657"/>
                  <a:pt x="711185" y="1177223"/>
                </a:cubicBezTo>
                <a:cubicBezTo>
                  <a:pt x="510700" y="1183789"/>
                  <a:pt x="286948" y="1166815"/>
                  <a:pt x="76943" y="1177223"/>
                </a:cubicBezTo>
                <a:cubicBezTo>
                  <a:pt x="38125" y="1177421"/>
                  <a:pt x="2923" y="1145338"/>
                  <a:pt x="0" y="1100280"/>
                </a:cubicBezTo>
                <a:cubicBezTo>
                  <a:pt x="-19751" y="858855"/>
                  <a:pt x="17614" y="686307"/>
                  <a:pt x="0" y="578378"/>
                </a:cubicBezTo>
                <a:cubicBezTo>
                  <a:pt x="-17614" y="470449"/>
                  <a:pt x="-17724" y="319833"/>
                  <a:pt x="0" y="76943"/>
                </a:cubicBezTo>
                <a:close/>
              </a:path>
              <a:path w="5862068" h="1177223" stroke="0" extrusionOk="0">
                <a:moveTo>
                  <a:pt x="0" y="76943"/>
                </a:moveTo>
                <a:cubicBezTo>
                  <a:pt x="2580" y="42427"/>
                  <a:pt x="32688" y="-10051"/>
                  <a:pt x="76943" y="0"/>
                </a:cubicBezTo>
                <a:cubicBezTo>
                  <a:pt x="214497" y="15592"/>
                  <a:pt x="311138" y="10597"/>
                  <a:pt x="539940" y="0"/>
                </a:cubicBezTo>
                <a:cubicBezTo>
                  <a:pt x="768742" y="-10597"/>
                  <a:pt x="819360" y="8435"/>
                  <a:pt x="1002937" y="0"/>
                </a:cubicBezTo>
                <a:cubicBezTo>
                  <a:pt x="1186514" y="-8435"/>
                  <a:pt x="1456292" y="27341"/>
                  <a:pt x="1580098" y="0"/>
                </a:cubicBezTo>
                <a:cubicBezTo>
                  <a:pt x="1703904" y="-27341"/>
                  <a:pt x="2159183" y="-33285"/>
                  <a:pt x="2328504" y="0"/>
                </a:cubicBezTo>
                <a:cubicBezTo>
                  <a:pt x="2497825" y="33285"/>
                  <a:pt x="2695975" y="18945"/>
                  <a:pt x="2905664" y="0"/>
                </a:cubicBezTo>
                <a:cubicBezTo>
                  <a:pt x="3115353" y="-18945"/>
                  <a:pt x="3295473" y="12789"/>
                  <a:pt x="3482825" y="0"/>
                </a:cubicBezTo>
                <a:cubicBezTo>
                  <a:pt x="3670177" y="-12789"/>
                  <a:pt x="3971667" y="-16756"/>
                  <a:pt x="4231231" y="0"/>
                </a:cubicBezTo>
                <a:cubicBezTo>
                  <a:pt x="4490795" y="16756"/>
                  <a:pt x="4469977" y="4"/>
                  <a:pt x="4694228" y="0"/>
                </a:cubicBezTo>
                <a:cubicBezTo>
                  <a:pt x="4918479" y="-4"/>
                  <a:pt x="5415966" y="-41074"/>
                  <a:pt x="5785125" y="0"/>
                </a:cubicBezTo>
                <a:cubicBezTo>
                  <a:pt x="5830891" y="-1576"/>
                  <a:pt x="5860388" y="40031"/>
                  <a:pt x="5862068" y="76943"/>
                </a:cubicBezTo>
                <a:cubicBezTo>
                  <a:pt x="5852201" y="306109"/>
                  <a:pt x="5851459" y="454794"/>
                  <a:pt x="5862068" y="568145"/>
                </a:cubicBezTo>
                <a:cubicBezTo>
                  <a:pt x="5872677" y="681496"/>
                  <a:pt x="5882508" y="979319"/>
                  <a:pt x="5862068" y="1100280"/>
                </a:cubicBezTo>
                <a:cubicBezTo>
                  <a:pt x="5869541" y="1136907"/>
                  <a:pt x="5826724" y="1179399"/>
                  <a:pt x="5785125" y="1177223"/>
                </a:cubicBezTo>
                <a:cubicBezTo>
                  <a:pt x="5583767" y="1157784"/>
                  <a:pt x="5384400" y="1155934"/>
                  <a:pt x="5265046" y="1177223"/>
                </a:cubicBezTo>
                <a:cubicBezTo>
                  <a:pt x="5145692" y="1198512"/>
                  <a:pt x="4910237" y="1191288"/>
                  <a:pt x="4573722" y="1177223"/>
                </a:cubicBezTo>
                <a:cubicBezTo>
                  <a:pt x="4237207" y="1163158"/>
                  <a:pt x="4176607" y="1159756"/>
                  <a:pt x="3825316" y="1177223"/>
                </a:cubicBezTo>
                <a:cubicBezTo>
                  <a:pt x="3474025" y="1194690"/>
                  <a:pt x="3501754" y="1186633"/>
                  <a:pt x="3305237" y="1177223"/>
                </a:cubicBezTo>
                <a:cubicBezTo>
                  <a:pt x="3108720" y="1167813"/>
                  <a:pt x="2910506" y="1170861"/>
                  <a:pt x="2785158" y="1177223"/>
                </a:cubicBezTo>
                <a:cubicBezTo>
                  <a:pt x="2659810" y="1183585"/>
                  <a:pt x="2486984" y="1193653"/>
                  <a:pt x="2207998" y="1177223"/>
                </a:cubicBezTo>
                <a:cubicBezTo>
                  <a:pt x="1929012" y="1160793"/>
                  <a:pt x="1741629" y="1157042"/>
                  <a:pt x="1459592" y="1177223"/>
                </a:cubicBezTo>
                <a:cubicBezTo>
                  <a:pt x="1177555" y="1197404"/>
                  <a:pt x="933708" y="1141590"/>
                  <a:pt x="711185" y="1177223"/>
                </a:cubicBezTo>
                <a:cubicBezTo>
                  <a:pt x="488662" y="1212856"/>
                  <a:pt x="289838" y="1203392"/>
                  <a:pt x="76943" y="1177223"/>
                </a:cubicBezTo>
                <a:cubicBezTo>
                  <a:pt x="43200" y="1180371"/>
                  <a:pt x="622" y="1144532"/>
                  <a:pt x="0" y="1100280"/>
                </a:cubicBezTo>
                <a:cubicBezTo>
                  <a:pt x="20904" y="962460"/>
                  <a:pt x="-22889" y="771887"/>
                  <a:pt x="0" y="609078"/>
                </a:cubicBezTo>
                <a:cubicBezTo>
                  <a:pt x="22889" y="446269"/>
                  <a:pt x="17333" y="323294"/>
                  <a:pt x="0" y="7694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25028111">
                  <a:prstGeom prst="roundRect">
                    <a:avLst>
                      <a:gd name="adj" fmla="val 653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C31EE4-C85E-434C-8F6E-F9C00873D6E7}"/>
              </a:ext>
            </a:extLst>
          </p:cNvPr>
          <p:cNvSpPr txBox="1"/>
          <p:nvPr/>
        </p:nvSpPr>
        <p:spPr>
          <a:xfrm>
            <a:off x="5693091" y="3358474"/>
            <a:ext cx="610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B050"/>
                </a:solidFill>
                <a:latin typeface="FunSized" panose="02000500000000000000" pitchFamily="2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F65E4B-8C3B-8945-8D18-BB0F986C0ED4}"/>
              </a:ext>
            </a:extLst>
          </p:cNvPr>
          <p:cNvSpPr txBox="1"/>
          <p:nvPr/>
        </p:nvSpPr>
        <p:spPr>
          <a:xfrm>
            <a:off x="6462079" y="1915219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Dosis" panose="02010503020202060003" pitchFamily="2" charset="77"/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578713-32F3-6342-BB10-799AD93BBF69}"/>
              </a:ext>
            </a:extLst>
          </p:cNvPr>
          <p:cNvSpPr txBox="1"/>
          <p:nvPr/>
        </p:nvSpPr>
        <p:spPr>
          <a:xfrm>
            <a:off x="5769391" y="5169403"/>
            <a:ext cx="610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FunSized" panose="02000500000000000000" pitchFamily="2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D3D84F-4BFB-4F4F-8C91-ADB165F1813E}"/>
              </a:ext>
            </a:extLst>
          </p:cNvPr>
          <p:cNvSpPr txBox="1"/>
          <p:nvPr/>
        </p:nvSpPr>
        <p:spPr>
          <a:xfrm>
            <a:off x="6567044" y="3643283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Dosis" panose="02010503020202060003" pitchFamily="2" charset="77"/>
              </a:rPr>
              <a:t>Insert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A76035-A64F-8142-90C0-00738A9726C5}"/>
              </a:ext>
            </a:extLst>
          </p:cNvPr>
          <p:cNvSpPr txBox="1"/>
          <p:nvPr/>
        </p:nvSpPr>
        <p:spPr>
          <a:xfrm>
            <a:off x="5758523" y="1601807"/>
            <a:ext cx="1318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  <a:latin typeface="FunSized" panose="02000500000000000000" pitchFamily="2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A9BA50D-0C0D-B64E-B57E-C5A39575681F}"/>
              </a:ext>
            </a:extLst>
          </p:cNvPr>
          <p:cNvSpPr txBox="1"/>
          <p:nvPr/>
        </p:nvSpPr>
        <p:spPr>
          <a:xfrm>
            <a:off x="6624596" y="5530578"/>
            <a:ext cx="3051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Dosis" panose="02010503020202060003" pitchFamily="2" charset="77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343953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F7779E-DABC-7940-B3AF-5068B5E9CA51}"/>
              </a:ext>
            </a:extLst>
          </p:cNvPr>
          <p:cNvGrpSpPr/>
          <p:nvPr/>
        </p:nvGrpSpPr>
        <p:grpSpPr>
          <a:xfrm>
            <a:off x="3206200" y="457430"/>
            <a:ext cx="8463931" cy="6183301"/>
            <a:chOff x="3065668" y="570031"/>
            <a:chExt cx="8463931" cy="6183301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1B8015F1-C9EF-204A-9E1E-B92627017F13}"/>
                </a:ext>
              </a:extLst>
            </p:cNvPr>
            <p:cNvSpPr/>
            <p:nvPr/>
          </p:nvSpPr>
          <p:spPr>
            <a:xfrm rot="157344">
              <a:off x="3065668" y="1462347"/>
              <a:ext cx="8463397" cy="5041179"/>
            </a:xfrm>
            <a:custGeom>
              <a:avLst/>
              <a:gdLst>
                <a:gd name="connsiteX0" fmla="*/ 0 w 8463397"/>
                <a:gd name="connsiteY0" fmla="*/ 840213 h 5041179"/>
                <a:gd name="connsiteX1" fmla="*/ 840213 w 8463397"/>
                <a:gd name="connsiteY1" fmla="*/ 0 h 5041179"/>
                <a:gd name="connsiteX2" fmla="*/ 1201971 w 8463397"/>
                <a:gd name="connsiteY2" fmla="*/ 0 h 5041179"/>
                <a:gd name="connsiteX3" fmla="*/ 1699389 w 8463397"/>
                <a:gd name="connsiteY3" fmla="*/ 0 h 5041179"/>
                <a:gd name="connsiteX4" fmla="*/ 2332467 w 8463397"/>
                <a:gd name="connsiteY4" fmla="*/ 0 h 5041179"/>
                <a:gd name="connsiteX5" fmla="*/ 2762055 w 8463397"/>
                <a:gd name="connsiteY5" fmla="*/ 0 h 5041179"/>
                <a:gd name="connsiteX6" fmla="*/ 3327302 w 8463397"/>
                <a:gd name="connsiteY6" fmla="*/ 0 h 5041179"/>
                <a:gd name="connsiteX7" fmla="*/ 3689061 w 8463397"/>
                <a:gd name="connsiteY7" fmla="*/ 0 h 5041179"/>
                <a:gd name="connsiteX8" fmla="*/ 4389968 w 8463397"/>
                <a:gd name="connsiteY8" fmla="*/ 0 h 5041179"/>
                <a:gd name="connsiteX9" fmla="*/ 4955215 w 8463397"/>
                <a:gd name="connsiteY9" fmla="*/ 0 h 5041179"/>
                <a:gd name="connsiteX10" fmla="*/ 5656122 w 8463397"/>
                <a:gd name="connsiteY10" fmla="*/ 0 h 5041179"/>
                <a:gd name="connsiteX11" fmla="*/ 6153540 w 8463397"/>
                <a:gd name="connsiteY11" fmla="*/ 0 h 5041179"/>
                <a:gd name="connsiteX12" fmla="*/ 6583128 w 8463397"/>
                <a:gd name="connsiteY12" fmla="*/ 0 h 5041179"/>
                <a:gd name="connsiteX13" fmla="*/ 7623184 w 8463397"/>
                <a:gd name="connsiteY13" fmla="*/ 0 h 5041179"/>
                <a:gd name="connsiteX14" fmla="*/ 8463397 w 8463397"/>
                <a:gd name="connsiteY14" fmla="*/ 840213 h 5041179"/>
                <a:gd name="connsiteX15" fmla="*/ 8463397 w 8463397"/>
                <a:gd name="connsiteY15" fmla="*/ 1400339 h 5041179"/>
                <a:gd name="connsiteX16" fmla="*/ 8463397 w 8463397"/>
                <a:gd name="connsiteY16" fmla="*/ 2027679 h 5041179"/>
                <a:gd name="connsiteX17" fmla="*/ 8463397 w 8463397"/>
                <a:gd name="connsiteY17" fmla="*/ 2621412 h 5041179"/>
                <a:gd name="connsiteX18" fmla="*/ 8463397 w 8463397"/>
                <a:gd name="connsiteY18" fmla="*/ 3114323 h 5041179"/>
                <a:gd name="connsiteX19" fmla="*/ 8463397 w 8463397"/>
                <a:gd name="connsiteY19" fmla="*/ 3708056 h 5041179"/>
                <a:gd name="connsiteX20" fmla="*/ 8463397 w 8463397"/>
                <a:gd name="connsiteY20" fmla="*/ 4200966 h 5041179"/>
                <a:gd name="connsiteX21" fmla="*/ 7623184 w 8463397"/>
                <a:gd name="connsiteY21" fmla="*/ 5041179 h 5041179"/>
                <a:gd name="connsiteX22" fmla="*/ 7125766 w 8463397"/>
                <a:gd name="connsiteY22" fmla="*/ 5041179 h 5041179"/>
                <a:gd name="connsiteX23" fmla="*/ 6696178 w 8463397"/>
                <a:gd name="connsiteY23" fmla="*/ 5041179 h 5041179"/>
                <a:gd name="connsiteX24" fmla="*/ 6130930 w 8463397"/>
                <a:gd name="connsiteY24" fmla="*/ 5041179 h 5041179"/>
                <a:gd name="connsiteX25" fmla="*/ 5565683 w 8463397"/>
                <a:gd name="connsiteY25" fmla="*/ 5041179 h 5041179"/>
                <a:gd name="connsiteX26" fmla="*/ 5068265 w 8463397"/>
                <a:gd name="connsiteY26" fmla="*/ 5041179 h 5041179"/>
                <a:gd name="connsiteX27" fmla="*/ 4367358 w 8463397"/>
                <a:gd name="connsiteY27" fmla="*/ 5041179 h 5041179"/>
                <a:gd name="connsiteX28" fmla="*/ 3937770 w 8463397"/>
                <a:gd name="connsiteY28" fmla="*/ 5041179 h 5041179"/>
                <a:gd name="connsiteX29" fmla="*/ 3236863 w 8463397"/>
                <a:gd name="connsiteY29" fmla="*/ 5041179 h 5041179"/>
                <a:gd name="connsiteX30" fmla="*/ 2807275 w 8463397"/>
                <a:gd name="connsiteY30" fmla="*/ 5041179 h 5041179"/>
                <a:gd name="connsiteX31" fmla="*/ 2174197 w 8463397"/>
                <a:gd name="connsiteY31" fmla="*/ 5041179 h 5041179"/>
                <a:gd name="connsiteX32" fmla="*/ 1473290 w 8463397"/>
                <a:gd name="connsiteY32" fmla="*/ 5041179 h 5041179"/>
                <a:gd name="connsiteX33" fmla="*/ 840213 w 8463397"/>
                <a:gd name="connsiteY33" fmla="*/ 5041179 h 5041179"/>
                <a:gd name="connsiteX34" fmla="*/ 0 w 8463397"/>
                <a:gd name="connsiteY34" fmla="*/ 4200966 h 5041179"/>
                <a:gd name="connsiteX35" fmla="*/ 0 w 8463397"/>
                <a:gd name="connsiteY35" fmla="*/ 3674448 h 5041179"/>
                <a:gd name="connsiteX36" fmla="*/ 0 w 8463397"/>
                <a:gd name="connsiteY36" fmla="*/ 3114323 h 5041179"/>
                <a:gd name="connsiteX37" fmla="*/ 0 w 8463397"/>
                <a:gd name="connsiteY37" fmla="*/ 2587805 h 5041179"/>
                <a:gd name="connsiteX38" fmla="*/ 0 w 8463397"/>
                <a:gd name="connsiteY38" fmla="*/ 2061287 h 5041179"/>
                <a:gd name="connsiteX39" fmla="*/ 0 w 8463397"/>
                <a:gd name="connsiteY39" fmla="*/ 1534769 h 5041179"/>
                <a:gd name="connsiteX40" fmla="*/ 0 w 8463397"/>
                <a:gd name="connsiteY40" fmla="*/ 840213 h 5041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463397" h="5041179" fill="none" extrusionOk="0">
                  <a:moveTo>
                    <a:pt x="0" y="840213"/>
                  </a:moveTo>
                  <a:cubicBezTo>
                    <a:pt x="-38669" y="307105"/>
                    <a:pt x="337866" y="17804"/>
                    <a:pt x="840213" y="0"/>
                  </a:cubicBezTo>
                  <a:cubicBezTo>
                    <a:pt x="990114" y="-10136"/>
                    <a:pt x="1101168" y="26896"/>
                    <a:pt x="1201971" y="0"/>
                  </a:cubicBezTo>
                  <a:cubicBezTo>
                    <a:pt x="1302774" y="-26896"/>
                    <a:pt x="1590821" y="9837"/>
                    <a:pt x="1699389" y="0"/>
                  </a:cubicBezTo>
                  <a:cubicBezTo>
                    <a:pt x="1807957" y="-9837"/>
                    <a:pt x="2144340" y="5360"/>
                    <a:pt x="2332467" y="0"/>
                  </a:cubicBezTo>
                  <a:cubicBezTo>
                    <a:pt x="2520594" y="-5360"/>
                    <a:pt x="2667722" y="44045"/>
                    <a:pt x="2762055" y="0"/>
                  </a:cubicBezTo>
                  <a:cubicBezTo>
                    <a:pt x="2856388" y="-44045"/>
                    <a:pt x="3120747" y="67669"/>
                    <a:pt x="3327302" y="0"/>
                  </a:cubicBezTo>
                  <a:cubicBezTo>
                    <a:pt x="3533857" y="-67669"/>
                    <a:pt x="3591774" y="12059"/>
                    <a:pt x="3689061" y="0"/>
                  </a:cubicBezTo>
                  <a:cubicBezTo>
                    <a:pt x="3786348" y="-12059"/>
                    <a:pt x="4209409" y="12896"/>
                    <a:pt x="4389968" y="0"/>
                  </a:cubicBezTo>
                  <a:cubicBezTo>
                    <a:pt x="4570527" y="-12896"/>
                    <a:pt x="4747220" y="6675"/>
                    <a:pt x="4955215" y="0"/>
                  </a:cubicBezTo>
                  <a:cubicBezTo>
                    <a:pt x="5163210" y="-6675"/>
                    <a:pt x="5372570" y="59788"/>
                    <a:pt x="5656122" y="0"/>
                  </a:cubicBezTo>
                  <a:cubicBezTo>
                    <a:pt x="5939674" y="-59788"/>
                    <a:pt x="5953152" y="18227"/>
                    <a:pt x="6153540" y="0"/>
                  </a:cubicBezTo>
                  <a:cubicBezTo>
                    <a:pt x="6353928" y="-18227"/>
                    <a:pt x="6404990" y="34298"/>
                    <a:pt x="6583128" y="0"/>
                  </a:cubicBezTo>
                  <a:cubicBezTo>
                    <a:pt x="6761266" y="-34298"/>
                    <a:pt x="7279322" y="97110"/>
                    <a:pt x="7623184" y="0"/>
                  </a:cubicBezTo>
                  <a:cubicBezTo>
                    <a:pt x="8025529" y="21641"/>
                    <a:pt x="8461292" y="271094"/>
                    <a:pt x="8463397" y="840213"/>
                  </a:cubicBezTo>
                  <a:cubicBezTo>
                    <a:pt x="8521309" y="999584"/>
                    <a:pt x="8437690" y="1140760"/>
                    <a:pt x="8463397" y="1400339"/>
                  </a:cubicBezTo>
                  <a:cubicBezTo>
                    <a:pt x="8489104" y="1659918"/>
                    <a:pt x="8395373" y="1810606"/>
                    <a:pt x="8463397" y="2027679"/>
                  </a:cubicBezTo>
                  <a:cubicBezTo>
                    <a:pt x="8531421" y="2244752"/>
                    <a:pt x="8432592" y="2474025"/>
                    <a:pt x="8463397" y="2621412"/>
                  </a:cubicBezTo>
                  <a:cubicBezTo>
                    <a:pt x="8494202" y="2768799"/>
                    <a:pt x="8424369" y="2962869"/>
                    <a:pt x="8463397" y="3114323"/>
                  </a:cubicBezTo>
                  <a:cubicBezTo>
                    <a:pt x="8502425" y="3265777"/>
                    <a:pt x="8414468" y="3533458"/>
                    <a:pt x="8463397" y="3708056"/>
                  </a:cubicBezTo>
                  <a:cubicBezTo>
                    <a:pt x="8512326" y="3882654"/>
                    <a:pt x="8412501" y="4006044"/>
                    <a:pt x="8463397" y="4200966"/>
                  </a:cubicBezTo>
                  <a:cubicBezTo>
                    <a:pt x="8352638" y="4691614"/>
                    <a:pt x="8112217" y="5109739"/>
                    <a:pt x="7623184" y="5041179"/>
                  </a:cubicBezTo>
                  <a:cubicBezTo>
                    <a:pt x="7513808" y="5049051"/>
                    <a:pt x="7256696" y="5015696"/>
                    <a:pt x="7125766" y="5041179"/>
                  </a:cubicBezTo>
                  <a:cubicBezTo>
                    <a:pt x="6994836" y="5066662"/>
                    <a:pt x="6879660" y="5035899"/>
                    <a:pt x="6696178" y="5041179"/>
                  </a:cubicBezTo>
                  <a:cubicBezTo>
                    <a:pt x="6512696" y="5046459"/>
                    <a:pt x="6288150" y="5022170"/>
                    <a:pt x="6130930" y="5041179"/>
                  </a:cubicBezTo>
                  <a:cubicBezTo>
                    <a:pt x="5973710" y="5060188"/>
                    <a:pt x="5786674" y="5030123"/>
                    <a:pt x="5565683" y="5041179"/>
                  </a:cubicBezTo>
                  <a:cubicBezTo>
                    <a:pt x="5344692" y="5052235"/>
                    <a:pt x="5229966" y="5040429"/>
                    <a:pt x="5068265" y="5041179"/>
                  </a:cubicBezTo>
                  <a:cubicBezTo>
                    <a:pt x="4906564" y="5041929"/>
                    <a:pt x="4582872" y="5022117"/>
                    <a:pt x="4367358" y="5041179"/>
                  </a:cubicBezTo>
                  <a:cubicBezTo>
                    <a:pt x="4151844" y="5060241"/>
                    <a:pt x="4031722" y="5016286"/>
                    <a:pt x="3937770" y="5041179"/>
                  </a:cubicBezTo>
                  <a:cubicBezTo>
                    <a:pt x="3843818" y="5066072"/>
                    <a:pt x="3493382" y="5037098"/>
                    <a:pt x="3236863" y="5041179"/>
                  </a:cubicBezTo>
                  <a:cubicBezTo>
                    <a:pt x="2980344" y="5045260"/>
                    <a:pt x="2916076" y="5001559"/>
                    <a:pt x="2807275" y="5041179"/>
                  </a:cubicBezTo>
                  <a:cubicBezTo>
                    <a:pt x="2698474" y="5080799"/>
                    <a:pt x="2404508" y="4968748"/>
                    <a:pt x="2174197" y="5041179"/>
                  </a:cubicBezTo>
                  <a:cubicBezTo>
                    <a:pt x="1943886" y="5113610"/>
                    <a:pt x="1685043" y="4967997"/>
                    <a:pt x="1473290" y="5041179"/>
                  </a:cubicBezTo>
                  <a:cubicBezTo>
                    <a:pt x="1261537" y="5114361"/>
                    <a:pt x="1107247" y="5024686"/>
                    <a:pt x="840213" y="5041179"/>
                  </a:cubicBezTo>
                  <a:cubicBezTo>
                    <a:pt x="380122" y="5091576"/>
                    <a:pt x="-103288" y="4626201"/>
                    <a:pt x="0" y="4200966"/>
                  </a:cubicBezTo>
                  <a:cubicBezTo>
                    <a:pt x="-4159" y="4015683"/>
                    <a:pt x="42380" y="3910595"/>
                    <a:pt x="0" y="3674448"/>
                  </a:cubicBezTo>
                  <a:cubicBezTo>
                    <a:pt x="-42380" y="3438301"/>
                    <a:pt x="21383" y="3347948"/>
                    <a:pt x="0" y="3114323"/>
                  </a:cubicBezTo>
                  <a:cubicBezTo>
                    <a:pt x="-21383" y="2880698"/>
                    <a:pt x="57621" y="2772284"/>
                    <a:pt x="0" y="2587805"/>
                  </a:cubicBezTo>
                  <a:cubicBezTo>
                    <a:pt x="-57621" y="2403326"/>
                    <a:pt x="15183" y="2209948"/>
                    <a:pt x="0" y="2061287"/>
                  </a:cubicBezTo>
                  <a:cubicBezTo>
                    <a:pt x="-15183" y="1912626"/>
                    <a:pt x="55071" y="1795056"/>
                    <a:pt x="0" y="1534769"/>
                  </a:cubicBezTo>
                  <a:cubicBezTo>
                    <a:pt x="-55071" y="1274482"/>
                    <a:pt x="1300" y="1044415"/>
                    <a:pt x="0" y="840213"/>
                  </a:cubicBezTo>
                  <a:close/>
                </a:path>
                <a:path w="8463397" h="5041179" stroke="0" extrusionOk="0">
                  <a:moveTo>
                    <a:pt x="0" y="840213"/>
                  </a:moveTo>
                  <a:cubicBezTo>
                    <a:pt x="-11367" y="369165"/>
                    <a:pt x="278838" y="36533"/>
                    <a:pt x="840213" y="0"/>
                  </a:cubicBezTo>
                  <a:cubicBezTo>
                    <a:pt x="1089608" y="-66581"/>
                    <a:pt x="1281473" y="33790"/>
                    <a:pt x="1541120" y="0"/>
                  </a:cubicBezTo>
                  <a:cubicBezTo>
                    <a:pt x="1800767" y="-33790"/>
                    <a:pt x="1849650" y="51470"/>
                    <a:pt x="2038538" y="0"/>
                  </a:cubicBezTo>
                  <a:cubicBezTo>
                    <a:pt x="2227426" y="-51470"/>
                    <a:pt x="2375198" y="15446"/>
                    <a:pt x="2468126" y="0"/>
                  </a:cubicBezTo>
                  <a:cubicBezTo>
                    <a:pt x="2561054" y="-15446"/>
                    <a:pt x="2800766" y="4488"/>
                    <a:pt x="3101203" y="0"/>
                  </a:cubicBezTo>
                  <a:cubicBezTo>
                    <a:pt x="3401640" y="-4488"/>
                    <a:pt x="3381588" y="23349"/>
                    <a:pt x="3598621" y="0"/>
                  </a:cubicBezTo>
                  <a:cubicBezTo>
                    <a:pt x="3815654" y="-23349"/>
                    <a:pt x="3956975" y="4327"/>
                    <a:pt x="4299528" y="0"/>
                  </a:cubicBezTo>
                  <a:cubicBezTo>
                    <a:pt x="4642081" y="-4327"/>
                    <a:pt x="4546984" y="9508"/>
                    <a:pt x="4729116" y="0"/>
                  </a:cubicBezTo>
                  <a:cubicBezTo>
                    <a:pt x="4911248" y="-9508"/>
                    <a:pt x="5178596" y="24011"/>
                    <a:pt x="5430023" y="0"/>
                  </a:cubicBezTo>
                  <a:cubicBezTo>
                    <a:pt x="5681450" y="-24011"/>
                    <a:pt x="5669749" y="24133"/>
                    <a:pt x="5791782" y="0"/>
                  </a:cubicBezTo>
                  <a:cubicBezTo>
                    <a:pt x="5913815" y="-24133"/>
                    <a:pt x="6141712" y="49793"/>
                    <a:pt x="6357029" y="0"/>
                  </a:cubicBezTo>
                  <a:cubicBezTo>
                    <a:pt x="6572346" y="-49793"/>
                    <a:pt x="6651977" y="31177"/>
                    <a:pt x="6922277" y="0"/>
                  </a:cubicBezTo>
                  <a:cubicBezTo>
                    <a:pt x="7192577" y="-31177"/>
                    <a:pt x="7476035" y="83990"/>
                    <a:pt x="7623184" y="0"/>
                  </a:cubicBezTo>
                  <a:cubicBezTo>
                    <a:pt x="8158528" y="87346"/>
                    <a:pt x="8494388" y="349042"/>
                    <a:pt x="8463397" y="840213"/>
                  </a:cubicBezTo>
                  <a:cubicBezTo>
                    <a:pt x="8475293" y="1002499"/>
                    <a:pt x="8435360" y="1189245"/>
                    <a:pt x="8463397" y="1400339"/>
                  </a:cubicBezTo>
                  <a:cubicBezTo>
                    <a:pt x="8491434" y="1611433"/>
                    <a:pt x="8450629" y="1767714"/>
                    <a:pt x="8463397" y="1960464"/>
                  </a:cubicBezTo>
                  <a:cubicBezTo>
                    <a:pt x="8476165" y="2153215"/>
                    <a:pt x="8439905" y="2453066"/>
                    <a:pt x="8463397" y="2587805"/>
                  </a:cubicBezTo>
                  <a:cubicBezTo>
                    <a:pt x="8486889" y="2722544"/>
                    <a:pt x="8453857" y="2954959"/>
                    <a:pt x="8463397" y="3147930"/>
                  </a:cubicBezTo>
                  <a:cubicBezTo>
                    <a:pt x="8472937" y="3340902"/>
                    <a:pt x="8433713" y="3506219"/>
                    <a:pt x="8463397" y="3607233"/>
                  </a:cubicBezTo>
                  <a:cubicBezTo>
                    <a:pt x="8493081" y="3708247"/>
                    <a:pt x="8399101" y="3915919"/>
                    <a:pt x="8463397" y="4200966"/>
                  </a:cubicBezTo>
                  <a:cubicBezTo>
                    <a:pt x="8484615" y="4652417"/>
                    <a:pt x="8024833" y="5140223"/>
                    <a:pt x="7623184" y="5041179"/>
                  </a:cubicBezTo>
                  <a:cubicBezTo>
                    <a:pt x="7496373" y="5077119"/>
                    <a:pt x="7233515" y="4989310"/>
                    <a:pt x="7125766" y="5041179"/>
                  </a:cubicBezTo>
                  <a:cubicBezTo>
                    <a:pt x="7018017" y="5093048"/>
                    <a:pt x="6798195" y="5027947"/>
                    <a:pt x="6560519" y="5041179"/>
                  </a:cubicBezTo>
                  <a:cubicBezTo>
                    <a:pt x="6322843" y="5054411"/>
                    <a:pt x="6281417" y="5035137"/>
                    <a:pt x="6198760" y="5041179"/>
                  </a:cubicBezTo>
                  <a:cubicBezTo>
                    <a:pt x="6116103" y="5047221"/>
                    <a:pt x="5926722" y="5003374"/>
                    <a:pt x="5837002" y="5041179"/>
                  </a:cubicBezTo>
                  <a:cubicBezTo>
                    <a:pt x="5747282" y="5078984"/>
                    <a:pt x="5397038" y="5023877"/>
                    <a:pt x="5271754" y="5041179"/>
                  </a:cubicBezTo>
                  <a:cubicBezTo>
                    <a:pt x="5146470" y="5058481"/>
                    <a:pt x="5032978" y="5022400"/>
                    <a:pt x="4842166" y="5041179"/>
                  </a:cubicBezTo>
                  <a:cubicBezTo>
                    <a:pt x="4651354" y="5059958"/>
                    <a:pt x="4371411" y="5022021"/>
                    <a:pt x="4209089" y="5041179"/>
                  </a:cubicBezTo>
                  <a:cubicBezTo>
                    <a:pt x="4046767" y="5060337"/>
                    <a:pt x="3913555" y="4997318"/>
                    <a:pt x="3779500" y="5041179"/>
                  </a:cubicBezTo>
                  <a:cubicBezTo>
                    <a:pt x="3645445" y="5085040"/>
                    <a:pt x="3288622" y="4985910"/>
                    <a:pt x="3146423" y="5041179"/>
                  </a:cubicBezTo>
                  <a:cubicBezTo>
                    <a:pt x="3004224" y="5096448"/>
                    <a:pt x="2941729" y="5005660"/>
                    <a:pt x="2784665" y="5041179"/>
                  </a:cubicBezTo>
                  <a:cubicBezTo>
                    <a:pt x="2627601" y="5076698"/>
                    <a:pt x="2449619" y="4985967"/>
                    <a:pt x="2151587" y="5041179"/>
                  </a:cubicBezTo>
                  <a:cubicBezTo>
                    <a:pt x="1853555" y="5096391"/>
                    <a:pt x="1925810" y="5039704"/>
                    <a:pt x="1721999" y="5041179"/>
                  </a:cubicBezTo>
                  <a:cubicBezTo>
                    <a:pt x="1518188" y="5042654"/>
                    <a:pt x="1508049" y="5030227"/>
                    <a:pt x="1360241" y="5041179"/>
                  </a:cubicBezTo>
                  <a:cubicBezTo>
                    <a:pt x="1212433" y="5052131"/>
                    <a:pt x="997675" y="5036126"/>
                    <a:pt x="840213" y="5041179"/>
                  </a:cubicBezTo>
                  <a:cubicBezTo>
                    <a:pt x="351827" y="5132294"/>
                    <a:pt x="66489" y="4684074"/>
                    <a:pt x="0" y="4200966"/>
                  </a:cubicBezTo>
                  <a:cubicBezTo>
                    <a:pt x="-19174" y="3925741"/>
                    <a:pt x="34165" y="3783844"/>
                    <a:pt x="0" y="3607233"/>
                  </a:cubicBezTo>
                  <a:cubicBezTo>
                    <a:pt x="-34165" y="3430622"/>
                    <a:pt x="13963" y="3328971"/>
                    <a:pt x="0" y="3114323"/>
                  </a:cubicBezTo>
                  <a:cubicBezTo>
                    <a:pt x="-13963" y="2899675"/>
                    <a:pt x="54231" y="2739739"/>
                    <a:pt x="0" y="2587805"/>
                  </a:cubicBezTo>
                  <a:cubicBezTo>
                    <a:pt x="-54231" y="2435871"/>
                    <a:pt x="14047" y="2266405"/>
                    <a:pt x="0" y="2027679"/>
                  </a:cubicBezTo>
                  <a:cubicBezTo>
                    <a:pt x="-14047" y="1788953"/>
                    <a:pt x="58946" y="1771512"/>
                    <a:pt x="0" y="1534769"/>
                  </a:cubicBezTo>
                  <a:cubicBezTo>
                    <a:pt x="-58946" y="1298026"/>
                    <a:pt x="79552" y="988329"/>
                    <a:pt x="0" y="840213"/>
                  </a:cubicBezTo>
                  <a:close/>
                </a:path>
              </a:pathLst>
            </a:custGeom>
            <a:solidFill>
              <a:srgbClr val="F0EEE7"/>
            </a:solidFill>
            <a:ln>
              <a:solidFill>
                <a:srgbClr val="F0EEE7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screenshot of text&#10;&#10;Description automatically generated">
              <a:extLst>
                <a:ext uri="{FF2B5EF4-FFF2-40B4-BE49-F238E27FC236}">
                  <a16:creationId xmlns:a16="http://schemas.microsoft.com/office/drawing/2014/main" id="{5A5F705C-8B27-674C-981A-FE850C41B0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401" b="93741" l="9852" r="91133">
                          <a14:foregroundMark x1="91133" y1="28707" x2="91133" y2="28707"/>
                          <a14:foregroundMark x1="61576" y1="8027" x2="61576" y2="8027"/>
                          <a14:foregroundMark x1="65025" y1="3673" x2="65025" y2="3673"/>
                          <a14:foregroundMark x1="67980" y1="36871" x2="67980" y2="36871"/>
                          <a14:foregroundMark x1="68966" y1="36327" x2="68966" y2="36327"/>
                          <a14:foregroundMark x1="72414" y1="36054" x2="72414" y2="36054"/>
                          <a14:foregroundMark x1="66995" y1="28707" x2="66995" y2="28707"/>
                          <a14:foregroundMark x1="68473" y1="27891" x2="68473" y2="27891"/>
                          <a14:foregroundMark x1="60591" y1="20544" x2="60591" y2="20544"/>
                          <a14:foregroundMark x1="60591" y1="20544" x2="60591" y2="20544"/>
                          <a14:foregroundMark x1="64039" y1="21361" x2="64039" y2="21361"/>
                          <a14:foregroundMark x1="63547" y1="19728" x2="63547" y2="19728"/>
                          <a14:foregroundMark x1="73399" y1="43673" x2="73399" y2="43673"/>
                          <a14:foregroundMark x1="70936" y1="48027" x2="70936" y2="48027"/>
                          <a14:foregroundMark x1="72906" y1="48027" x2="72906" y2="48027"/>
                          <a14:foregroundMark x1="15271" y1="86667" x2="15271" y2="86667"/>
                          <a14:foregroundMark x1="16256" y1="87483" x2="16256" y2="87483"/>
                          <a14:foregroundMark x1="13793" y1="93741" x2="13793" y2="937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18065" y="577561"/>
              <a:ext cx="3411534" cy="6175771"/>
            </a:xfrm>
            <a:prstGeom prst="rect">
              <a:avLst/>
            </a:prstGeom>
          </p:spPr>
        </p:pic>
        <p:pic>
          <p:nvPicPr>
            <p:cNvPr id="28" name="Picture 2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19E3B4E-1A10-9149-9F49-EF8C456C5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3854" y="1454143"/>
              <a:ext cx="1855540" cy="4271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9B430C8-D6AE-3642-B11A-0134209136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47064" y="570031"/>
              <a:ext cx="2766988" cy="1165452"/>
            </a:xfrm>
            <a:prstGeom prst="rect">
              <a:avLst/>
            </a:prstGeom>
          </p:spPr>
        </p:pic>
        <p:pic>
          <p:nvPicPr>
            <p:cNvPr id="30" name="Picture 2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AC07FBC-89ED-9A44-9686-F2BE6ED39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98847" y="2514124"/>
              <a:ext cx="1082852" cy="412515"/>
            </a:xfrm>
            <a:prstGeom prst="rect">
              <a:avLst/>
            </a:prstGeom>
          </p:spPr>
        </p:pic>
        <p:pic>
          <p:nvPicPr>
            <p:cNvPr id="32" name="Picture 3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DE381C0-F160-C343-8984-88530CBCD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47372" y="3647590"/>
              <a:ext cx="1772561" cy="446743"/>
            </a:xfrm>
            <a:prstGeom prst="rect">
              <a:avLst/>
            </a:prstGeom>
          </p:spPr>
        </p:pic>
        <p:pic>
          <p:nvPicPr>
            <p:cNvPr id="36" name="Picture 3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1D87EAFE-2EA3-9948-A8DF-57345F9AF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45961" y="4892368"/>
              <a:ext cx="1825434" cy="385864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5BC5D1-60D4-F14F-826B-A1C94A0E37D4}"/>
                </a:ext>
              </a:extLst>
            </p:cNvPr>
            <p:cNvCxnSpPr>
              <a:cxnSpLocks/>
            </p:cNvCxnSpPr>
            <p:nvPr/>
          </p:nvCxnSpPr>
          <p:spPr>
            <a:xfrm>
              <a:off x="3372991" y="2512818"/>
              <a:ext cx="5131575" cy="11704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D06855C-665E-3048-826A-E4D3B04BC8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9621" y="3658975"/>
              <a:ext cx="5192756" cy="13318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0C7A7E1-A383-0546-9D65-951CCFC259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9621" y="4786012"/>
              <a:ext cx="5271628" cy="585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3469756-F3AE-4646-98FA-AFD1217816A3}"/>
                </a:ext>
              </a:extLst>
            </p:cNvPr>
            <p:cNvSpPr txBox="1"/>
            <p:nvPr/>
          </p:nvSpPr>
          <p:spPr>
            <a:xfrm>
              <a:off x="5176347" y="1881318"/>
              <a:ext cx="2711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Dosis" panose="02010503020202060003" pitchFamily="2" charset="77"/>
                </a:rPr>
                <a:t>Type question here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256517-452E-D042-B075-4E3880A7106A}"/>
                </a:ext>
              </a:extLst>
            </p:cNvPr>
            <p:cNvSpPr txBox="1"/>
            <p:nvPr/>
          </p:nvSpPr>
          <p:spPr>
            <a:xfrm>
              <a:off x="5175466" y="2871409"/>
              <a:ext cx="2711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Dosis" panose="02010503020202060003" pitchFamily="2" charset="77"/>
                </a:rPr>
                <a:t>Type question here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E5A95E7-AECF-444D-B178-0C2FF1C3C89C}"/>
                </a:ext>
              </a:extLst>
            </p:cNvPr>
            <p:cNvSpPr txBox="1"/>
            <p:nvPr/>
          </p:nvSpPr>
          <p:spPr>
            <a:xfrm>
              <a:off x="5175466" y="4001293"/>
              <a:ext cx="2711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Dosis" panose="02010503020202060003" pitchFamily="2" charset="77"/>
                </a:rPr>
                <a:t>Type question here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8F60934-8E00-A847-B4C4-72F93BB0FA5E}"/>
                </a:ext>
              </a:extLst>
            </p:cNvPr>
            <p:cNvSpPr txBox="1"/>
            <p:nvPr/>
          </p:nvSpPr>
          <p:spPr>
            <a:xfrm>
              <a:off x="5225448" y="5133458"/>
              <a:ext cx="2711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Dosis" panose="02010503020202060003" pitchFamily="2" charset="77"/>
                </a:rPr>
                <a:t>Type question here 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BBF8995-8375-E34C-AE04-786ED1066F7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97" y="1041396"/>
            <a:ext cx="3411534" cy="484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28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69741A9-F5B3-3C4F-9028-0CECB3E3EF64}"/>
              </a:ext>
            </a:extLst>
          </p:cNvPr>
          <p:cNvSpPr txBox="1"/>
          <p:nvPr/>
        </p:nvSpPr>
        <p:spPr>
          <a:xfrm>
            <a:off x="10104020" y="-13138"/>
            <a:ext cx="158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 little sunshine" panose="02000603000000000000" pitchFamily="2" charset="0"/>
                <a:ea typeface="A little sunshine" panose="02000603000000000000" pitchFamily="2" charset="0"/>
              </a:rPr>
              <a:t>Plenary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B430C8-D6AE-3642-B11A-0134209136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4290" y="83625"/>
            <a:ext cx="4210934" cy="16956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7F84835-88C9-3447-B123-F7055F09164E}"/>
              </a:ext>
            </a:extLst>
          </p:cNvPr>
          <p:cNvSpPr/>
          <p:nvPr/>
        </p:nvSpPr>
        <p:spPr>
          <a:xfrm>
            <a:off x="422531" y="2063135"/>
            <a:ext cx="3052690" cy="3928182"/>
          </a:xfrm>
          <a:prstGeom prst="rect">
            <a:avLst/>
          </a:prstGeom>
          <a:solidFill>
            <a:srgbClr val="FBF9F6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19A3DB-25D0-5E4F-A3DF-BA975383F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0140" y="2189778"/>
            <a:ext cx="1930400" cy="508000"/>
          </a:xfr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9C0161C-04C0-D343-9067-AC5976132488}"/>
              </a:ext>
            </a:extLst>
          </p:cNvPr>
          <p:cNvSpPr/>
          <p:nvPr/>
        </p:nvSpPr>
        <p:spPr>
          <a:xfrm>
            <a:off x="3755673" y="2078531"/>
            <a:ext cx="4520584" cy="3928182"/>
          </a:xfrm>
          <a:prstGeom prst="rect">
            <a:avLst/>
          </a:prstGeom>
          <a:solidFill>
            <a:srgbClr val="FBF9F6"/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282DE92-54F7-1A40-9A08-DCD2AF69BB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6053" y="2276137"/>
            <a:ext cx="4318000" cy="499523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6056EDA-4E1C-F64E-96F8-554FDCDDC504}"/>
              </a:ext>
            </a:extLst>
          </p:cNvPr>
          <p:cNvSpPr/>
          <p:nvPr/>
        </p:nvSpPr>
        <p:spPr>
          <a:xfrm>
            <a:off x="8528505" y="2078530"/>
            <a:ext cx="3032905" cy="3928183"/>
          </a:xfrm>
          <a:prstGeom prst="rect">
            <a:avLst/>
          </a:prstGeom>
          <a:solidFill>
            <a:srgbClr val="FBF9F6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C4770B75-3096-2E4B-9B63-0EA3BDD40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857" y="2202478"/>
            <a:ext cx="1092200" cy="495300"/>
          </a:xfrm>
          <a:prstGeom prst="rect">
            <a:avLst/>
          </a:prstGeom>
        </p:spPr>
      </p:pic>
      <p:sp>
        <p:nvSpPr>
          <p:cNvPr id="17" name="Triangle 16">
            <a:extLst>
              <a:ext uri="{FF2B5EF4-FFF2-40B4-BE49-F238E27FC236}">
                <a16:creationId xmlns:a16="http://schemas.microsoft.com/office/drawing/2014/main" id="{56A00907-9A66-D34D-959E-59DD94A10F15}"/>
              </a:ext>
            </a:extLst>
          </p:cNvPr>
          <p:cNvSpPr/>
          <p:nvPr/>
        </p:nvSpPr>
        <p:spPr>
          <a:xfrm rot="10800000">
            <a:off x="725990" y="1898163"/>
            <a:ext cx="368300" cy="392797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BF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riangle 34">
            <a:extLst>
              <a:ext uri="{FF2B5EF4-FFF2-40B4-BE49-F238E27FC236}">
                <a16:creationId xmlns:a16="http://schemas.microsoft.com/office/drawing/2014/main" id="{120D1D53-03FC-1549-B5BA-F5F5D8000DDE}"/>
              </a:ext>
            </a:extLst>
          </p:cNvPr>
          <p:cNvSpPr/>
          <p:nvPr/>
        </p:nvSpPr>
        <p:spPr>
          <a:xfrm rot="10800000">
            <a:off x="4179659" y="1912578"/>
            <a:ext cx="368300" cy="392797"/>
          </a:xfrm>
          <a:prstGeom prst="triangle">
            <a:avLst/>
          </a:prstGeom>
          <a:solidFill>
            <a:schemeClr val="accent4">
              <a:lumMod val="50000"/>
            </a:schemeClr>
          </a:solidFill>
          <a:ln w="38100">
            <a:solidFill>
              <a:srgbClr val="FBF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riangle 36">
            <a:extLst>
              <a:ext uri="{FF2B5EF4-FFF2-40B4-BE49-F238E27FC236}">
                <a16:creationId xmlns:a16="http://schemas.microsoft.com/office/drawing/2014/main" id="{21BA0FBD-6E51-7E41-A88B-175500351F92}"/>
              </a:ext>
            </a:extLst>
          </p:cNvPr>
          <p:cNvSpPr/>
          <p:nvPr/>
        </p:nvSpPr>
        <p:spPr>
          <a:xfrm rot="10800000">
            <a:off x="8809212" y="1933574"/>
            <a:ext cx="368300" cy="392797"/>
          </a:xfrm>
          <a:prstGeom prst="triangle">
            <a:avLst/>
          </a:prstGeom>
          <a:solidFill>
            <a:srgbClr val="00B0F0"/>
          </a:solidFill>
          <a:ln w="38100">
            <a:solidFill>
              <a:srgbClr val="FBF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691146-F2DE-E949-93BD-F27ADEA0471F}"/>
              </a:ext>
            </a:extLst>
          </p:cNvPr>
          <p:cNvSpPr txBox="1"/>
          <p:nvPr/>
        </p:nvSpPr>
        <p:spPr>
          <a:xfrm>
            <a:off x="545232" y="2786809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022A6-2EB4-804D-9C42-79AA90C49574}"/>
              </a:ext>
            </a:extLst>
          </p:cNvPr>
          <p:cNvSpPr txBox="1"/>
          <p:nvPr/>
        </p:nvSpPr>
        <p:spPr>
          <a:xfrm>
            <a:off x="2716066" y="2760294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1pts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469906-F6F8-9E4F-9F5D-F50E3447BBF5}"/>
              </a:ext>
            </a:extLst>
          </p:cNvPr>
          <p:cNvSpPr txBox="1"/>
          <p:nvPr/>
        </p:nvSpPr>
        <p:spPr>
          <a:xfrm>
            <a:off x="2732631" y="3905255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3pts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DFDBAC-7EE8-3245-A0E4-A9D8AEE63639}"/>
              </a:ext>
            </a:extLst>
          </p:cNvPr>
          <p:cNvSpPr txBox="1"/>
          <p:nvPr/>
        </p:nvSpPr>
        <p:spPr>
          <a:xfrm>
            <a:off x="2722982" y="5050216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5pts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FA76E85-5598-024A-8ACF-D39E54BF98C6}"/>
              </a:ext>
            </a:extLst>
          </p:cNvPr>
          <p:cNvCxnSpPr>
            <a:cxnSpLocks/>
          </p:cNvCxnSpPr>
          <p:nvPr/>
        </p:nvCxnSpPr>
        <p:spPr>
          <a:xfrm>
            <a:off x="559407" y="3854330"/>
            <a:ext cx="277928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C9A3092-2070-1C4B-8064-F80010CAFD95}"/>
              </a:ext>
            </a:extLst>
          </p:cNvPr>
          <p:cNvCxnSpPr>
            <a:cxnSpLocks/>
          </p:cNvCxnSpPr>
          <p:nvPr/>
        </p:nvCxnSpPr>
        <p:spPr>
          <a:xfrm>
            <a:off x="490458" y="4961999"/>
            <a:ext cx="2848238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9FA566C-5FB5-B84C-ADF3-C85F7BDE287D}"/>
              </a:ext>
            </a:extLst>
          </p:cNvPr>
          <p:cNvSpPr/>
          <p:nvPr/>
        </p:nvSpPr>
        <p:spPr>
          <a:xfrm>
            <a:off x="562930" y="3941350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A13A22C-C932-5B47-8CB3-C2385FBC10EE}"/>
              </a:ext>
            </a:extLst>
          </p:cNvPr>
          <p:cNvSpPr/>
          <p:nvPr/>
        </p:nvSpPr>
        <p:spPr>
          <a:xfrm>
            <a:off x="562929" y="5033623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A02144E-17B3-D345-8E42-14FBCB040E05}"/>
              </a:ext>
            </a:extLst>
          </p:cNvPr>
          <p:cNvSpPr/>
          <p:nvPr/>
        </p:nvSpPr>
        <p:spPr>
          <a:xfrm>
            <a:off x="3856053" y="2769401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D6805E4-D863-2C45-A312-A31E04DF020D}"/>
              </a:ext>
            </a:extLst>
          </p:cNvPr>
          <p:cNvCxnSpPr>
            <a:cxnSpLocks/>
          </p:cNvCxnSpPr>
          <p:nvPr/>
        </p:nvCxnSpPr>
        <p:spPr>
          <a:xfrm>
            <a:off x="3940782" y="3854330"/>
            <a:ext cx="4103264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5325F62-A943-054B-A8AC-2E2659AB0930}"/>
              </a:ext>
            </a:extLst>
          </p:cNvPr>
          <p:cNvSpPr txBox="1"/>
          <p:nvPr/>
        </p:nvSpPr>
        <p:spPr>
          <a:xfrm>
            <a:off x="7478888" y="2769401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4pts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2168FB-6F84-C34C-91B3-23BD9CFFA817}"/>
              </a:ext>
            </a:extLst>
          </p:cNvPr>
          <p:cNvSpPr txBox="1"/>
          <p:nvPr/>
        </p:nvSpPr>
        <p:spPr>
          <a:xfrm>
            <a:off x="7460323" y="3986120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10pts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CEA38B1-CB39-2840-923C-9C0AD3502658}"/>
              </a:ext>
            </a:extLst>
          </p:cNvPr>
          <p:cNvCxnSpPr>
            <a:cxnSpLocks/>
          </p:cNvCxnSpPr>
          <p:nvPr/>
        </p:nvCxnSpPr>
        <p:spPr>
          <a:xfrm flipV="1">
            <a:off x="3879875" y="4961999"/>
            <a:ext cx="4164171" cy="613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673ECDBF-1FFB-3943-9949-D3A7E6B43B93}"/>
              </a:ext>
            </a:extLst>
          </p:cNvPr>
          <p:cNvSpPr/>
          <p:nvPr/>
        </p:nvSpPr>
        <p:spPr>
          <a:xfrm>
            <a:off x="3890908" y="3941350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775DD81-4C5B-1F4B-BDB2-AB9C92CD9648}"/>
              </a:ext>
            </a:extLst>
          </p:cNvPr>
          <p:cNvSpPr/>
          <p:nvPr/>
        </p:nvSpPr>
        <p:spPr>
          <a:xfrm>
            <a:off x="3864863" y="5030499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31F950B-D6AC-4A4C-8ACB-F5406B9075CD}"/>
              </a:ext>
            </a:extLst>
          </p:cNvPr>
          <p:cNvSpPr txBox="1"/>
          <p:nvPr/>
        </p:nvSpPr>
        <p:spPr>
          <a:xfrm>
            <a:off x="7460323" y="5042864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15pts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B19648A-2A18-4B41-B850-5D172FA3E44E}"/>
              </a:ext>
            </a:extLst>
          </p:cNvPr>
          <p:cNvSpPr txBox="1"/>
          <p:nvPr/>
        </p:nvSpPr>
        <p:spPr>
          <a:xfrm>
            <a:off x="8721166" y="2778993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9690D1-68C5-234B-9068-1D06B24D670D}"/>
              </a:ext>
            </a:extLst>
          </p:cNvPr>
          <p:cNvSpPr txBox="1"/>
          <p:nvPr/>
        </p:nvSpPr>
        <p:spPr>
          <a:xfrm>
            <a:off x="10906586" y="2777860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2pts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E6C1BAE-6AFC-724F-BBA1-1E37A03F0C67}"/>
              </a:ext>
            </a:extLst>
          </p:cNvPr>
          <p:cNvSpPr txBox="1"/>
          <p:nvPr/>
        </p:nvSpPr>
        <p:spPr>
          <a:xfrm>
            <a:off x="10923151" y="3922821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4pts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DD13D44-F847-2148-8110-124765DBAD88}"/>
              </a:ext>
            </a:extLst>
          </p:cNvPr>
          <p:cNvSpPr txBox="1"/>
          <p:nvPr/>
        </p:nvSpPr>
        <p:spPr>
          <a:xfrm>
            <a:off x="10913502" y="5067782"/>
            <a:ext cx="193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6pts 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CD965A6-7858-C74E-8AC8-01ED9DC4638A}"/>
              </a:ext>
            </a:extLst>
          </p:cNvPr>
          <p:cNvCxnSpPr>
            <a:cxnSpLocks/>
          </p:cNvCxnSpPr>
          <p:nvPr/>
        </p:nvCxnSpPr>
        <p:spPr>
          <a:xfrm>
            <a:off x="8735341" y="3846514"/>
            <a:ext cx="277928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0E3DA15-1A45-4847-AF90-E72DB4B53C09}"/>
              </a:ext>
            </a:extLst>
          </p:cNvPr>
          <p:cNvCxnSpPr>
            <a:cxnSpLocks/>
          </p:cNvCxnSpPr>
          <p:nvPr/>
        </p:nvCxnSpPr>
        <p:spPr>
          <a:xfrm>
            <a:off x="8666392" y="4954183"/>
            <a:ext cx="2848238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B1EA841C-54D3-D343-9AA8-C472A1B07008}"/>
              </a:ext>
            </a:extLst>
          </p:cNvPr>
          <p:cNvSpPr/>
          <p:nvPr/>
        </p:nvSpPr>
        <p:spPr>
          <a:xfrm>
            <a:off x="8738864" y="3933534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3022738-5E79-2D47-B7CE-8341133E6241}"/>
              </a:ext>
            </a:extLst>
          </p:cNvPr>
          <p:cNvSpPr/>
          <p:nvPr/>
        </p:nvSpPr>
        <p:spPr>
          <a:xfrm>
            <a:off x="8738863" y="5025807"/>
            <a:ext cx="1912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Dosis" panose="02010503020202060003" pitchFamily="2" charset="77"/>
              </a:rPr>
              <a:t>Write question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F52F061-97F1-1249-99A4-818DAF31A813}"/>
              </a:ext>
            </a:extLst>
          </p:cNvPr>
          <p:cNvSpPr txBox="1"/>
          <p:nvPr/>
        </p:nvSpPr>
        <p:spPr>
          <a:xfrm>
            <a:off x="5515443" y="823796"/>
            <a:ext cx="6139574" cy="923330"/>
          </a:xfrm>
          <a:custGeom>
            <a:avLst/>
            <a:gdLst>
              <a:gd name="connsiteX0" fmla="*/ 0 w 6139574"/>
              <a:gd name="connsiteY0" fmla="*/ 0 h 923330"/>
              <a:gd name="connsiteX1" fmla="*/ 804966 w 6139574"/>
              <a:gd name="connsiteY1" fmla="*/ 0 h 923330"/>
              <a:gd name="connsiteX2" fmla="*/ 1548537 w 6139574"/>
              <a:gd name="connsiteY2" fmla="*/ 0 h 923330"/>
              <a:gd name="connsiteX3" fmla="*/ 2230712 w 6139574"/>
              <a:gd name="connsiteY3" fmla="*/ 0 h 923330"/>
              <a:gd name="connsiteX4" fmla="*/ 2912887 w 6139574"/>
              <a:gd name="connsiteY4" fmla="*/ 0 h 923330"/>
              <a:gd name="connsiteX5" fmla="*/ 3717853 w 6139574"/>
              <a:gd name="connsiteY5" fmla="*/ 0 h 923330"/>
              <a:gd name="connsiteX6" fmla="*/ 4461424 w 6139574"/>
              <a:gd name="connsiteY6" fmla="*/ 0 h 923330"/>
              <a:gd name="connsiteX7" fmla="*/ 4959411 w 6139574"/>
              <a:gd name="connsiteY7" fmla="*/ 0 h 923330"/>
              <a:gd name="connsiteX8" fmla="*/ 6139574 w 6139574"/>
              <a:gd name="connsiteY8" fmla="*/ 0 h 923330"/>
              <a:gd name="connsiteX9" fmla="*/ 6139574 w 6139574"/>
              <a:gd name="connsiteY9" fmla="*/ 480132 h 923330"/>
              <a:gd name="connsiteX10" fmla="*/ 6139574 w 6139574"/>
              <a:gd name="connsiteY10" fmla="*/ 923330 h 923330"/>
              <a:gd name="connsiteX11" fmla="*/ 5580191 w 6139574"/>
              <a:gd name="connsiteY11" fmla="*/ 923330 h 923330"/>
              <a:gd name="connsiteX12" fmla="*/ 4775224 w 6139574"/>
              <a:gd name="connsiteY12" fmla="*/ 923330 h 923330"/>
              <a:gd name="connsiteX13" fmla="*/ 4154445 w 6139574"/>
              <a:gd name="connsiteY13" fmla="*/ 923330 h 923330"/>
              <a:gd name="connsiteX14" fmla="*/ 3349479 w 6139574"/>
              <a:gd name="connsiteY14" fmla="*/ 923330 h 923330"/>
              <a:gd name="connsiteX15" fmla="*/ 2790095 w 6139574"/>
              <a:gd name="connsiteY15" fmla="*/ 923330 h 923330"/>
              <a:gd name="connsiteX16" fmla="*/ 2292108 w 6139574"/>
              <a:gd name="connsiteY16" fmla="*/ 923330 h 923330"/>
              <a:gd name="connsiteX17" fmla="*/ 1794120 w 6139574"/>
              <a:gd name="connsiteY17" fmla="*/ 923330 h 923330"/>
              <a:gd name="connsiteX18" fmla="*/ 1050549 w 6139574"/>
              <a:gd name="connsiteY18" fmla="*/ 923330 h 923330"/>
              <a:gd name="connsiteX19" fmla="*/ 0 w 6139574"/>
              <a:gd name="connsiteY19" fmla="*/ 923330 h 923330"/>
              <a:gd name="connsiteX20" fmla="*/ 0 w 6139574"/>
              <a:gd name="connsiteY20" fmla="*/ 461665 h 923330"/>
              <a:gd name="connsiteX21" fmla="*/ 0 w 6139574"/>
              <a:gd name="connsiteY21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39574" h="923330" fill="none" extrusionOk="0">
                <a:moveTo>
                  <a:pt x="0" y="0"/>
                </a:moveTo>
                <a:cubicBezTo>
                  <a:pt x="253813" y="-9809"/>
                  <a:pt x="538330" y="-3552"/>
                  <a:pt x="804966" y="0"/>
                </a:cubicBezTo>
                <a:cubicBezTo>
                  <a:pt x="1071602" y="3552"/>
                  <a:pt x="1273744" y="23841"/>
                  <a:pt x="1548537" y="0"/>
                </a:cubicBezTo>
                <a:cubicBezTo>
                  <a:pt x="1823330" y="-23841"/>
                  <a:pt x="2091033" y="10195"/>
                  <a:pt x="2230712" y="0"/>
                </a:cubicBezTo>
                <a:cubicBezTo>
                  <a:pt x="2370392" y="-10195"/>
                  <a:pt x="2694726" y="-32087"/>
                  <a:pt x="2912887" y="0"/>
                </a:cubicBezTo>
                <a:cubicBezTo>
                  <a:pt x="3131048" y="32087"/>
                  <a:pt x="3390459" y="-30189"/>
                  <a:pt x="3717853" y="0"/>
                </a:cubicBezTo>
                <a:cubicBezTo>
                  <a:pt x="4045247" y="30189"/>
                  <a:pt x="4154489" y="15420"/>
                  <a:pt x="4461424" y="0"/>
                </a:cubicBezTo>
                <a:cubicBezTo>
                  <a:pt x="4768359" y="-15420"/>
                  <a:pt x="4786031" y="-3161"/>
                  <a:pt x="4959411" y="0"/>
                </a:cubicBezTo>
                <a:cubicBezTo>
                  <a:pt x="5132791" y="3161"/>
                  <a:pt x="5587980" y="-6089"/>
                  <a:pt x="6139574" y="0"/>
                </a:cubicBezTo>
                <a:cubicBezTo>
                  <a:pt x="6153403" y="236651"/>
                  <a:pt x="6145734" y="318061"/>
                  <a:pt x="6139574" y="480132"/>
                </a:cubicBezTo>
                <a:cubicBezTo>
                  <a:pt x="6133414" y="642203"/>
                  <a:pt x="6130830" y="780071"/>
                  <a:pt x="6139574" y="923330"/>
                </a:cubicBezTo>
                <a:cubicBezTo>
                  <a:pt x="5933893" y="914936"/>
                  <a:pt x="5739230" y="923662"/>
                  <a:pt x="5580191" y="923330"/>
                </a:cubicBezTo>
                <a:cubicBezTo>
                  <a:pt x="5421152" y="922998"/>
                  <a:pt x="4978103" y="885598"/>
                  <a:pt x="4775224" y="923330"/>
                </a:cubicBezTo>
                <a:cubicBezTo>
                  <a:pt x="4572345" y="961062"/>
                  <a:pt x="4293347" y="897144"/>
                  <a:pt x="4154445" y="923330"/>
                </a:cubicBezTo>
                <a:cubicBezTo>
                  <a:pt x="4015543" y="949516"/>
                  <a:pt x="3640173" y="910621"/>
                  <a:pt x="3349479" y="923330"/>
                </a:cubicBezTo>
                <a:cubicBezTo>
                  <a:pt x="3058785" y="936039"/>
                  <a:pt x="2954576" y="898560"/>
                  <a:pt x="2790095" y="923330"/>
                </a:cubicBezTo>
                <a:cubicBezTo>
                  <a:pt x="2625614" y="948100"/>
                  <a:pt x="2487335" y="946288"/>
                  <a:pt x="2292108" y="923330"/>
                </a:cubicBezTo>
                <a:cubicBezTo>
                  <a:pt x="2096881" y="900372"/>
                  <a:pt x="1945495" y="916620"/>
                  <a:pt x="1794120" y="923330"/>
                </a:cubicBezTo>
                <a:cubicBezTo>
                  <a:pt x="1642745" y="930040"/>
                  <a:pt x="1321412" y="922387"/>
                  <a:pt x="1050549" y="923330"/>
                </a:cubicBezTo>
                <a:cubicBezTo>
                  <a:pt x="779686" y="924273"/>
                  <a:pt x="449912" y="908597"/>
                  <a:pt x="0" y="923330"/>
                </a:cubicBezTo>
                <a:cubicBezTo>
                  <a:pt x="7363" y="816056"/>
                  <a:pt x="20862" y="638730"/>
                  <a:pt x="0" y="461665"/>
                </a:cubicBezTo>
                <a:cubicBezTo>
                  <a:pt x="-20862" y="284600"/>
                  <a:pt x="11030" y="217417"/>
                  <a:pt x="0" y="0"/>
                </a:cubicBezTo>
                <a:close/>
              </a:path>
              <a:path w="6139574" h="923330" stroke="0" extrusionOk="0">
                <a:moveTo>
                  <a:pt x="0" y="0"/>
                </a:moveTo>
                <a:cubicBezTo>
                  <a:pt x="286545" y="18414"/>
                  <a:pt x="463093" y="-24116"/>
                  <a:pt x="620779" y="0"/>
                </a:cubicBezTo>
                <a:cubicBezTo>
                  <a:pt x="778465" y="24116"/>
                  <a:pt x="894021" y="-18623"/>
                  <a:pt x="1118767" y="0"/>
                </a:cubicBezTo>
                <a:cubicBezTo>
                  <a:pt x="1343513" y="18623"/>
                  <a:pt x="1667960" y="-23932"/>
                  <a:pt x="1923733" y="0"/>
                </a:cubicBezTo>
                <a:cubicBezTo>
                  <a:pt x="2179506" y="23932"/>
                  <a:pt x="2420056" y="-18625"/>
                  <a:pt x="2544512" y="0"/>
                </a:cubicBezTo>
                <a:cubicBezTo>
                  <a:pt x="2668968" y="18625"/>
                  <a:pt x="2921327" y="18325"/>
                  <a:pt x="3165291" y="0"/>
                </a:cubicBezTo>
                <a:cubicBezTo>
                  <a:pt x="3409255" y="-18325"/>
                  <a:pt x="3806373" y="10957"/>
                  <a:pt x="3970258" y="0"/>
                </a:cubicBezTo>
                <a:cubicBezTo>
                  <a:pt x="4134143" y="-10957"/>
                  <a:pt x="4275738" y="22847"/>
                  <a:pt x="4529641" y="0"/>
                </a:cubicBezTo>
                <a:cubicBezTo>
                  <a:pt x="4783544" y="-22847"/>
                  <a:pt x="5168144" y="-31989"/>
                  <a:pt x="5334608" y="0"/>
                </a:cubicBezTo>
                <a:cubicBezTo>
                  <a:pt x="5501072" y="31989"/>
                  <a:pt x="5882248" y="39236"/>
                  <a:pt x="6139574" y="0"/>
                </a:cubicBezTo>
                <a:cubicBezTo>
                  <a:pt x="6126224" y="178584"/>
                  <a:pt x="6129582" y="304996"/>
                  <a:pt x="6139574" y="461665"/>
                </a:cubicBezTo>
                <a:cubicBezTo>
                  <a:pt x="6149566" y="618335"/>
                  <a:pt x="6151261" y="747153"/>
                  <a:pt x="6139574" y="923330"/>
                </a:cubicBezTo>
                <a:cubicBezTo>
                  <a:pt x="5988473" y="918725"/>
                  <a:pt x="5730633" y="926847"/>
                  <a:pt x="5396003" y="923330"/>
                </a:cubicBezTo>
                <a:cubicBezTo>
                  <a:pt x="5061373" y="919813"/>
                  <a:pt x="4812190" y="912352"/>
                  <a:pt x="4591037" y="923330"/>
                </a:cubicBezTo>
                <a:cubicBezTo>
                  <a:pt x="4369884" y="934308"/>
                  <a:pt x="3948014" y="915971"/>
                  <a:pt x="3786071" y="923330"/>
                </a:cubicBezTo>
                <a:cubicBezTo>
                  <a:pt x="3624128" y="930689"/>
                  <a:pt x="3505386" y="919473"/>
                  <a:pt x="3226687" y="923330"/>
                </a:cubicBezTo>
                <a:cubicBezTo>
                  <a:pt x="2947988" y="927187"/>
                  <a:pt x="2727750" y="917233"/>
                  <a:pt x="2544512" y="923330"/>
                </a:cubicBezTo>
                <a:cubicBezTo>
                  <a:pt x="2361274" y="929427"/>
                  <a:pt x="2125681" y="929552"/>
                  <a:pt x="1739546" y="923330"/>
                </a:cubicBezTo>
                <a:cubicBezTo>
                  <a:pt x="1353411" y="917108"/>
                  <a:pt x="1278197" y="926521"/>
                  <a:pt x="1057371" y="923330"/>
                </a:cubicBezTo>
                <a:cubicBezTo>
                  <a:pt x="836545" y="920139"/>
                  <a:pt x="469946" y="888532"/>
                  <a:pt x="0" y="923330"/>
                </a:cubicBezTo>
                <a:cubicBezTo>
                  <a:pt x="18401" y="788007"/>
                  <a:pt x="11469" y="583799"/>
                  <a:pt x="0" y="480132"/>
                </a:cubicBezTo>
                <a:cubicBezTo>
                  <a:pt x="-11469" y="376465"/>
                  <a:pt x="2106" y="136109"/>
                  <a:pt x="0" y="0"/>
                </a:cubicBezTo>
                <a:close/>
              </a:path>
            </a:pathLst>
          </a:custGeom>
          <a:solidFill>
            <a:srgbClr val="F6F370"/>
          </a:solidFill>
          <a:ln>
            <a:solidFill>
              <a:srgbClr val="F6F37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Dosis" panose="02010503020202060003" pitchFamily="2" charset="77"/>
              </a:rPr>
              <a:t>New to Nando’s?</a:t>
            </a:r>
          </a:p>
          <a:p>
            <a:r>
              <a:rPr lang="en-US" dirty="0">
                <a:latin typeface="Dosis" panose="02010503020202060003" pitchFamily="2" charset="77"/>
              </a:rPr>
              <a:t>Select one meal option from each section of the menu. Aim to get as many points as you possibly can by answering the question correctly. 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EF64CAA-6666-4941-A7B8-03DB37922F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024" y="383908"/>
            <a:ext cx="992093" cy="141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31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16879D-3A1D-BC41-80EF-1AA36A61BA52}"/>
              </a:ext>
            </a:extLst>
          </p:cNvPr>
          <p:cNvGrpSpPr/>
          <p:nvPr/>
        </p:nvGrpSpPr>
        <p:grpSpPr>
          <a:xfrm>
            <a:off x="436471" y="2103441"/>
            <a:ext cx="11526760" cy="4192204"/>
            <a:chOff x="436471" y="2103441"/>
            <a:chExt cx="11526760" cy="4192204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F763AF24-789E-874C-9AE7-1807F66BF947}"/>
                </a:ext>
              </a:extLst>
            </p:cNvPr>
            <p:cNvGrpSpPr/>
            <p:nvPr/>
          </p:nvGrpSpPr>
          <p:grpSpPr>
            <a:xfrm>
              <a:off x="436471" y="2103441"/>
              <a:ext cx="11319055" cy="4140287"/>
              <a:chOff x="539080" y="1862214"/>
              <a:chExt cx="11319055" cy="414028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3D0B240-6EE4-0843-B403-0449C82D07EC}"/>
                  </a:ext>
                </a:extLst>
              </p:cNvPr>
              <p:cNvSpPr/>
              <p:nvPr/>
            </p:nvSpPr>
            <p:spPr>
              <a:xfrm rot="21002457">
                <a:off x="539080" y="2195345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A20A4E1A-F608-2541-8A62-21039A82D962}"/>
                  </a:ext>
                </a:extLst>
              </p:cNvPr>
              <p:cNvSpPr/>
              <p:nvPr/>
            </p:nvSpPr>
            <p:spPr>
              <a:xfrm rot="21363807">
                <a:off x="2692731" y="1918700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5F4CCC9-7723-D646-B7BC-DE5EB8715075}"/>
                  </a:ext>
                </a:extLst>
              </p:cNvPr>
              <p:cNvSpPr/>
              <p:nvPr/>
            </p:nvSpPr>
            <p:spPr>
              <a:xfrm rot="21164227">
                <a:off x="1191874" y="4087976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273D065-D5E0-394D-A3EE-5AFECFA20532}"/>
                  </a:ext>
                </a:extLst>
              </p:cNvPr>
              <p:cNvSpPr/>
              <p:nvPr/>
            </p:nvSpPr>
            <p:spPr>
              <a:xfrm rot="21426542">
                <a:off x="3350345" y="3930887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8E01C72-D8E9-6F47-904F-3568B97AA944}"/>
                  </a:ext>
                </a:extLst>
              </p:cNvPr>
              <p:cNvSpPr/>
              <p:nvPr/>
            </p:nvSpPr>
            <p:spPr>
              <a:xfrm rot="229363">
                <a:off x="4918822" y="1903683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F843299D-08C2-DF46-BC7D-19B0F27FE16C}"/>
                  </a:ext>
                </a:extLst>
              </p:cNvPr>
              <p:cNvSpPr/>
              <p:nvPr/>
            </p:nvSpPr>
            <p:spPr>
              <a:xfrm rot="229363">
                <a:off x="5550378" y="3987830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AE61FED7-82E0-C049-B0EA-A2967F883AC8}"/>
                  </a:ext>
                </a:extLst>
              </p:cNvPr>
              <p:cNvSpPr/>
              <p:nvPr/>
            </p:nvSpPr>
            <p:spPr>
              <a:xfrm rot="21418261">
                <a:off x="7104702" y="1945171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5D8C91D0-F2EC-054B-A80F-6B7129DC7AB5}"/>
                  </a:ext>
                </a:extLst>
              </p:cNvPr>
              <p:cNvSpPr/>
              <p:nvPr/>
            </p:nvSpPr>
            <p:spPr>
              <a:xfrm>
                <a:off x="7703428" y="3930886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7F366FC-7014-7543-B54F-F436E94CD828}"/>
                  </a:ext>
                </a:extLst>
              </p:cNvPr>
              <p:cNvSpPr/>
              <p:nvPr/>
            </p:nvSpPr>
            <p:spPr>
              <a:xfrm rot="21426542">
                <a:off x="9212883" y="1862214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CC57449F-A642-5D4B-A02E-E25020E1AFEB}"/>
                  </a:ext>
                </a:extLst>
              </p:cNvPr>
              <p:cNvSpPr/>
              <p:nvPr/>
            </p:nvSpPr>
            <p:spPr>
              <a:xfrm>
                <a:off x="9819785" y="3836178"/>
                <a:ext cx="2038350" cy="1914525"/>
              </a:xfrm>
              <a:custGeom>
                <a:avLst/>
                <a:gdLst>
                  <a:gd name="connsiteX0" fmla="*/ 0 w 2038350"/>
                  <a:gd name="connsiteY0" fmla="*/ 0 h 1914525"/>
                  <a:gd name="connsiteX1" fmla="*/ 659067 w 2038350"/>
                  <a:gd name="connsiteY1" fmla="*/ 0 h 1914525"/>
                  <a:gd name="connsiteX2" fmla="*/ 1338517 w 2038350"/>
                  <a:gd name="connsiteY2" fmla="*/ 0 h 1914525"/>
                  <a:gd name="connsiteX3" fmla="*/ 2038350 w 2038350"/>
                  <a:gd name="connsiteY3" fmla="*/ 0 h 1914525"/>
                  <a:gd name="connsiteX4" fmla="*/ 2038350 w 2038350"/>
                  <a:gd name="connsiteY4" fmla="*/ 657320 h 1914525"/>
                  <a:gd name="connsiteX5" fmla="*/ 2038350 w 2038350"/>
                  <a:gd name="connsiteY5" fmla="*/ 1238060 h 1914525"/>
                  <a:gd name="connsiteX6" fmla="*/ 2038350 w 2038350"/>
                  <a:gd name="connsiteY6" fmla="*/ 1914525 h 1914525"/>
                  <a:gd name="connsiteX7" fmla="*/ 1318133 w 2038350"/>
                  <a:gd name="connsiteY7" fmla="*/ 1914525 h 1914525"/>
                  <a:gd name="connsiteX8" fmla="*/ 597916 w 2038350"/>
                  <a:gd name="connsiteY8" fmla="*/ 1914525 h 1914525"/>
                  <a:gd name="connsiteX9" fmla="*/ 0 w 2038350"/>
                  <a:gd name="connsiteY9" fmla="*/ 1914525 h 1914525"/>
                  <a:gd name="connsiteX10" fmla="*/ 0 w 2038350"/>
                  <a:gd name="connsiteY10" fmla="*/ 1295495 h 1914525"/>
                  <a:gd name="connsiteX11" fmla="*/ 0 w 2038350"/>
                  <a:gd name="connsiteY11" fmla="*/ 657320 h 1914525"/>
                  <a:gd name="connsiteX12" fmla="*/ 0 w 2038350"/>
                  <a:gd name="connsiteY12" fmla="*/ 0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0" h="1914525" fill="none" extrusionOk="0">
                    <a:moveTo>
                      <a:pt x="0" y="0"/>
                    </a:moveTo>
                    <a:cubicBezTo>
                      <a:pt x="206121" y="-19729"/>
                      <a:pt x="395389" y="20047"/>
                      <a:pt x="659067" y="0"/>
                    </a:cubicBezTo>
                    <a:cubicBezTo>
                      <a:pt x="922745" y="-20047"/>
                      <a:pt x="1099967" y="8902"/>
                      <a:pt x="1338517" y="0"/>
                    </a:cubicBezTo>
                    <a:cubicBezTo>
                      <a:pt x="1577067" y="-8902"/>
                      <a:pt x="1734140" y="32790"/>
                      <a:pt x="2038350" y="0"/>
                    </a:cubicBezTo>
                    <a:cubicBezTo>
                      <a:pt x="2043199" y="204932"/>
                      <a:pt x="2032702" y="524139"/>
                      <a:pt x="2038350" y="657320"/>
                    </a:cubicBezTo>
                    <a:cubicBezTo>
                      <a:pt x="2043998" y="790501"/>
                      <a:pt x="2051438" y="1019466"/>
                      <a:pt x="2038350" y="1238060"/>
                    </a:cubicBezTo>
                    <a:cubicBezTo>
                      <a:pt x="2025262" y="1456654"/>
                      <a:pt x="2041049" y="1675001"/>
                      <a:pt x="2038350" y="1914525"/>
                    </a:cubicBezTo>
                    <a:cubicBezTo>
                      <a:pt x="1713733" y="1937801"/>
                      <a:pt x="1670599" y="1882623"/>
                      <a:pt x="1318133" y="1914525"/>
                    </a:cubicBezTo>
                    <a:cubicBezTo>
                      <a:pt x="965667" y="1946427"/>
                      <a:pt x="847098" y="1882694"/>
                      <a:pt x="597916" y="1914525"/>
                    </a:cubicBezTo>
                    <a:cubicBezTo>
                      <a:pt x="348734" y="1946356"/>
                      <a:pt x="186250" y="1903040"/>
                      <a:pt x="0" y="1914525"/>
                    </a:cubicBezTo>
                    <a:cubicBezTo>
                      <a:pt x="23669" y="1769553"/>
                      <a:pt x="5253" y="1594576"/>
                      <a:pt x="0" y="1295495"/>
                    </a:cubicBezTo>
                    <a:cubicBezTo>
                      <a:pt x="-5253" y="996414"/>
                      <a:pt x="15665" y="862090"/>
                      <a:pt x="0" y="657320"/>
                    </a:cubicBezTo>
                    <a:cubicBezTo>
                      <a:pt x="-15665" y="452551"/>
                      <a:pt x="15043" y="250158"/>
                      <a:pt x="0" y="0"/>
                    </a:cubicBezTo>
                    <a:close/>
                  </a:path>
                  <a:path w="2038350" h="1914525" stroke="0" extrusionOk="0">
                    <a:moveTo>
                      <a:pt x="0" y="0"/>
                    </a:moveTo>
                    <a:cubicBezTo>
                      <a:pt x="260317" y="21699"/>
                      <a:pt x="526063" y="-8155"/>
                      <a:pt x="659067" y="0"/>
                    </a:cubicBezTo>
                    <a:cubicBezTo>
                      <a:pt x="792071" y="8155"/>
                      <a:pt x="1004240" y="28834"/>
                      <a:pt x="1277366" y="0"/>
                    </a:cubicBezTo>
                    <a:cubicBezTo>
                      <a:pt x="1550492" y="-28834"/>
                      <a:pt x="1875533" y="20551"/>
                      <a:pt x="2038350" y="0"/>
                    </a:cubicBezTo>
                    <a:cubicBezTo>
                      <a:pt x="2026805" y="268507"/>
                      <a:pt x="2029379" y="323125"/>
                      <a:pt x="2038350" y="619030"/>
                    </a:cubicBezTo>
                    <a:cubicBezTo>
                      <a:pt x="2047322" y="914935"/>
                      <a:pt x="2048041" y="1005382"/>
                      <a:pt x="2038350" y="1218914"/>
                    </a:cubicBezTo>
                    <a:cubicBezTo>
                      <a:pt x="2028659" y="1432446"/>
                      <a:pt x="2023660" y="1569889"/>
                      <a:pt x="2038350" y="1914525"/>
                    </a:cubicBezTo>
                    <a:cubicBezTo>
                      <a:pt x="1867257" y="1898604"/>
                      <a:pt x="1518546" y="1946273"/>
                      <a:pt x="1358900" y="1914525"/>
                    </a:cubicBezTo>
                    <a:cubicBezTo>
                      <a:pt x="1199254" y="1882778"/>
                      <a:pt x="892420" y="1937716"/>
                      <a:pt x="638683" y="1914525"/>
                    </a:cubicBezTo>
                    <a:cubicBezTo>
                      <a:pt x="384946" y="1891334"/>
                      <a:pt x="145760" y="1900391"/>
                      <a:pt x="0" y="1914525"/>
                    </a:cubicBezTo>
                    <a:cubicBezTo>
                      <a:pt x="-3911" y="1703771"/>
                      <a:pt x="12885" y="1512800"/>
                      <a:pt x="0" y="1276350"/>
                    </a:cubicBezTo>
                    <a:cubicBezTo>
                      <a:pt x="-12885" y="1039901"/>
                      <a:pt x="-18966" y="847651"/>
                      <a:pt x="0" y="657320"/>
                    </a:cubicBezTo>
                    <a:cubicBezTo>
                      <a:pt x="18966" y="466989"/>
                      <a:pt x="19807" y="22484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07446E5-2F71-144A-B0FC-960D713CA4E2}"/>
                  </a:ext>
                </a:extLst>
              </p:cNvPr>
              <p:cNvSpPr/>
              <p:nvPr/>
            </p:nvSpPr>
            <p:spPr>
              <a:xfrm>
                <a:off x="2727626" y="277421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7F9BEF72-65CF-7449-B5AC-490008230A91}"/>
                  </a:ext>
                </a:extLst>
              </p:cNvPr>
              <p:cNvSpPr/>
              <p:nvPr/>
            </p:nvSpPr>
            <p:spPr>
              <a:xfrm>
                <a:off x="2773513" y="308686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6CCE1F7-5C3D-D14D-A739-D2688D9D3622}"/>
                  </a:ext>
                </a:extLst>
              </p:cNvPr>
              <p:cNvSpPr/>
              <p:nvPr/>
            </p:nvSpPr>
            <p:spPr>
              <a:xfrm rot="21055765">
                <a:off x="2433165" y="309332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BB2657D-5CD8-5D40-AC45-D8A8AAC710A1}"/>
                  </a:ext>
                </a:extLst>
              </p:cNvPr>
              <p:cNvSpPr/>
              <p:nvPr/>
            </p:nvSpPr>
            <p:spPr>
              <a:xfrm rot="21055765">
                <a:off x="2368209" y="282590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EAA0C95-E517-0D46-804E-791C25DAC5BA}"/>
                  </a:ext>
                </a:extLst>
              </p:cNvPr>
              <p:cNvSpPr/>
              <p:nvPr/>
            </p:nvSpPr>
            <p:spPr>
              <a:xfrm rot="21055765">
                <a:off x="4235685" y="364667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3195007-297C-C248-AC8A-1ED1A935E507}"/>
                  </a:ext>
                </a:extLst>
              </p:cNvPr>
              <p:cNvSpPr/>
              <p:nvPr/>
            </p:nvSpPr>
            <p:spPr>
              <a:xfrm rot="21055765">
                <a:off x="3983436" y="365470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86B931B4-414F-C949-A765-4D0E8CFC75AD}"/>
                  </a:ext>
                </a:extLst>
              </p:cNvPr>
              <p:cNvSpPr/>
              <p:nvPr/>
            </p:nvSpPr>
            <p:spPr>
              <a:xfrm rot="21055765">
                <a:off x="4575112" y="258523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CB481CAF-B274-7145-A37D-79F81AF23999}"/>
                  </a:ext>
                </a:extLst>
              </p:cNvPr>
              <p:cNvSpPr/>
              <p:nvPr/>
            </p:nvSpPr>
            <p:spPr>
              <a:xfrm rot="21055765">
                <a:off x="4596804" y="283612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BE86910-6760-4D45-ABD9-D289523C9D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04453" y="2836127"/>
                <a:ext cx="359991" cy="44452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7B664D4-C64F-354B-8631-0D4CC26E0CB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61220" y="3147778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CDF6CF5-BD99-7C4F-A108-D589DB8A3CA6}"/>
                  </a:ext>
                </a:extLst>
              </p:cNvPr>
              <p:cNvSpPr/>
              <p:nvPr/>
            </p:nvSpPr>
            <p:spPr>
              <a:xfrm rot="21055765">
                <a:off x="2849179" y="3715042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10FE89A-37E1-3F4B-ACEF-A0755E1EF0AA}"/>
                  </a:ext>
                </a:extLst>
              </p:cNvPr>
              <p:cNvSpPr/>
              <p:nvPr/>
            </p:nvSpPr>
            <p:spPr>
              <a:xfrm rot="21055765">
                <a:off x="2885442" y="404025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91318E8F-3681-5741-ABEA-9D254B1F7B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887873" y="3763933"/>
                <a:ext cx="48978" cy="328354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7297EAC6-6E4A-F940-A775-529D52E9BFEA}"/>
                  </a:ext>
                </a:extLst>
              </p:cNvPr>
              <p:cNvSpPr/>
              <p:nvPr/>
            </p:nvSpPr>
            <p:spPr>
              <a:xfrm rot="21055765">
                <a:off x="1647085" y="393893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2F92E4D-03EE-714C-A39F-E4D9FC4B457A}"/>
                  </a:ext>
                </a:extLst>
              </p:cNvPr>
              <p:cNvSpPr/>
              <p:nvPr/>
            </p:nvSpPr>
            <p:spPr>
              <a:xfrm rot="21055765">
                <a:off x="1394836" y="397327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2EF57CA7-0B1E-B346-B4E9-310D666712C7}"/>
                  </a:ext>
                </a:extLst>
              </p:cNvPr>
              <p:cNvSpPr/>
              <p:nvPr/>
            </p:nvSpPr>
            <p:spPr>
              <a:xfrm rot="21055765">
                <a:off x="4025267" y="399493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7BEE9B4F-CFFF-F84D-8AED-F2E556EDA3A4}"/>
                  </a:ext>
                </a:extLst>
              </p:cNvPr>
              <p:cNvSpPr/>
              <p:nvPr/>
            </p:nvSpPr>
            <p:spPr>
              <a:xfrm rot="21055765">
                <a:off x="4268558" y="398740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A38D7B96-9CFA-3E4A-9A04-22EBC25498AD}"/>
                  </a:ext>
                </a:extLst>
              </p:cNvPr>
              <p:cNvSpPr/>
              <p:nvPr/>
            </p:nvSpPr>
            <p:spPr>
              <a:xfrm rot="21055765">
                <a:off x="1448148" y="423224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5C3CF4F2-DF42-F449-9F31-666B2742FCB9}"/>
                  </a:ext>
                </a:extLst>
              </p:cNvPr>
              <p:cNvSpPr/>
              <p:nvPr/>
            </p:nvSpPr>
            <p:spPr>
              <a:xfrm rot="21055765">
                <a:off x="1700397" y="418102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82369145-44C0-794F-8883-68358695CA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83153" y="3994248"/>
                <a:ext cx="55342" cy="253586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9F1642D5-1F3A-204A-B087-A8A3C0F679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33927" y="4040572"/>
                <a:ext cx="55342" cy="253586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90D40701-E9AA-4647-AEE0-BA485977BB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039946" y="3729290"/>
                <a:ext cx="24696" cy="320023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FCD9F6CF-A03E-E948-9CDF-58FF518DA5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283307" y="3716612"/>
                <a:ext cx="24696" cy="320023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5DA0E57D-A770-5E4E-AE5F-AD00EC85BD74}"/>
                  </a:ext>
                </a:extLst>
              </p:cNvPr>
              <p:cNvSpPr/>
              <p:nvPr/>
            </p:nvSpPr>
            <p:spPr>
              <a:xfrm rot="21055765">
                <a:off x="6155877" y="364667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42274EF6-06A2-FB41-B413-F4F4911E7490}"/>
                  </a:ext>
                </a:extLst>
              </p:cNvPr>
              <p:cNvSpPr/>
              <p:nvPr/>
            </p:nvSpPr>
            <p:spPr>
              <a:xfrm rot="21055765">
                <a:off x="6401339" y="365469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69A9F621-115B-1C45-8EB9-406F1C7B6B39}"/>
                  </a:ext>
                </a:extLst>
              </p:cNvPr>
              <p:cNvSpPr/>
              <p:nvPr/>
            </p:nvSpPr>
            <p:spPr>
              <a:xfrm rot="21055765">
                <a:off x="3399213" y="472335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8C4E0962-1579-F848-AA5B-9CD8A5286815}"/>
                  </a:ext>
                </a:extLst>
              </p:cNvPr>
              <p:cNvSpPr/>
              <p:nvPr/>
            </p:nvSpPr>
            <p:spPr>
              <a:xfrm rot="21055765">
                <a:off x="3026827" y="473887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C3DB16C2-42CF-604B-B4D3-BCC18BD4F724}"/>
                  </a:ext>
                </a:extLst>
              </p:cNvPr>
              <p:cNvSpPr/>
              <p:nvPr/>
            </p:nvSpPr>
            <p:spPr>
              <a:xfrm rot="21055765">
                <a:off x="3479860" y="504724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C4944673-4C9E-FE40-B60A-4F359A8D63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75389" y="4786091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F505FC45-A47B-DF4C-ADF5-FB9E8CA0F827}"/>
                  </a:ext>
                </a:extLst>
              </p:cNvPr>
              <p:cNvSpPr/>
              <p:nvPr/>
            </p:nvSpPr>
            <p:spPr>
              <a:xfrm rot="21055765">
                <a:off x="3026828" y="504934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0126186F-FCB8-1145-B747-BB6373D1EB43}"/>
                  </a:ext>
                </a:extLst>
              </p:cNvPr>
              <p:cNvSpPr/>
              <p:nvPr/>
            </p:nvSpPr>
            <p:spPr>
              <a:xfrm rot="21055765">
                <a:off x="5142997" y="463279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F8082DB8-D90F-8D4D-AB53-E401DA2A9C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72714" y="5103703"/>
                <a:ext cx="467299" cy="0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EC74DDFD-1E09-3D41-8BDE-CABB088CE152}"/>
                  </a:ext>
                </a:extLst>
              </p:cNvPr>
              <p:cNvSpPr/>
              <p:nvPr/>
            </p:nvSpPr>
            <p:spPr>
              <a:xfrm rot="21055765">
                <a:off x="5226637" y="490828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2C0DBF77-FA6D-9D4C-9729-09FBE1FCD447}"/>
                  </a:ext>
                </a:extLst>
              </p:cNvPr>
              <p:cNvSpPr/>
              <p:nvPr/>
            </p:nvSpPr>
            <p:spPr>
              <a:xfrm rot="357667">
                <a:off x="5603978" y="488860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E018BED-6024-E446-975F-15FA21E916D6}"/>
                  </a:ext>
                </a:extLst>
              </p:cNvPr>
              <p:cNvSpPr/>
              <p:nvPr/>
            </p:nvSpPr>
            <p:spPr>
              <a:xfrm rot="603006">
                <a:off x="5635061" y="4612394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B1B302E8-8A24-4849-8DAC-5B3053DC60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72899" y="4665678"/>
                <a:ext cx="515027" cy="17259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A3F2F635-DA1E-FA45-96DC-2D8205CE69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73282" y="4939226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2C5F134E-7D66-8546-8D6B-FE869AF27040}"/>
                  </a:ext>
                </a:extLst>
              </p:cNvPr>
              <p:cNvSpPr/>
              <p:nvPr/>
            </p:nvSpPr>
            <p:spPr>
              <a:xfrm rot="21055765">
                <a:off x="6158301" y="4013852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4DE17CD6-D6FF-2F4B-89EB-F5CC79EACC85}"/>
                  </a:ext>
                </a:extLst>
              </p:cNvPr>
              <p:cNvSpPr/>
              <p:nvPr/>
            </p:nvSpPr>
            <p:spPr>
              <a:xfrm rot="21055765">
                <a:off x="6395800" y="403037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2E802E4C-8690-624C-8828-8C4200AC0E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1687" y="3717007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AA69E105-7FFA-0244-8A9E-2E428617ED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07511" y="3691193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36843402-B9DA-CE47-B1FC-2A40EC84D2B3}"/>
                  </a:ext>
                </a:extLst>
              </p:cNvPr>
              <p:cNvSpPr/>
              <p:nvPr/>
            </p:nvSpPr>
            <p:spPr>
              <a:xfrm rot="21055765">
                <a:off x="6797651" y="285082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55255B5A-A804-0F44-BA98-3DDE3F30CC82}"/>
                  </a:ext>
                </a:extLst>
              </p:cNvPr>
              <p:cNvSpPr/>
              <p:nvPr/>
            </p:nvSpPr>
            <p:spPr>
              <a:xfrm rot="21055765">
                <a:off x="6771308" y="309053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D9068C92-E697-434E-A5F1-2C73F9A3983B}"/>
                  </a:ext>
                </a:extLst>
              </p:cNvPr>
              <p:cNvSpPr/>
              <p:nvPr/>
            </p:nvSpPr>
            <p:spPr>
              <a:xfrm rot="21055765">
                <a:off x="7161807" y="282459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F95C0AF7-28E9-B24F-B67F-472071FF28FA}"/>
                  </a:ext>
                </a:extLst>
              </p:cNvPr>
              <p:cNvSpPr/>
              <p:nvPr/>
            </p:nvSpPr>
            <p:spPr>
              <a:xfrm rot="21055765">
                <a:off x="7208098" y="308440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7942478C-BC07-854F-9819-81C97F4B5E08}"/>
                  </a:ext>
                </a:extLst>
              </p:cNvPr>
              <p:cNvSpPr/>
              <p:nvPr/>
            </p:nvSpPr>
            <p:spPr>
              <a:xfrm rot="21055765">
                <a:off x="7328842" y="372289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A05E6ABE-B7DF-1944-9816-652C6806A248}"/>
                  </a:ext>
                </a:extLst>
              </p:cNvPr>
              <p:cNvSpPr/>
              <p:nvPr/>
            </p:nvSpPr>
            <p:spPr>
              <a:xfrm rot="21055765">
                <a:off x="7164128" y="409550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5EB0A30-2276-974E-BA4B-CDEF6ED206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15278" y="3140359"/>
                <a:ext cx="460053" cy="0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A4F6C8C7-4087-D74A-AF8D-8420EFE8C5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29755" y="2898039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4A640013-7FB8-6A49-AAB3-DC54F37B68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18555" y="3776843"/>
                <a:ext cx="169907" cy="397723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12574EAB-0BF2-4242-AAD1-5B813E7C7763}"/>
                  </a:ext>
                </a:extLst>
              </p:cNvPr>
              <p:cNvSpPr/>
              <p:nvPr/>
            </p:nvSpPr>
            <p:spPr>
              <a:xfrm rot="21055765">
                <a:off x="7488207" y="4526138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343AF33D-3A6F-AA45-B282-16FC1569D42F}"/>
                  </a:ext>
                </a:extLst>
              </p:cNvPr>
              <p:cNvSpPr/>
              <p:nvPr/>
            </p:nvSpPr>
            <p:spPr>
              <a:xfrm rot="21055765">
                <a:off x="7421270" y="473607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3517A150-5546-8443-A04E-A6C11603BE1F}"/>
                  </a:ext>
                </a:extLst>
              </p:cNvPr>
              <p:cNvSpPr/>
              <p:nvPr/>
            </p:nvSpPr>
            <p:spPr>
              <a:xfrm rot="21055765">
                <a:off x="7837176" y="4502523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09111389-370D-8E43-8075-1DCAEC1EC8CE}"/>
                  </a:ext>
                </a:extLst>
              </p:cNvPr>
              <p:cNvSpPr/>
              <p:nvPr/>
            </p:nvSpPr>
            <p:spPr>
              <a:xfrm rot="21055765">
                <a:off x="7776259" y="470764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0A669B57-E445-574B-AAB3-9601B3D9D6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14458" y="4564436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56717621-CC49-FB43-9347-4AEBE9B476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1038" y="4770569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8CA52489-40EE-B94E-A444-738202858861}"/>
                  </a:ext>
                </a:extLst>
              </p:cNvPr>
              <p:cNvSpPr/>
              <p:nvPr/>
            </p:nvSpPr>
            <p:spPr>
              <a:xfrm rot="21055765">
                <a:off x="9576722" y="498332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45F9DDA3-7BD8-894B-AB99-20D063E873A5}"/>
                  </a:ext>
                </a:extLst>
              </p:cNvPr>
              <p:cNvSpPr/>
              <p:nvPr/>
            </p:nvSpPr>
            <p:spPr>
              <a:xfrm rot="21055765">
                <a:off x="9564531" y="528153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89556FF2-1A51-284D-B0D7-97838544CA84}"/>
                  </a:ext>
                </a:extLst>
              </p:cNvPr>
              <p:cNvSpPr/>
              <p:nvPr/>
            </p:nvSpPr>
            <p:spPr>
              <a:xfrm rot="21055765">
                <a:off x="9931375" y="495748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90DC24F3-0AAC-4241-8DB3-0A9B4C9948D5}"/>
                  </a:ext>
                </a:extLst>
              </p:cNvPr>
              <p:cNvSpPr/>
              <p:nvPr/>
            </p:nvSpPr>
            <p:spPr>
              <a:xfrm rot="21055765">
                <a:off x="9937869" y="5269497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01D75275-7765-8E41-A350-3DE4BF90FBA6}"/>
                  </a:ext>
                </a:extLst>
              </p:cNvPr>
              <p:cNvSpPr/>
              <p:nvPr/>
            </p:nvSpPr>
            <p:spPr>
              <a:xfrm rot="21055765">
                <a:off x="8269636" y="3618084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704D620D-AC5B-E04E-80EB-B59961407603}"/>
                  </a:ext>
                </a:extLst>
              </p:cNvPr>
              <p:cNvSpPr/>
              <p:nvPr/>
            </p:nvSpPr>
            <p:spPr>
              <a:xfrm rot="21055765">
                <a:off x="8495558" y="360386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51013A99-301B-E841-81BA-B3D6DBDD7EB1}"/>
                  </a:ext>
                </a:extLst>
              </p:cNvPr>
              <p:cNvSpPr/>
              <p:nvPr/>
            </p:nvSpPr>
            <p:spPr>
              <a:xfrm rot="21055765">
                <a:off x="8271489" y="398740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EEEC3C1F-5FDD-3044-A7BA-788B62E95E27}"/>
                  </a:ext>
                </a:extLst>
              </p:cNvPr>
              <p:cNvSpPr/>
              <p:nvPr/>
            </p:nvSpPr>
            <p:spPr>
              <a:xfrm rot="21055765">
                <a:off x="8499663" y="397926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6277D490-B1C6-6348-8BFE-29D63D33A6B3}"/>
                  </a:ext>
                </a:extLst>
              </p:cNvPr>
              <p:cNvSpPr/>
              <p:nvPr/>
            </p:nvSpPr>
            <p:spPr>
              <a:xfrm rot="21055765">
                <a:off x="9513952" y="397865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7D5285B7-DE8B-4D43-A277-12C281C785B3}"/>
                  </a:ext>
                </a:extLst>
              </p:cNvPr>
              <p:cNvSpPr/>
              <p:nvPr/>
            </p:nvSpPr>
            <p:spPr>
              <a:xfrm rot="21055765">
                <a:off x="10792593" y="3904898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AA2997C4-573E-FF49-91D6-226A1887DA93}"/>
                  </a:ext>
                </a:extLst>
              </p:cNvPr>
              <p:cNvSpPr/>
              <p:nvPr/>
            </p:nvSpPr>
            <p:spPr>
              <a:xfrm rot="21055765">
                <a:off x="11002149" y="3887299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E2A35FDB-D199-E843-B770-CECBC98C03EA}"/>
                  </a:ext>
                </a:extLst>
              </p:cNvPr>
              <p:cNvSpPr/>
              <p:nvPr/>
            </p:nvSpPr>
            <p:spPr>
              <a:xfrm rot="21055765">
                <a:off x="8942803" y="281405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F049DFAC-5048-8D4F-B866-51F23770A9D0}"/>
                  </a:ext>
                </a:extLst>
              </p:cNvPr>
              <p:cNvSpPr/>
              <p:nvPr/>
            </p:nvSpPr>
            <p:spPr>
              <a:xfrm rot="21055765">
                <a:off x="8887729" y="260937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5D9F2B01-FA64-FD46-8279-9EEB485BE3E2}"/>
                  </a:ext>
                </a:extLst>
              </p:cNvPr>
              <p:cNvSpPr/>
              <p:nvPr/>
            </p:nvSpPr>
            <p:spPr>
              <a:xfrm rot="21055765">
                <a:off x="9323534" y="2604128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0B8CC01E-2D94-234A-A953-DD5A3F47DD1D}"/>
                  </a:ext>
                </a:extLst>
              </p:cNvPr>
              <p:cNvSpPr/>
              <p:nvPr/>
            </p:nvSpPr>
            <p:spPr>
              <a:xfrm rot="21055765">
                <a:off x="9353529" y="282503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DCE0F454-271D-C149-9A5C-55865DB8F1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18098" y="2661847"/>
                <a:ext cx="460053" cy="0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FE7D5557-EB2D-E04A-974D-2FC7E67F46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2184" y="2875962"/>
                <a:ext cx="460053" cy="0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F7300D38-7F0F-D247-8F89-1E4C9696B0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8936" y="3650161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5D4493AA-C7DD-814F-8C9C-74FFC8C92F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45550" y="3642537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2A46B556-BB63-6F40-8496-016C4C7C6536}"/>
                  </a:ext>
                </a:extLst>
              </p:cNvPr>
              <p:cNvSpPr/>
              <p:nvPr/>
            </p:nvSpPr>
            <p:spPr>
              <a:xfrm rot="21055765">
                <a:off x="9513952" y="360268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44EE67BA-CF4D-2B44-ADBD-671BAEA2EEEF}"/>
                  </a:ext>
                </a:extLst>
              </p:cNvPr>
              <p:cNvSpPr/>
              <p:nvPr/>
            </p:nvSpPr>
            <p:spPr>
              <a:xfrm rot="21055765">
                <a:off x="10779634" y="3549711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F2387CFE-1D92-A44F-A34D-87CA64AE8CFD}"/>
                  </a:ext>
                </a:extLst>
              </p:cNvPr>
              <p:cNvSpPr/>
              <p:nvPr/>
            </p:nvSpPr>
            <p:spPr>
              <a:xfrm rot="21055765">
                <a:off x="11001863" y="3534308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1612BE1E-64EC-7047-9084-CE533B894B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56594" y="3642537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1E89B219-F2A8-2D43-911B-91C3704BB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8960" y="3576399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87FC5DD0-2416-9D47-8A49-9BC4B9D396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58292" y="3568727"/>
                <a:ext cx="0" cy="390411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C29756B5-6187-3D4F-8728-E34DCAFBA0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13589" y="5016720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86AEA82F-3645-4241-B131-259DFDFF47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10417" y="5324061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9FD759CC-9105-9545-ADB8-A24D104B61BC}"/>
                  </a:ext>
                </a:extLst>
              </p:cNvPr>
              <p:cNvSpPr/>
              <p:nvPr/>
            </p:nvSpPr>
            <p:spPr>
              <a:xfrm rot="21055765">
                <a:off x="4962155" y="2599935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E0B8651C-F296-114C-B09B-8587EF5994B1}"/>
                  </a:ext>
                </a:extLst>
              </p:cNvPr>
              <p:cNvSpPr/>
              <p:nvPr/>
            </p:nvSpPr>
            <p:spPr>
              <a:xfrm rot="21055765">
                <a:off x="4959002" y="2836126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8BE1EFB6-43C7-0249-9D17-081B88A8E6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34920" y="2883341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B93CCFEA-B698-5445-B724-F53A3C62B8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20999" y="2647149"/>
                <a:ext cx="377939" cy="14698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98450DB9-01AF-1543-9BD4-2BADCEFF3DFB}"/>
                  </a:ext>
                </a:extLst>
              </p:cNvPr>
              <p:cNvSpPr/>
              <p:nvPr/>
            </p:nvSpPr>
            <p:spPr>
              <a:xfrm rot="21055765">
                <a:off x="5150238" y="3581860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FD3CAB59-4830-0D4B-B905-BF6CB0A234D3}"/>
                  </a:ext>
                </a:extLst>
              </p:cNvPr>
              <p:cNvSpPr/>
              <p:nvPr/>
            </p:nvSpPr>
            <p:spPr>
              <a:xfrm rot="21055765">
                <a:off x="5080110" y="3953534"/>
                <a:ext cx="91774" cy="12382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AEABDD4A-4143-C748-A3DE-91DC8405236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33885" y="3635411"/>
                <a:ext cx="66026" cy="388504"/>
              </a:xfrm>
              <a:prstGeom prst="line">
                <a:avLst/>
              </a:prstGeom>
              <a:ln w="76200">
                <a:solidFill>
                  <a:srgbClr val="E9E49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994CED08-CE7D-EF47-82F6-DA9BF50310CF}"/>
                </a:ext>
              </a:extLst>
            </p:cNvPr>
            <p:cNvSpPr txBox="1"/>
            <p:nvPr/>
          </p:nvSpPr>
          <p:spPr>
            <a:xfrm rot="21194639">
              <a:off x="2989263" y="3691317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1 point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1B103270-7C32-5343-81EB-C29AF469AF5D}"/>
                </a:ext>
              </a:extLst>
            </p:cNvPr>
            <p:cNvSpPr txBox="1"/>
            <p:nvPr/>
          </p:nvSpPr>
          <p:spPr>
            <a:xfrm>
              <a:off x="7327194" y="3716617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1 point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59194EF-EF3C-4A42-9E2E-66BD1102B783}"/>
                </a:ext>
              </a:extLst>
            </p:cNvPr>
            <p:cNvSpPr txBox="1"/>
            <p:nvPr/>
          </p:nvSpPr>
          <p:spPr>
            <a:xfrm>
              <a:off x="3293873" y="5741647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2 points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A60CEB98-1D50-D242-B17B-243C9C77DE97}"/>
                </a:ext>
              </a:extLst>
            </p:cNvPr>
            <p:cNvSpPr txBox="1"/>
            <p:nvPr/>
          </p:nvSpPr>
          <p:spPr>
            <a:xfrm>
              <a:off x="8678346" y="5716523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2 points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E1C2103-195E-F24C-BBED-DB087A5676F1}"/>
                </a:ext>
              </a:extLst>
            </p:cNvPr>
            <p:cNvSpPr txBox="1"/>
            <p:nvPr/>
          </p:nvSpPr>
          <p:spPr>
            <a:xfrm>
              <a:off x="1283040" y="5926313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3 points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200DF3E1-4A88-6645-BBDB-96D0B36C982E}"/>
                </a:ext>
              </a:extLst>
            </p:cNvPr>
            <p:cNvSpPr txBox="1"/>
            <p:nvPr/>
          </p:nvSpPr>
          <p:spPr>
            <a:xfrm>
              <a:off x="10786299" y="5621639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3 points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924E2458-5AA6-4041-9CCF-AB220DA7459C}"/>
                </a:ext>
              </a:extLst>
            </p:cNvPr>
            <p:cNvSpPr txBox="1"/>
            <p:nvPr/>
          </p:nvSpPr>
          <p:spPr>
            <a:xfrm>
              <a:off x="5162632" y="3668911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3 points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42C01E3-D8FD-0A41-8D0C-C5BB182AE5C2}"/>
                </a:ext>
              </a:extLst>
            </p:cNvPr>
            <p:cNvSpPr txBox="1"/>
            <p:nvPr/>
          </p:nvSpPr>
          <p:spPr>
            <a:xfrm rot="21030286">
              <a:off x="1587662" y="3862121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4 points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A88E921-A1E0-314B-BB65-3DC9C1BBA2AF}"/>
                </a:ext>
              </a:extLst>
            </p:cNvPr>
            <p:cNvSpPr txBox="1"/>
            <p:nvPr/>
          </p:nvSpPr>
          <p:spPr>
            <a:xfrm>
              <a:off x="9675062" y="3640268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4 points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CC6B7E7E-C995-FD4A-A744-60D56DA71C74}"/>
                </a:ext>
              </a:extLst>
            </p:cNvPr>
            <p:cNvSpPr txBox="1"/>
            <p:nvPr/>
          </p:nvSpPr>
          <p:spPr>
            <a:xfrm rot="157976">
              <a:off x="5894894" y="5813231"/>
              <a:ext cx="1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Dosis" panose="02010503020202060003" pitchFamily="2" charset="77"/>
                </a:rPr>
                <a:t>4 points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B5983ADE-07F5-6440-B015-0401B2CC96E7}"/>
                </a:ext>
              </a:extLst>
            </p:cNvPr>
            <p:cNvSpPr txBox="1"/>
            <p:nvPr/>
          </p:nvSpPr>
          <p:spPr>
            <a:xfrm>
              <a:off x="519598" y="2700309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8BC894F8-A1C0-AE47-9B08-C8D605C945D4}"/>
                </a:ext>
              </a:extLst>
            </p:cNvPr>
            <p:cNvSpPr txBox="1"/>
            <p:nvPr/>
          </p:nvSpPr>
          <p:spPr>
            <a:xfrm>
              <a:off x="2775608" y="2365616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808F75A1-17A9-2341-A36B-FFDF57C2FADA}"/>
                </a:ext>
              </a:extLst>
            </p:cNvPr>
            <p:cNvSpPr txBox="1"/>
            <p:nvPr/>
          </p:nvSpPr>
          <p:spPr>
            <a:xfrm>
              <a:off x="5035928" y="2409733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7D68D352-4A03-5A44-8855-2A8DF4460FB5}"/>
                </a:ext>
              </a:extLst>
            </p:cNvPr>
            <p:cNvSpPr txBox="1"/>
            <p:nvPr/>
          </p:nvSpPr>
          <p:spPr>
            <a:xfrm>
              <a:off x="7127429" y="2423022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6A9940A7-0C93-E140-A056-E8DE7726CE29}"/>
                </a:ext>
              </a:extLst>
            </p:cNvPr>
            <p:cNvSpPr txBox="1"/>
            <p:nvPr/>
          </p:nvSpPr>
          <p:spPr>
            <a:xfrm>
              <a:off x="9285332" y="2409733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7684B3B-D552-9747-88F5-5CCE99F32433}"/>
                </a:ext>
              </a:extLst>
            </p:cNvPr>
            <p:cNvSpPr txBox="1"/>
            <p:nvPr/>
          </p:nvSpPr>
          <p:spPr>
            <a:xfrm>
              <a:off x="1225507" y="4709390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0AB45627-826D-B045-BE2F-2A0B44AEF55F}"/>
                </a:ext>
              </a:extLst>
            </p:cNvPr>
            <p:cNvSpPr txBox="1"/>
            <p:nvPr/>
          </p:nvSpPr>
          <p:spPr>
            <a:xfrm>
              <a:off x="3512417" y="4515964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B9852256-B1E0-574A-A7AE-AD6FFE924EF9}"/>
                </a:ext>
              </a:extLst>
            </p:cNvPr>
            <p:cNvSpPr txBox="1"/>
            <p:nvPr/>
          </p:nvSpPr>
          <p:spPr>
            <a:xfrm>
              <a:off x="5632203" y="4529183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CC6D1477-FB92-ED4A-BD08-627217820FD0}"/>
                </a:ext>
              </a:extLst>
            </p:cNvPr>
            <p:cNvSpPr txBox="1"/>
            <p:nvPr/>
          </p:nvSpPr>
          <p:spPr>
            <a:xfrm>
              <a:off x="7861980" y="4543980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8E458FB-6F59-2640-AD81-ABD0B4980454}"/>
                </a:ext>
              </a:extLst>
            </p:cNvPr>
            <p:cNvSpPr txBox="1"/>
            <p:nvPr/>
          </p:nvSpPr>
          <p:spPr>
            <a:xfrm>
              <a:off x="9914060" y="4394728"/>
              <a:ext cx="1581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Type question here</a:t>
              </a:r>
            </a:p>
          </p:txBody>
        </p:sp>
      </p:grpSp>
      <p:pic>
        <p:nvPicPr>
          <p:cNvPr id="205" name="Graphic 204" descr="Head with gears">
            <a:extLst>
              <a:ext uri="{FF2B5EF4-FFF2-40B4-BE49-F238E27FC236}">
                <a16:creationId xmlns:a16="http://schemas.microsoft.com/office/drawing/2014/main" id="{65D5A2E4-6F6B-5E4D-8ED2-F148170E0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768" y="839725"/>
            <a:ext cx="1210491" cy="1210491"/>
          </a:xfrm>
          <a:prstGeom prst="rect">
            <a:avLst/>
          </a:prstGeom>
        </p:spPr>
      </p:pic>
      <p:pic>
        <p:nvPicPr>
          <p:cNvPr id="3" name="Picture 2" descr="A picture containing game&#10;&#10;Description automatically generated">
            <a:extLst>
              <a:ext uri="{FF2B5EF4-FFF2-40B4-BE49-F238E27FC236}">
                <a16:creationId xmlns:a16="http://schemas.microsoft.com/office/drawing/2014/main" id="{EBE7A2C3-BBF4-C64D-8E11-BBC3C6C99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301" y="646526"/>
            <a:ext cx="9776888" cy="132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DCD4C0A-1F8C-4149-B556-59A2E3EC10CD}"/>
              </a:ext>
            </a:extLst>
          </p:cNvPr>
          <p:cNvGrpSpPr/>
          <p:nvPr/>
        </p:nvGrpSpPr>
        <p:grpSpPr>
          <a:xfrm>
            <a:off x="729529" y="964097"/>
            <a:ext cx="10708754" cy="5357190"/>
            <a:chOff x="729529" y="964097"/>
            <a:chExt cx="10708754" cy="535719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1C88D87-0245-2E4F-96DD-4527C6306C25}"/>
                </a:ext>
              </a:extLst>
            </p:cNvPr>
            <p:cNvSpPr/>
            <p:nvPr/>
          </p:nvSpPr>
          <p:spPr>
            <a:xfrm>
              <a:off x="753717" y="964097"/>
              <a:ext cx="10684566" cy="5357190"/>
            </a:xfrm>
            <a:prstGeom prst="roundRect">
              <a:avLst>
                <a:gd name="adj" fmla="val 6925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E83EFF-B52F-A24B-9512-8FA52E09B12C}"/>
                </a:ext>
              </a:extLst>
            </p:cNvPr>
            <p:cNvSpPr/>
            <p:nvPr/>
          </p:nvSpPr>
          <p:spPr>
            <a:xfrm rot="20756731">
              <a:off x="4414734" y="1041077"/>
              <a:ext cx="1181808" cy="1181808"/>
            </a:xfrm>
            <a:prstGeom prst="ellipse">
              <a:avLst/>
            </a:prstGeom>
            <a:solidFill>
              <a:srgbClr val="0070C0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B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6D9EBCE-4807-D84A-B6A2-0C23D430ACB4}"/>
                </a:ext>
              </a:extLst>
            </p:cNvPr>
            <p:cNvSpPr/>
            <p:nvPr/>
          </p:nvSpPr>
          <p:spPr>
            <a:xfrm rot="372535">
              <a:off x="5714462" y="1080563"/>
              <a:ext cx="1181808" cy="1181808"/>
            </a:xfrm>
            <a:prstGeom prst="ellipse">
              <a:avLst/>
            </a:prstGeom>
            <a:solidFill>
              <a:srgbClr val="00B050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I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EA741F3-63FC-B549-A6E8-9E52D1E360C3}"/>
                </a:ext>
              </a:extLst>
            </p:cNvPr>
            <p:cNvSpPr/>
            <p:nvPr/>
          </p:nvSpPr>
          <p:spPr>
            <a:xfrm rot="20752513">
              <a:off x="7071321" y="1064007"/>
              <a:ext cx="1181808" cy="1181808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N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867DFBE-3647-4A4E-A69E-92EA9E923DDF}"/>
                </a:ext>
              </a:extLst>
            </p:cNvPr>
            <p:cNvSpPr/>
            <p:nvPr/>
          </p:nvSpPr>
          <p:spPr>
            <a:xfrm rot="20756731">
              <a:off x="8386300" y="1038874"/>
              <a:ext cx="1181808" cy="118180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G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73BA563-B8C4-D547-90CF-2A95022EE7AE}"/>
                </a:ext>
              </a:extLst>
            </p:cNvPr>
            <p:cNvSpPr/>
            <p:nvPr/>
          </p:nvSpPr>
          <p:spPr>
            <a:xfrm rot="894536">
              <a:off x="9758273" y="1032545"/>
              <a:ext cx="1181809" cy="1181809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O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176938A-3D5E-9444-BF47-CCC2AB1C60B7}"/>
                </a:ext>
              </a:extLst>
            </p:cNvPr>
            <p:cNvSpPr/>
            <p:nvPr/>
          </p:nvSpPr>
          <p:spPr>
            <a:xfrm>
              <a:off x="1023730" y="2295939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81569 w 2395331"/>
                <a:gd name="connsiteY2" fmla="*/ 0 h 1133061"/>
                <a:gd name="connsiteX3" fmla="*/ 1513762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51423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493586 w 2395331"/>
                <a:gd name="connsiteY9" fmla="*/ 1133061 h 1133061"/>
                <a:gd name="connsiteX10" fmla="*/ 800864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66531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-11133" y="61857"/>
                    <a:pt x="86381" y="-24769"/>
                    <a:pt x="188847" y="0"/>
                  </a:cubicBezTo>
                  <a:cubicBezTo>
                    <a:pt x="377109" y="2949"/>
                    <a:pt x="720882" y="29714"/>
                    <a:pt x="881569" y="0"/>
                  </a:cubicBezTo>
                  <a:cubicBezTo>
                    <a:pt x="1042256" y="-29714"/>
                    <a:pt x="1345940" y="-22721"/>
                    <a:pt x="1513762" y="0"/>
                  </a:cubicBezTo>
                  <a:cubicBezTo>
                    <a:pt x="1681584" y="22721"/>
                    <a:pt x="1860396" y="-2888"/>
                    <a:pt x="2206484" y="0"/>
                  </a:cubicBezTo>
                  <a:cubicBezTo>
                    <a:pt x="2322975" y="-2580"/>
                    <a:pt x="2397466" y="104821"/>
                    <a:pt x="2395331" y="188847"/>
                  </a:cubicBezTo>
                  <a:cubicBezTo>
                    <a:pt x="2393860" y="267370"/>
                    <a:pt x="2408674" y="472623"/>
                    <a:pt x="2395331" y="551423"/>
                  </a:cubicBezTo>
                  <a:cubicBezTo>
                    <a:pt x="2381988" y="630223"/>
                    <a:pt x="2384188" y="845118"/>
                    <a:pt x="2395331" y="944214"/>
                  </a:cubicBezTo>
                  <a:cubicBezTo>
                    <a:pt x="2398428" y="1038987"/>
                    <a:pt x="2325371" y="1148836"/>
                    <a:pt x="2206484" y="1133061"/>
                  </a:cubicBezTo>
                  <a:cubicBezTo>
                    <a:pt x="2043101" y="1144299"/>
                    <a:pt x="1837492" y="1139303"/>
                    <a:pt x="1493586" y="1133061"/>
                  </a:cubicBezTo>
                  <a:cubicBezTo>
                    <a:pt x="1149680" y="1126819"/>
                    <a:pt x="1029635" y="1163441"/>
                    <a:pt x="800864" y="1133061"/>
                  </a:cubicBezTo>
                  <a:cubicBezTo>
                    <a:pt x="572093" y="1102681"/>
                    <a:pt x="404831" y="1147663"/>
                    <a:pt x="188847" y="1133061"/>
                  </a:cubicBezTo>
                  <a:cubicBezTo>
                    <a:pt x="82348" y="1139927"/>
                    <a:pt x="-766" y="1046098"/>
                    <a:pt x="0" y="944214"/>
                  </a:cubicBezTo>
                  <a:cubicBezTo>
                    <a:pt x="-6107" y="817396"/>
                    <a:pt x="6917" y="660698"/>
                    <a:pt x="0" y="566531"/>
                  </a:cubicBezTo>
                  <a:cubicBezTo>
                    <a:pt x="-6917" y="472364"/>
                    <a:pt x="7109" y="299991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11462" y="77480"/>
                    <a:pt x="67790" y="6290"/>
                    <a:pt x="188847" y="0"/>
                  </a:cubicBezTo>
                  <a:cubicBezTo>
                    <a:pt x="536969" y="-12832"/>
                    <a:pt x="753220" y="2942"/>
                    <a:pt x="901745" y="0"/>
                  </a:cubicBezTo>
                  <a:cubicBezTo>
                    <a:pt x="1050270" y="-2942"/>
                    <a:pt x="1367999" y="-25927"/>
                    <a:pt x="1554115" y="0"/>
                  </a:cubicBezTo>
                  <a:cubicBezTo>
                    <a:pt x="1740231" y="25927"/>
                    <a:pt x="2001681" y="16184"/>
                    <a:pt x="2206484" y="0"/>
                  </a:cubicBezTo>
                  <a:cubicBezTo>
                    <a:pt x="2307436" y="-10774"/>
                    <a:pt x="2398260" y="73713"/>
                    <a:pt x="2395331" y="188847"/>
                  </a:cubicBezTo>
                  <a:cubicBezTo>
                    <a:pt x="2377964" y="272709"/>
                    <a:pt x="2388680" y="451459"/>
                    <a:pt x="2395331" y="551423"/>
                  </a:cubicBezTo>
                  <a:cubicBezTo>
                    <a:pt x="2401982" y="651387"/>
                    <a:pt x="2381021" y="789147"/>
                    <a:pt x="2395331" y="944214"/>
                  </a:cubicBezTo>
                  <a:cubicBezTo>
                    <a:pt x="2386345" y="1063377"/>
                    <a:pt x="2294375" y="1114033"/>
                    <a:pt x="2206484" y="1133061"/>
                  </a:cubicBezTo>
                  <a:cubicBezTo>
                    <a:pt x="1988805" y="1144149"/>
                    <a:pt x="1743333" y="1152608"/>
                    <a:pt x="1574291" y="1133061"/>
                  </a:cubicBezTo>
                  <a:cubicBezTo>
                    <a:pt x="1405249" y="1113514"/>
                    <a:pt x="1086150" y="1140184"/>
                    <a:pt x="901745" y="1133061"/>
                  </a:cubicBezTo>
                  <a:cubicBezTo>
                    <a:pt x="717340" y="1125938"/>
                    <a:pt x="470582" y="1130987"/>
                    <a:pt x="188847" y="1133061"/>
                  </a:cubicBezTo>
                  <a:cubicBezTo>
                    <a:pt x="88681" y="1138122"/>
                    <a:pt x="12429" y="1037629"/>
                    <a:pt x="0" y="944214"/>
                  </a:cubicBezTo>
                  <a:cubicBezTo>
                    <a:pt x="3115" y="757541"/>
                    <a:pt x="-10537" y="681164"/>
                    <a:pt x="0" y="566531"/>
                  </a:cubicBezTo>
                  <a:cubicBezTo>
                    <a:pt x="10537" y="451898"/>
                    <a:pt x="18595" y="376963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917F1B30-0A0F-2A4A-807E-FF5A06BD4797}"/>
                </a:ext>
              </a:extLst>
            </p:cNvPr>
            <p:cNvSpPr/>
            <p:nvPr/>
          </p:nvSpPr>
          <p:spPr>
            <a:xfrm>
              <a:off x="1023729" y="3627781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901745 w 2395331"/>
                <a:gd name="connsiteY2" fmla="*/ 0 h 1133061"/>
                <a:gd name="connsiteX3" fmla="*/ 1513762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81638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54115 w 2395331"/>
                <a:gd name="connsiteY9" fmla="*/ 1133061 h 1133061"/>
                <a:gd name="connsiteX10" fmla="*/ 921922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66531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20583" y="74583"/>
                    <a:pt x="81372" y="-2021"/>
                    <a:pt x="188847" y="0"/>
                  </a:cubicBezTo>
                  <a:cubicBezTo>
                    <a:pt x="362311" y="34832"/>
                    <a:pt x="753014" y="6458"/>
                    <a:pt x="901745" y="0"/>
                  </a:cubicBezTo>
                  <a:cubicBezTo>
                    <a:pt x="1050476" y="-6458"/>
                    <a:pt x="1213795" y="-1490"/>
                    <a:pt x="1513762" y="0"/>
                  </a:cubicBezTo>
                  <a:cubicBezTo>
                    <a:pt x="1813729" y="1490"/>
                    <a:pt x="1907058" y="-11526"/>
                    <a:pt x="2206484" y="0"/>
                  </a:cubicBezTo>
                  <a:cubicBezTo>
                    <a:pt x="2318019" y="-7772"/>
                    <a:pt x="2373435" y="78036"/>
                    <a:pt x="2395331" y="188847"/>
                  </a:cubicBezTo>
                  <a:cubicBezTo>
                    <a:pt x="2401474" y="268925"/>
                    <a:pt x="2413345" y="457083"/>
                    <a:pt x="2395331" y="581638"/>
                  </a:cubicBezTo>
                  <a:cubicBezTo>
                    <a:pt x="2377317" y="706193"/>
                    <a:pt x="2383217" y="783934"/>
                    <a:pt x="2395331" y="944214"/>
                  </a:cubicBezTo>
                  <a:cubicBezTo>
                    <a:pt x="2409380" y="1041255"/>
                    <a:pt x="2305864" y="1147486"/>
                    <a:pt x="2206484" y="1133061"/>
                  </a:cubicBezTo>
                  <a:cubicBezTo>
                    <a:pt x="2010350" y="1147919"/>
                    <a:pt x="1878514" y="1122067"/>
                    <a:pt x="1554115" y="1133061"/>
                  </a:cubicBezTo>
                  <a:cubicBezTo>
                    <a:pt x="1229716" y="1144055"/>
                    <a:pt x="1096733" y="1140755"/>
                    <a:pt x="921922" y="1133061"/>
                  </a:cubicBezTo>
                  <a:cubicBezTo>
                    <a:pt x="747111" y="1125367"/>
                    <a:pt x="393618" y="1119816"/>
                    <a:pt x="188847" y="1133061"/>
                  </a:cubicBezTo>
                  <a:cubicBezTo>
                    <a:pt x="94396" y="1156243"/>
                    <a:pt x="7344" y="1044061"/>
                    <a:pt x="0" y="944214"/>
                  </a:cubicBezTo>
                  <a:cubicBezTo>
                    <a:pt x="-11957" y="768651"/>
                    <a:pt x="-7910" y="740074"/>
                    <a:pt x="0" y="566531"/>
                  </a:cubicBezTo>
                  <a:cubicBezTo>
                    <a:pt x="7910" y="392988"/>
                    <a:pt x="4905" y="364674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2992" y="93490"/>
                    <a:pt x="95277" y="-12908"/>
                    <a:pt x="188847" y="0"/>
                  </a:cubicBezTo>
                  <a:cubicBezTo>
                    <a:pt x="507199" y="-10077"/>
                    <a:pt x="739399" y="5573"/>
                    <a:pt x="901745" y="0"/>
                  </a:cubicBezTo>
                  <a:cubicBezTo>
                    <a:pt x="1064091" y="-5573"/>
                    <a:pt x="1273075" y="19335"/>
                    <a:pt x="1554115" y="0"/>
                  </a:cubicBezTo>
                  <a:cubicBezTo>
                    <a:pt x="1835155" y="-19335"/>
                    <a:pt x="1884855" y="-8697"/>
                    <a:pt x="2206484" y="0"/>
                  </a:cubicBezTo>
                  <a:cubicBezTo>
                    <a:pt x="2285931" y="-984"/>
                    <a:pt x="2387975" y="108983"/>
                    <a:pt x="2395331" y="188847"/>
                  </a:cubicBezTo>
                  <a:cubicBezTo>
                    <a:pt x="2388186" y="290012"/>
                    <a:pt x="2400739" y="379411"/>
                    <a:pt x="2395331" y="543869"/>
                  </a:cubicBezTo>
                  <a:cubicBezTo>
                    <a:pt x="2389923" y="708327"/>
                    <a:pt x="2414347" y="827474"/>
                    <a:pt x="2395331" y="944214"/>
                  </a:cubicBezTo>
                  <a:cubicBezTo>
                    <a:pt x="2397488" y="1022915"/>
                    <a:pt x="2326862" y="1122603"/>
                    <a:pt x="2206484" y="1133061"/>
                  </a:cubicBezTo>
                  <a:cubicBezTo>
                    <a:pt x="1996408" y="1130920"/>
                    <a:pt x="1874886" y="1143883"/>
                    <a:pt x="1554115" y="1133061"/>
                  </a:cubicBezTo>
                  <a:cubicBezTo>
                    <a:pt x="1233344" y="1122239"/>
                    <a:pt x="1058310" y="1109920"/>
                    <a:pt x="901745" y="1133061"/>
                  </a:cubicBezTo>
                  <a:cubicBezTo>
                    <a:pt x="745180" y="1156203"/>
                    <a:pt x="519481" y="1113283"/>
                    <a:pt x="188847" y="1133061"/>
                  </a:cubicBezTo>
                  <a:cubicBezTo>
                    <a:pt x="60661" y="1134994"/>
                    <a:pt x="2676" y="1064066"/>
                    <a:pt x="0" y="944214"/>
                  </a:cubicBezTo>
                  <a:cubicBezTo>
                    <a:pt x="6355" y="831273"/>
                    <a:pt x="86" y="701762"/>
                    <a:pt x="0" y="581638"/>
                  </a:cubicBezTo>
                  <a:cubicBezTo>
                    <a:pt x="-86" y="461514"/>
                    <a:pt x="-11344" y="293325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65901072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D69644E-76E4-8A43-946E-78EB91E686AB}"/>
                </a:ext>
              </a:extLst>
            </p:cNvPr>
            <p:cNvSpPr/>
            <p:nvPr/>
          </p:nvSpPr>
          <p:spPr>
            <a:xfrm>
              <a:off x="1023728" y="4959623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901745 w 2395331"/>
                <a:gd name="connsiteY2" fmla="*/ 0 h 1133061"/>
                <a:gd name="connsiteX3" fmla="*/ 1533938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74084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13762 w 2395331"/>
                <a:gd name="connsiteY9" fmla="*/ 1133061 h 1133061"/>
                <a:gd name="connsiteX10" fmla="*/ 821040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58977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-18252" y="74574"/>
                    <a:pt x="87934" y="3068"/>
                    <a:pt x="188847" y="0"/>
                  </a:cubicBezTo>
                  <a:cubicBezTo>
                    <a:pt x="531691" y="34682"/>
                    <a:pt x="750907" y="20367"/>
                    <a:pt x="901745" y="0"/>
                  </a:cubicBezTo>
                  <a:cubicBezTo>
                    <a:pt x="1052583" y="-20367"/>
                    <a:pt x="1226882" y="18325"/>
                    <a:pt x="1533938" y="0"/>
                  </a:cubicBezTo>
                  <a:cubicBezTo>
                    <a:pt x="1840994" y="-18325"/>
                    <a:pt x="1961976" y="9865"/>
                    <a:pt x="2206484" y="0"/>
                  </a:cubicBezTo>
                  <a:cubicBezTo>
                    <a:pt x="2332696" y="-12864"/>
                    <a:pt x="2396708" y="80522"/>
                    <a:pt x="2395331" y="188847"/>
                  </a:cubicBezTo>
                  <a:cubicBezTo>
                    <a:pt x="2378719" y="372506"/>
                    <a:pt x="2394687" y="398956"/>
                    <a:pt x="2395331" y="574084"/>
                  </a:cubicBezTo>
                  <a:cubicBezTo>
                    <a:pt x="2395975" y="749212"/>
                    <a:pt x="2385713" y="867145"/>
                    <a:pt x="2395331" y="944214"/>
                  </a:cubicBezTo>
                  <a:cubicBezTo>
                    <a:pt x="2397184" y="1068598"/>
                    <a:pt x="2305763" y="1138043"/>
                    <a:pt x="2206484" y="1133061"/>
                  </a:cubicBezTo>
                  <a:cubicBezTo>
                    <a:pt x="2000428" y="1150078"/>
                    <a:pt x="1736615" y="1166955"/>
                    <a:pt x="1513762" y="1133061"/>
                  </a:cubicBezTo>
                  <a:cubicBezTo>
                    <a:pt x="1290909" y="1099167"/>
                    <a:pt x="995244" y="1113916"/>
                    <a:pt x="821040" y="1133061"/>
                  </a:cubicBezTo>
                  <a:cubicBezTo>
                    <a:pt x="646836" y="1152206"/>
                    <a:pt x="370279" y="1161520"/>
                    <a:pt x="188847" y="1133061"/>
                  </a:cubicBezTo>
                  <a:cubicBezTo>
                    <a:pt x="69689" y="1122110"/>
                    <a:pt x="-20656" y="1044326"/>
                    <a:pt x="0" y="944214"/>
                  </a:cubicBezTo>
                  <a:cubicBezTo>
                    <a:pt x="-1459" y="858275"/>
                    <a:pt x="-18370" y="700334"/>
                    <a:pt x="0" y="558977"/>
                  </a:cubicBezTo>
                  <a:cubicBezTo>
                    <a:pt x="18370" y="417620"/>
                    <a:pt x="9799" y="317200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11822" y="104157"/>
                    <a:pt x="87179" y="-4064"/>
                    <a:pt x="188847" y="0"/>
                  </a:cubicBezTo>
                  <a:cubicBezTo>
                    <a:pt x="353548" y="4525"/>
                    <a:pt x="568063" y="-18990"/>
                    <a:pt x="861393" y="0"/>
                  </a:cubicBezTo>
                  <a:cubicBezTo>
                    <a:pt x="1154723" y="18990"/>
                    <a:pt x="1430427" y="-13289"/>
                    <a:pt x="1574291" y="0"/>
                  </a:cubicBezTo>
                  <a:cubicBezTo>
                    <a:pt x="1718155" y="13289"/>
                    <a:pt x="1960812" y="-18328"/>
                    <a:pt x="2206484" y="0"/>
                  </a:cubicBezTo>
                  <a:cubicBezTo>
                    <a:pt x="2296884" y="17796"/>
                    <a:pt x="2376791" y="80167"/>
                    <a:pt x="2395331" y="188847"/>
                  </a:cubicBezTo>
                  <a:cubicBezTo>
                    <a:pt x="2402387" y="267815"/>
                    <a:pt x="2379738" y="430595"/>
                    <a:pt x="2395331" y="551423"/>
                  </a:cubicBezTo>
                  <a:cubicBezTo>
                    <a:pt x="2410924" y="672251"/>
                    <a:pt x="2393565" y="803557"/>
                    <a:pt x="2395331" y="944214"/>
                  </a:cubicBezTo>
                  <a:cubicBezTo>
                    <a:pt x="2388575" y="1039360"/>
                    <a:pt x="2313722" y="1139626"/>
                    <a:pt x="2206484" y="1133061"/>
                  </a:cubicBezTo>
                  <a:cubicBezTo>
                    <a:pt x="2075827" y="1102930"/>
                    <a:pt x="1829287" y="1161777"/>
                    <a:pt x="1574291" y="1133061"/>
                  </a:cubicBezTo>
                  <a:cubicBezTo>
                    <a:pt x="1319295" y="1104345"/>
                    <a:pt x="1133226" y="1151526"/>
                    <a:pt x="962275" y="1133061"/>
                  </a:cubicBezTo>
                  <a:cubicBezTo>
                    <a:pt x="791324" y="1114596"/>
                    <a:pt x="503755" y="1108180"/>
                    <a:pt x="188847" y="1133061"/>
                  </a:cubicBezTo>
                  <a:cubicBezTo>
                    <a:pt x="87712" y="1134424"/>
                    <a:pt x="3710" y="1045859"/>
                    <a:pt x="0" y="944214"/>
                  </a:cubicBezTo>
                  <a:cubicBezTo>
                    <a:pt x="2632" y="824413"/>
                    <a:pt x="-12800" y="742325"/>
                    <a:pt x="0" y="581638"/>
                  </a:cubicBezTo>
                  <a:cubicBezTo>
                    <a:pt x="12800" y="420951"/>
                    <a:pt x="6577" y="282033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0144169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69A266B-BB35-7841-A6EC-8E31FA8B2A96}"/>
                </a:ext>
              </a:extLst>
            </p:cNvPr>
            <p:cNvSpPr/>
            <p:nvPr/>
          </p:nvSpPr>
          <p:spPr>
            <a:xfrm>
              <a:off x="3637239" y="2295939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00864 w 2395331"/>
                <a:gd name="connsiteY2" fmla="*/ 0 h 1133061"/>
                <a:gd name="connsiteX3" fmla="*/ 1473409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74084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33938 w 2395331"/>
                <a:gd name="connsiteY9" fmla="*/ 1133061 h 1133061"/>
                <a:gd name="connsiteX10" fmla="*/ 841216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66531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2388" y="85338"/>
                    <a:pt x="82704" y="19707"/>
                    <a:pt x="188847" y="0"/>
                  </a:cubicBezTo>
                  <a:cubicBezTo>
                    <a:pt x="390873" y="22341"/>
                    <a:pt x="605787" y="-15219"/>
                    <a:pt x="800864" y="0"/>
                  </a:cubicBezTo>
                  <a:cubicBezTo>
                    <a:pt x="995941" y="15219"/>
                    <a:pt x="1246545" y="33391"/>
                    <a:pt x="1473409" y="0"/>
                  </a:cubicBezTo>
                  <a:cubicBezTo>
                    <a:pt x="1700273" y="-33391"/>
                    <a:pt x="2041513" y="-8616"/>
                    <a:pt x="2206484" y="0"/>
                  </a:cubicBezTo>
                  <a:cubicBezTo>
                    <a:pt x="2305484" y="-22842"/>
                    <a:pt x="2401764" y="83267"/>
                    <a:pt x="2395331" y="188847"/>
                  </a:cubicBezTo>
                  <a:cubicBezTo>
                    <a:pt x="2376586" y="355351"/>
                    <a:pt x="2386093" y="401826"/>
                    <a:pt x="2395331" y="574084"/>
                  </a:cubicBezTo>
                  <a:cubicBezTo>
                    <a:pt x="2404569" y="746342"/>
                    <a:pt x="2411792" y="839713"/>
                    <a:pt x="2395331" y="944214"/>
                  </a:cubicBezTo>
                  <a:cubicBezTo>
                    <a:pt x="2393737" y="1044486"/>
                    <a:pt x="2310584" y="1144114"/>
                    <a:pt x="2206484" y="1133061"/>
                  </a:cubicBezTo>
                  <a:cubicBezTo>
                    <a:pt x="2031289" y="1132041"/>
                    <a:pt x="1730029" y="1149274"/>
                    <a:pt x="1533938" y="1133061"/>
                  </a:cubicBezTo>
                  <a:cubicBezTo>
                    <a:pt x="1337847" y="1116848"/>
                    <a:pt x="1040905" y="1099563"/>
                    <a:pt x="841216" y="1133061"/>
                  </a:cubicBezTo>
                  <a:cubicBezTo>
                    <a:pt x="641527" y="1166559"/>
                    <a:pt x="440752" y="1108848"/>
                    <a:pt x="188847" y="1133061"/>
                  </a:cubicBezTo>
                  <a:cubicBezTo>
                    <a:pt x="92181" y="1153996"/>
                    <a:pt x="6925" y="1057313"/>
                    <a:pt x="0" y="944214"/>
                  </a:cubicBezTo>
                  <a:cubicBezTo>
                    <a:pt x="2495" y="860407"/>
                    <a:pt x="-8152" y="645327"/>
                    <a:pt x="0" y="566531"/>
                  </a:cubicBezTo>
                  <a:cubicBezTo>
                    <a:pt x="8152" y="487735"/>
                    <a:pt x="11561" y="288120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8066" y="83607"/>
                    <a:pt x="73814" y="13"/>
                    <a:pt x="188847" y="0"/>
                  </a:cubicBezTo>
                  <a:cubicBezTo>
                    <a:pt x="338038" y="-4283"/>
                    <a:pt x="626680" y="3957"/>
                    <a:pt x="861393" y="0"/>
                  </a:cubicBezTo>
                  <a:cubicBezTo>
                    <a:pt x="1096106" y="-3957"/>
                    <a:pt x="1267503" y="-22247"/>
                    <a:pt x="1554115" y="0"/>
                  </a:cubicBezTo>
                  <a:cubicBezTo>
                    <a:pt x="1840727" y="22247"/>
                    <a:pt x="1927930" y="-1636"/>
                    <a:pt x="2206484" y="0"/>
                  </a:cubicBezTo>
                  <a:cubicBezTo>
                    <a:pt x="2297762" y="13293"/>
                    <a:pt x="2388540" y="108406"/>
                    <a:pt x="2395331" y="188847"/>
                  </a:cubicBezTo>
                  <a:cubicBezTo>
                    <a:pt x="2402366" y="294839"/>
                    <a:pt x="2402131" y="380548"/>
                    <a:pt x="2395331" y="566531"/>
                  </a:cubicBezTo>
                  <a:cubicBezTo>
                    <a:pt x="2388531" y="752514"/>
                    <a:pt x="2411409" y="851133"/>
                    <a:pt x="2395331" y="944214"/>
                  </a:cubicBezTo>
                  <a:cubicBezTo>
                    <a:pt x="2396051" y="1055992"/>
                    <a:pt x="2299162" y="1139164"/>
                    <a:pt x="2206484" y="1133061"/>
                  </a:cubicBezTo>
                  <a:cubicBezTo>
                    <a:pt x="2072151" y="1103385"/>
                    <a:pt x="1728034" y="1104679"/>
                    <a:pt x="1574291" y="1133061"/>
                  </a:cubicBezTo>
                  <a:cubicBezTo>
                    <a:pt x="1420548" y="1161443"/>
                    <a:pt x="1224628" y="1154133"/>
                    <a:pt x="962275" y="1133061"/>
                  </a:cubicBezTo>
                  <a:cubicBezTo>
                    <a:pt x="699922" y="1111989"/>
                    <a:pt x="521244" y="1144655"/>
                    <a:pt x="188847" y="1133061"/>
                  </a:cubicBezTo>
                  <a:cubicBezTo>
                    <a:pt x="93279" y="1151918"/>
                    <a:pt x="-13291" y="1048307"/>
                    <a:pt x="0" y="944214"/>
                  </a:cubicBezTo>
                  <a:cubicBezTo>
                    <a:pt x="7514" y="811710"/>
                    <a:pt x="8623" y="668377"/>
                    <a:pt x="0" y="589192"/>
                  </a:cubicBezTo>
                  <a:cubicBezTo>
                    <a:pt x="-8623" y="510007"/>
                    <a:pt x="19643" y="269899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67391928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55211B2-8A01-C143-B433-906F039B68CF}"/>
                </a:ext>
              </a:extLst>
            </p:cNvPr>
            <p:cNvSpPr/>
            <p:nvPr/>
          </p:nvSpPr>
          <p:spPr>
            <a:xfrm>
              <a:off x="3637238" y="3627781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81569 w 2395331"/>
                <a:gd name="connsiteY2" fmla="*/ 0 h 1133061"/>
                <a:gd name="connsiteX3" fmla="*/ 1574291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43869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493586 w 2395331"/>
                <a:gd name="connsiteY9" fmla="*/ 1133061 h 1133061"/>
                <a:gd name="connsiteX10" fmla="*/ 861393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89192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11037" y="81311"/>
                    <a:pt x="75929" y="-22903"/>
                    <a:pt x="188847" y="0"/>
                  </a:cubicBezTo>
                  <a:cubicBezTo>
                    <a:pt x="343866" y="7678"/>
                    <a:pt x="675007" y="19816"/>
                    <a:pt x="881569" y="0"/>
                  </a:cubicBezTo>
                  <a:cubicBezTo>
                    <a:pt x="1088131" y="-19816"/>
                    <a:pt x="1334240" y="18511"/>
                    <a:pt x="1574291" y="0"/>
                  </a:cubicBezTo>
                  <a:cubicBezTo>
                    <a:pt x="1814342" y="-18511"/>
                    <a:pt x="2059378" y="-22601"/>
                    <a:pt x="2206484" y="0"/>
                  </a:cubicBezTo>
                  <a:cubicBezTo>
                    <a:pt x="2301102" y="-10442"/>
                    <a:pt x="2385821" y="93004"/>
                    <a:pt x="2395331" y="188847"/>
                  </a:cubicBezTo>
                  <a:cubicBezTo>
                    <a:pt x="2411717" y="333962"/>
                    <a:pt x="2406008" y="406020"/>
                    <a:pt x="2395331" y="543869"/>
                  </a:cubicBezTo>
                  <a:cubicBezTo>
                    <a:pt x="2384654" y="681718"/>
                    <a:pt x="2383373" y="776232"/>
                    <a:pt x="2395331" y="944214"/>
                  </a:cubicBezTo>
                  <a:cubicBezTo>
                    <a:pt x="2406271" y="1030724"/>
                    <a:pt x="2290317" y="1127795"/>
                    <a:pt x="2206484" y="1133061"/>
                  </a:cubicBezTo>
                  <a:cubicBezTo>
                    <a:pt x="1928766" y="1128035"/>
                    <a:pt x="1682573" y="1140137"/>
                    <a:pt x="1493586" y="1133061"/>
                  </a:cubicBezTo>
                  <a:cubicBezTo>
                    <a:pt x="1304599" y="1125985"/>
                    <a:pt x="1037731" y="1149655"/>
                    <a:pt x="861393" y="1133061"/>
                  </a:cubicBezTo>
                  <a:cubicBezTo>
                    <a:pt x="685055" y="1116467"/>
                    <a:pt x="360298" y="1119040"/>
                    <a:pt x="188847" y="1133061"/>
                  </a:cubicBezTo>
                  <a:cubicBezTo>
                    <a:pt x="73078" y="1127094"/>
                    <a:pt x="-5355" y="1045550"/>
                    <a:pt x="0" y="944214"/>
                  </a:cubicBezTo>
                  <a:cubicBezTo>
                    <a:pt x="5905" y="822724"/>
                    <a:pt x="-15087" y="716187"/>
                    <a:pt x="0" y="589192"/>
                  </a:cubicBezTo>
                  <a:cubicBezTo>
                    <a:pt x="15087" y="462197"/>
                    <a:pt x="-3397" y="351276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86" y="87139"/>
                    <a:pt x="108187" y="-658"/>
                    <a:pt x="188847" y="0"/>
                  </a:cubicBezTo>
                  <a:cubicBezTo>
                    <a:pt x="355991" y="19945"/>
                    <a:pt x="702315" y="-28532"/>
                    <a:pt x="841216" y="0"/>
                  </a:cubicBezTo>
                  <a:cubicBezTo>
                    <a:pt x="980117" y="28532"/>
                    <a:pt x="1276019" y="-26120"/>
                    <a:pt x="1473409" y="0"/>
                  </a:cubicBezTo>
                  <a:cubicBezTo>
                    <a:pt x="1670799" y="26120"/>
                    <a:pt x="1865442" y="-28866"/>
                    <a:pt x="2206484" y="0"/>
                  </a:cubicBezTo>
                  <a:cubicBezTo>
                    <a:pt x="2302548" y="-14050"/>
                    <a:pt x="2392438" y="85902"/>
                    <a:pt x="2395331" y="188847"/>
                  </a:cubicBezTo>
                  <a:cubicBezTo>
                    <a:pt x="2386008" y="301032"/>
                    <a:pt x="2410578" y="435834"/>
                    <a:pt x="2395331" y="558977"/>
                  </a:cubicBezTo>
                  <a:cubicBezTo>
                    <a:pt x="2380085" y="682120"/>
                    <a:pt x="2395309" y="844376"/>
                    <a:pt x="2395331" y="944214"/>
                  </a:cubicBezTo>
                  <a:cubicBezTo>
                    <a:pt x="2397312" y="1071950"/>
                    <a:pt x="2298142" y="1148212"/>
                    <a:pt x="2206484" y="1133061"/>
                  </a:cubicBezTo>
                  <a:cubicBezTo>
                    <a:pt x="2068205" y="1137074"/>
                    <a:pt x="1799380" y="1102080"/>
                    <a:pt x="1554115" y="1133061"/>
                  </a:cubicBezTo>
                  <a:cubicBezTo>
                    <a:pt x="1308850" y="1164042"/>
                    <a:pt x="1102073" y="1105389"/>
                    <a:pt x="881569" y="1133061"/>
                  </a:cubicBezTo>
                  <a:cubicBezTo>
                    <a:pt x="661065" y="1160733"/>
                    <a:pt x="423713" y="1160220"/>
                    <a:pt x="188847" y="1133061"/>
                  </a:cubicBezTo>
                  <a:cubicBezTo>
                    <a:pt x="84550" y="1145993"/>
                    <a:pt x="-11767" y="1041264"/>
                    <a:pt x="0" y="944214"/>
                  </a:cubicBezTo>
                  <a:cubicBezTo>
                    <a:pt x="10836" y="833000"/>
                    <a:pt x="-476" y="668888"/>
                    <a:pt x="0" y="574084"/>
                  </a:cubicBezTo>
                  <a:cubicBezTo>
                    <a:pt x="476" y="479280"/>
                    <a:pt x="-7258" y="280969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4085586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ED1F371B-4EBC-E444-A8F3-8DFF358B6D9C}"/>
                </a:ext>
              </a:extLst>
            </p:cNvPr>
            <p:cNvSpPr/>
            <p:nvPr/>
          </p:nvSpPr>
          <p:spPr>
            <a:xfrm>
              <a:off x="3637237" y="4959623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61393 w 2395331"/>
                <a:gd name="connsiteY2" fmla="*/ 0 h 1133061"/>
                <a:gd name="connsiteX3" fmla="*/ 1533938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58977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74291 w 2395331"/>
                <a:gd name="connsiteY9" fmla="*/ 1133061 h 1133061"/>
                <a:gd name="connsiteX10" fmla="*/ 881569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51423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-18422" y="92673"/>
                    <a:pt x="71944" y="-2845"/>
                    <a:pt x="188847" y="0"/>
                  </a:cubicBezTo>
                  <a:cubicBezTo>
                    <a:pt x="495893" y="24852"/>
                    <a:pt x="696356" y="12005"/>
                    <a:pt x="861393" y="0"/>
                  </a:cubicBezTo>
                  <a:cubicBezTo>
                    <a:pt x="1026430" y="-12005"/>
                    <a:pt x="1365190" y="-27667"/>
                    <a:pt x="1533938" y="0"/>
                  </a:cubicBezTo>
                  <a:cubicBezTo>
                    <a:pt x="1702686" y="27667"/>
                    <a:pt x="1926284" y="32169"/>
                    <a:pt x="2206484" y="0"/>
                  </a:cubicBezTo>
                  <a:cubicBezTo>
                    <a:pt x="2294641" y="-9493"/>
                    <a:pt x="2373223" y="77929"/>
                    <a:pt x="2395331" y="188847"/>
                  </a:cubicBezTo>
                  <a:cubicBezTo>
                    <a:pt x="2381202" y="265638"/>
                    <a:pt x="2384137" y="406992"/>
                    <a:pt x="2395331" y="558977"/>
                  </a:cubicBezTo>
                  <a:cubicBezTo>
                    <a:pt x="2406526" y="710962"/>
                    <a:pt x="2378933" y="841038"/>
                    <a:pt x="2395331" y="944214"/>
                  </a:cubicBezTo>
                  <a:cubicBezTo>
                    <a:pt x="2382343" y="1040645"/>
                    <a:pt x="2311300" y="1137743"/>
                    <a:pt x="2206484" y="1133061"/>
                  </a:cubicBezTo>
                  <a:cubicBezTo>
                    <a:pt x="1924074" y="1158151"/>
                    <a:pt x="1882650" y="1134786"/>
                    <a:pt x="1574291" y="1133061"/>
                  </a:cubicBezTo>
                  <a:cubicBezTo>
                    <a:pt x="1265932" y="1131336"/>
                    <a:pt x="1028038" y="1113463"/>
                    <a:pt x="881569" y="1133061"/>
                  </a:cubicBezTo>
                  <a:cubicBezTo>
                    <a:pt x="735100" y="1152659"/>
                    <a:pt x="487988" y="1158853"/>
                    <a:pt x="188847" y="1133061"/>
                  </a:cubicBezTo>
                  <a:cubicBezTo>
                    <a:pt x="100320" y="1143291"/>
                    <a:pt x="-8441" y="1055249"/>
                    <a:pt x="0" y="944214"/>
                  </a:cubicBezTo>
                  <a:cubicBezTo>
                    <a:pt x="9628" y="796808"/>
                    <a:pt x="18362" y="631351"/>
                    <a:pt x="0" y="551423"/>
                  </a:cubicBezTo>
                  <a:cubicBezTo>
                    <a:pt x="-18362" y="471495"/>
                    <a:pt x="-10786" y="291540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4282" y="82805"/>
                    <a:pt x="89133" y="656"/>
                    <a:pt x="188847" y="0"/>
                  </a:cubicBezTo>
                  <a:cubicBezTo>
                    <a:pt x="424112" y="8564"/>
                    <a:pt x="745701" y="35598"/>
                    <a:pt x="901745" y="0"/>
                  </a:cubicBezTo>
                  <a:cubicBezTo>
                    <a:pt x="1057789" y="-35598"/>
                    <a:pt x="1305619" y="12369"/>
                    <a:pt x="1533938" y="0"/>
                  </a:cubicBezTo>
                  <a:cubicBezTo>
                    <a:pt x="1762257" y="-12369"/>
                    <a:pt x="1870211" y="27876"/>
                    <a:pt x="2206484" y="0"/>
                  </a:cubicBezTo>
                  <a:cubicBezTo>
                    <a:pt x="2313436" y="-639"/>
                    <a:pt x="2414119" y="86307"/>
                    <a:pt x="2395331" y="188847"/>
                  </a:cubicBezTo>
                  <a:cubicBezTo>
                    <a:pt x="2389733" y="333385"/>
                    <a:pt x="2383303" y="438321"/>
                    <a:pt x="2395331" y="543869"/>
                  </a:cubicBezTo>
                  <a:cubicBezTo>
                    <a:pt x="2407359" y="649417"/>
                    <a:pt x="2379961" y="798600"/>
                    <a:pt x="2395331" y="944214"/>
                  </a:cubicBezTo>
                  <a:cubicBezTo>
                    <a:pt x="2390684" y="1029461"/>
                    <a:pt x="2313001" y="1131468"/>
                    <a:pt x="2206484" y="1133061"/>
                  </a:cubicBezTo>
                  <a:cubicBezTo>
                    <a:pt x="2077547" y="1138423"/>
                    <a:pt x="1758746" y="1154080"/>
                    <a:pt x="1594467" y="1133061"/>
                  </a:cubicBezTo>
                  <a:cubicBezTo>
                    <a:pt x="1430188" y="1112042"/>
                    <a:pt x="1159023" y="1104308"/>
                    <a:pt x="901745" y="1133061"/>
                  </a:cubicBezTo>
                  <a:cubicBezTo>
                    <a:pt x="644467" y="1161814"/>
                    <a:pt x="455340" y="1168131"/>
                    <a:pt x="188847" y="1133061"/>
                  </a:cubicBezTo>
                  <a:cubicBezTo>
                    <a:pt x="105708" y="1144097"/>
                    <a:pt x="-1120" y="1054226"/>
                    <a:pt x="0" y="944214"/>
                  </a:cubicBezTo>
                  <a:cubicBezTo>
                    <a:pt x="-2241" y="828077"/>
                    <a:pt x="-10561" y="657548"/>
                    <a:pt x="0" y="574084"/>
                  </a:cubicBezTo>
                  <a:cubicBezTo>
                    <a:pt x="10561" y="490620"/>
                    <a:pt x="3535" y="291778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3629324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64A78E9D-892D-5645-9977-FBAE815E63B0}"/>
                </a:ext>
              </a:extLst>
            </p:cNvPr>
            <p:cNvSpPr/>
            <p:nvPr/>
          </p:nvSpPr>
          <p:spPr>
            <a:xfrm>
              <a:off x="6250748" y="2295939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00864 w 2395331"/>
                <a:gd name="connsiteY2" fmla="*/ 0 h 1133061"/>
                <a:gd name="connsiteX3" fmla="*/ 1493586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51423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94467 w 2395331"/>
                <a:gd name="connsiteY9" fmla="*/ 1133061 h 1133061"/>
                <a:gd name="connsiteX10" fmla="*/ 942098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66531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7181" y="69727"/>
                    <a:pt x="66188" y="-10119"/>
                    <a:pt x="188847" y="0"/>
                  </a:cubicBezTo>
                  <a:cubicBezTo>
                    <a:pt x="427603" y="1455"/>
                    <a:pt x="600514" y="-9392"/>
                    <a:pt x="800864" y="0"/>
                  </a:cubicBezTo>
                  <a:cubicBezTo>
                    <a:pt x="1001214" y="9392"/>
                    <a:pt x="1148164" y="29130"/>
                    <a:pt x="1493586" y="0"/>
                  </a:cubicBezTo>
                  <a:cubicBezTo>
                    <a:pt x="1839008" y="-29130"/>
                    <a:pt x="1936335" y="13649"/>
                    <a:pt x="2206484" y="0"/>
                  </a:cubicBezTo>
                  <a:cubicBezTo>
                    <a:pt x="2314956" y="-6492"/>
                    <a:pt x="2383086" y="91970"/>
                    <a:pt x="2395331" y="188847"/>
                  </a:cubicBezTo>
                  <a:cubicBezTo>
                    <a:pt x="2402050" y="360896"/>
                    <a:pt x="2407886" y="475344"/>
                    <a:pt x="2395331" y="551423"/>
                  </a:cubicBezTo>
                  <a:cubicBezTo>
                    <a:pt x="2382776" y="627502"/>
                    <a:pt x="2410857" y="763340"/>
                    <a:pt x="2395331" y="944214"/>
                  </a:cubicBezTo>
                  <a:cubicBezTo>
                    <a:pt x="2391859" y="1053241"/>
                    <a:pt x="2316660" y="1115715"/>
                    <a:pt x="2206484" y="1133061"/>
                  </a:cubicBezTo>
                  <a:cubicBezTo>
                    <a:pt x="2031603" y="1132588"/>
                    <a:pt x="1888672" y="1126276"/>
                    <a:pt x="1594467" y="1133061"/>
                  </a:cubicBezTo>
                  <a:cubicBezTo>
                    <a:pt x="1300262" y="1139846"/>
                    <a:pt x="1157972" y="1131788"/>
                    <a:pt x="942098" y="1133061"/>
                  </a:cubicBezTo>
                  <a:cubicBezTo>
                    <a:pt x="726224" y="1134334"/>
                    <a:pt x="529456" y="1151798"/>
                    <a:pt x="188847" y="1133061"/>
                  </a:cubicBezTo>
                  <a:cubicBezTo>
                    <a:pt x="81190" y="1113832"/>
                    <a:pt x="5247" y="1053529"/>
                    <a:pt x="0" y="944214"/>
                  </a:cubicBezTo>
                  <a:cubicBezTo>
                    <a:pt x="11991" y="801406"/>
                    <a:pt x="-5800" y="714560"/>
                    <a:pt x="0" y="566531"/>
                  </a:cubicBezTo>
                  <a:cubicBezTo>
                    <a:pt x="5800" y="418502"/>
                    <a:pt x="3935" y="299260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7191" y="87631"/>
                    <a:pt x="82646" y="18704"/>
                    <a:pt x="188847" y="0"/>
                  </a:cubicBezTo>
                  <a:cubicBezTo>
                    <a:pt x="400413" y="11988"/>
                    <a:pt x="607712" y="23601"/>
                    <a:pt x="821040" y="0"/>
                  </a:cubicBezTo>
                  <a:cubicBezTo>
                    <a:pt x="1034368" y="-23601"/>
                    <a:pt x="1157168" y="20869"/>
                    <a:pt x="1433056" y="0"/>
                  </a:cubicBezTo>
                  <a:cubicBezTo>
                    <a:pt x="1708944" y="-20869"/>
                    <a:pt x="1893792" y="-6323"/>
                    <a:pt x="2206484" y="0"/>
                  </a:cubicBezTo>
                  <a:cubicBezTo>
                    <a:pt x="2294333" y="-2167"/>
                    <a:pt x="2388717" y="70124"/>
                    <a:pt x="2395331" y="188847"/>
                  </a:cubicBezTo>
                  <a:cubicBezTo>
                    <a:pt x="2397722" y="348296"/>
                    <a:pt x="2406577" y="472004"/>
                    <a:pt x="2395331" y="574084"/>
                  </a:cubicBezTo>
                  <a:cubicBezTo>
                    <a:pt x="2384085" y="676164"/>
                    <a:pt x="2402634" y="762082"/>
                    <a:pt x="2395331" y="944214"/>
                  </a:cubicBezTo>
                  <a:cubicBezTo>
                    <a:pt x="2402631" y="1063764"/>
                    <a:pt x="2320457" y="1146787"/>
                    <a:pt x="2206484" y="1133061"/>
                  </a:cubicBezTo>
                  <a:cubicBezTo>
                    <a:pt x="2002956" y="1138594"/>
                    <a:pt x="1876225" y="1149664"/>
                    <a:pt x="1554115" y="1133061"/>
                  </a:cubicBezTo>
                  <a:cubicBezTo>
                    <a:pt x="1232005" y="1116458"/>
                    <a:pt x="1131558" y="1141139"/>
                    <a:pt x="942098" y="1133061"/>
                  </a:cubicBezTo>
                  <a:cubicBezTo>
                    <a:pt x="752638" y="1124983"/>
                    <a:pt x="558184" y="1144467"/>
                    <a:pt x="188847" y="1133061"/>
                  </a:cubicBezTo>
                  <a:cubicBezTo>
                    <a:pt x="77384" y="1145887"/>
                    <a:pt x="13750" y="1052533"/>
                    <a:pt x="0" y="944214"/>
                  </a:cubicBezTo>
                  <a:cubicBezTo>
                    <a:pt x="-13685" y="789601"/>
                    <a:pt x="-3279" y="699587"/>
                    <a:pt x="0" y="581638"/>
                  </a:cubicBezTo>
                  <a:cubicBezTo>
                    <a:pt x="3279" y="463689"/>
                    <a:pt x="6778" y="331652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39419976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C2230B4-0D8F-5341-9A42-B5E045CF0196}"/>
                </a:ext>
              </a:extLst>
            </p:cNvPr>
            <p:cNvSpPr/>
            <p:nvPr/>
          </p:nvSpPr>
          <p:spPr>
            <a:xfrm>
              <a:off x="6250747" y="3627781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61393 w 2395331"/>
                <a:gd name="connsiteY2" fmla="*/ 0 h 1133061"/>
                <a:gd name="connsiteX3" fmla="*/ 1473409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58977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54115 w 2395331"/>
                <a:gd name="connsiteY9" fmla="*/ 1133061 h 1133061"/>
                <a:gd name="connsiteX10" fmla="*/ 841216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66531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13085" y="98432"/>
                    <a:pt x="87170" y="-3220"/>
                    <a:pt x="188847" y="0"/>
                  </a:cubicBezTo>
                  <a:cubicBezTo>
                    <a:pt x="406279" y="-6640"/>
                    <a:pt x="535412" y="-28648"/>
                    <a:pt x="861393" y="0"/>
                  </a:cubicBezTo>
                  <a:cubicBezTo>
                    <a:pt x="1187374" y="28648"/>
                    <a:pt x="1251547" y="-19916"/>
                    <a:pt x="1473409" y="0"/>
                  </a:cubicBezTo>
                  <a:cubicBezTo>
                    <a:pt x="1695271" y="19916"/>
                    <a:pt x="1968525" y="26993"/>
                    <a:pt x="2206484" y="0"/>
                  </a:cubicBezTo>
                  <a:cubicBezTo>
                    <a:pt x="2308981" y="-2650"/>
                    <a:pt x="2388719" y="98997"/>
                    <a:pt x="2395331" y="188847"/>
                  </a:cubicBezTo>
                  <a:cubicBezTo>
                    <a:pt x="2397060" y="277232"/>
                    <a:pt x="2387910" y="449977"/>
                    <a:pt x="2395331" y="558977"/>
                  </a:cubicBezTo>
                  <a:cubicBezTo>
                    <a:pt x="2402753" y="667977"/>
                    <a:pt x="2390899" y="805967"/>
                    <a:pt x="2395331" y="944214"/>
                  </a:cubicBezTo>
                  <a:cubicBezTo>
                    <a:pt x="2393437" y="1054146"/>
                    <a:pt x="2303131" y="1154909"/>
                    <a:pt x="2206484" y="1133061"/>
                  </a:cubicBezTo>
                  <a:cubicBezTo>
                    <a:pt x="1915578" y="1156109"/>
                    <a:pt x="1726171" y="1114551"/>
                    <a:pt x="1554115" y="1133061"/>
                  </a:cubicBezTo>
                  <a:cubicBezTo>
                    <a:pt x="1382059" y="1151571"/>
                    <a:pt x="1128462" y="1144184"/>
                    <a:pt x="841216" y="1133061"/>
                  </a:cubicBezTo>
                  <a:cubicBezTo>
                    <a:pt x="553970" y="1121938"/>
                    <a:pt x="357626" y="1154355"/>
                    <a:pt x="188847" y="1133061"/>
                  </a:cubicBezTo>
                  <a:cubicBezTo>
                    <a:pt x="72170" y="1116997"/>
                    <a:pt x="-2923" y="1047418"/>
                    <a:pt x="0" y="944214"/>
                  </a:cubicBezTo>
                  <a:cubicBezTo>
                    <a:pt x="-2010" y="866830"/>
                    <a:pt x="-10480" y="694575"/>
                    <a:pt x="0" y="566531"/>
                  </a:cubicBezTo>
                  <a:cubicBezTo>
                    <a:pt x="10480" y="438487"/>
                    <a:pt x="11551" y="374714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2116" y="63306"/>
                    <a:pt x="95363" y="10910"/>
                    <a:pt x="188847" y="0"/>
                  </a:cubicBezTo>
                  <a:cubicBezTo>
                    <a:pt x="433069" y="13191"/>
                    <a:pt x="595865" y="-9109"/>
                    <a:pt x="800864" y="0"/>
                  </a:cubicBezTo>
                  <a:cubicBezTo>
                    <a:pt x="1005863" y="9109"/>
                    <a:pt x="1125546" y="8595"/>
                    <a:pt x="1433056" y="0"/>
                  </a:cubicBezTo>
                  <a:cubicBezTo>
                    <a:pt x="1740566" y="-8595"/>
                    <a:pt x="1904857" y="38400"/>
                    <a:pt x="2206484" y="0"/>
                  </a:cubicBezTo>
                  <a:cubicBezTo>
                    <a:pt x="2293096" y="-8218"/>
                    <a:pt x="2411086" y="81038"/>
                    <a:pt x="2395331" y="188847"/>
                  </a:cubicBezTo>
                  <a:cubicBezTo>
                    <a:pt x="2404746" y="292467"/>
                    <a:pt x="2396721" y="438175"/>
                    <a:pt x="2395331" y="551423"/>
                  </a:cubicBezTo>
                  <a:cubicBezTo>
                    <a:pt x="2393941" y="664671"/>
                    <a:pt x="2413652" y="759200"/>
                    <a:pt x="2395331" y="944214"/>
                  </a:cubicBezTo>
                  <a:cubicBezTo>
                    <a:pt x="2402087" y="1046136"/>
                    <a:pt x="2322208" y="1127891"/>
                    <a:pt x="2206484" y="1133061"/>
                  </a:cubicBezTo>
                  <a:cubicBezTo>
                    <a:pt x="2074773" y="1118670"/>
                    <a:pt x="1840631" y="1113117"/>
                    <a:pt x="1594467" y="1133061"/>
                  </a:cubicBezTo>
                  <a:cubicBezTo>
                    <a:pt x="1348303" y="1153005"/>
                    <a:pt x="1218107" y="1153263"/>
                    <a:pt x="962275" y="1133061"/>
                  </a:cubicBezTo>
                  <a:cubicBezTo>
                    <a:pt x="706443" y="1112859"/>
                    <a:pt x="571328" y="1125131"/>
                    <a:pt x="188847" y="1133061"/>
                  </a:cubicBezTo>
                  <a:cubicBezTo>
                    <a:pt x="84842" y="1137827"/>
                    <a:pt x="-7495" y="1071849"/>
                    <a:pt x="0" y="944214"/>
                  </a:cubicBezTo>
                  <a:cubicBezTo>
                    <a:pt x="15639" y="810584"/>
                    <a:pt x="-15619" y="655895"/>
                    <a:pt x="0" y="558977"/>
                  </a:cubicBezTo>
                  <a:cubicBezTo>
                    <a:pt x="15619" y="462059"/>
                    <a:pt x="-7088" y="365165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15032404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C8365659-E4A9-574E-B77E-49673A2D27A1}"/>
                </a:ext>
              </a:extLst>
            </p:cNvPr>
            <p:cNvSpPr/>
            <p:nvPr/>
          </p:nvSpPr>
          <p:spPr>
            <a:xfrm>
              <a:off x="6250746" y="4959623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901745 w 2395331"/>
                <a:gd name="connsiteY2" fmla="*/ 0 h 1133061"/>
                <a:gd name="connsiteX3" fmla="*/ 1533938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43869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493586 w 2395331"/>
                <a:gd name="connsiteY9" fmla="*/ 1133061 h 1133061"/>
                <a:gd name="connsiteX10" fmla="*/ 800864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74084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7648" y="83284"/>
                    <a:pt x="97842" y="14564"/>
                    <a:pt x="188847" y="0"/>
                  </a:cubicBezTo>
                  <a:cubicBezTo>
                    <a:pt x="355386" y="2705"/>
                    <a:pt x="549847" y="-16244"/>
                    <a:pt x="901745" y="0"/>
                  </a:cubicBezTo>
                  <a:cubicBezTo>
                    <a:pt x="1253643" y="16244"/>
                    <a:pt x="1261207" y="30625"/>
                    <a:pt x="1533938" y="0"/>
                  </a:cubicBezTo>
                  <a:cubicBezTo>
                    <a:pt x="1806669" y="-30625"/>
                    <a:pt x="1907054" y="13729"/>
                    <a:pt x="2206484" y="0"/>
                  </a:cubicBezTo>
                  <a:cubicBezTo>
                    <a:pt x="2319207" y="1259"/>
                    <a:pt x="2395838" y="99757"/>
                    <a:pt x="2395331" y="188847"/>
                  </a:cubicBezTo>
                  <a:cubicBezTo>
                    <a:pt x="2397227" y="315310"/>
                    <a:pt x="2389424" y="420514"/>
                    <a:pt x="2395331" y="543869"/>
                  </a:cubicBezTo>
                  <a:cubicBezTo>
                    <a:pt x="2401238" y="667224"/>
                    <a:pt x="2383342" y="745269"/>
                    <a:pt x="2395331" y="944214"/>
                  </a:cubicBezTo>
                  <a:cubicBezTo>
                    <a:pt x="2386950" y="1049861"/>
                    <a:pt x="2322724" y="1156182"/>
                    <a:pt x="2206484" y="1133061"/>
                  </a:cubicBezTo>
                  <a:cubicBezTo>
                    <a:pt x="1868204" y="1155506"/>
                    <a:pt x="1741060" y="1106411"/>
                    <a:pt x="1493586" y="1133061"/>
                  </a:cubicBezTo>
                  <a:cubicBezTo>
                    <a:pt x="1246112" y="1159711"/>
                    <a:pt x="1142164" y="1145903"/>
                    <a:pt x="800864" y="1133061"/>
                  </a:cubicBezTo>
                  <a:cubicBezTo>
                    <a:pt x="459564" y="1120219"/>
                    <a:pt x="428464" y="1140532"/>
                    <a:pt x="188847" y="1133061"/>
                  </a:cubicBezTo>
                  <a:cubicBezTo>
                    <a:pt x="94003" y="1151808"/>
                    <a:pt x="-6352" y="1059251"/>
                    <a:pt x="0" y="944214"/>
                  </a:cubicBezTo>
                  <a:cubicBezTo>
                    <a:pt x="7900" y="864059"/>
                    <a:pt x="6795" y="699948"/>
                    <a:pt x="0" y="574084"/>
                  </a:cubicBezTo>
                  <a:cubicBezTo>
                    <a:pt x="-6795" y="448220"/>
                    <a:pt x="12324" y="303899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17115" y="103438"/>
                    <a:pt x="92372" y="-11492"/>
                    <a:pt x="188847" y="0"/>
                  </a:cubicBezTo>
                  <a:cubicBezTo>
                    <a:pt x="449481" y="14286"/>
                    <a:pt x="678466" y="17969"/>
                    <a:pt x="901745" y="0"/>
                  </a:cubicBezTo>
                  <a:cubicBezTo>
                    <a:pt x="1125024" y="-17969"/>
                    <a:pt x="1349141" y="23647"/>
                    <a:pt x="1513762" y="0"/>
                  </a:cubicBezTo>
                  <a:cubicBezTo>
                    <a:pt x="1678383" y="-23647"/>
                    <a:pt x="1888465" y="2655"/>
                    <a:pt x="2206484" y="0"/>
                  </a:cubicBezTo>
                  <a:cubicBezTo>
                    <a:pt x="2304569" y="-1476"/>
                    <a:pt x="2387252" y="85384"/>
                    <a:pt x="2395331" y="188847"/>
                  </a:cubicBezTo>
                  <a:cubicBezTo>
                    <a:pt x="2382738" y="271644"/>
                    <a:pt x="2382540" y="441093"/>
                    <a:pt x="2395331" y="574084"/>
                  </a:cubicBezTo>
                  <a:cubicBezTo>
                    <a:pt x="2408122" y="707075"/>
                    <a:pt x="2389962" y="829329"/>
                    <a:pt x="2395331" y="944214"/>
                  </a:cubicBezTo>
                  <a:cubicBezTo>
                    <a:pt x="2373868" y="1040400"/>
                    <a:pt x="2309744" y="1125344"/>
                    <a:pt x="2206484" y="1133061"/>
                  </a:cubicBezTo>
                  <a:cubicBezTo>
                    <a:pt x="2035182" y="1127405"/>
                    <a:pt x="1775867" y="1140854"/>
                    <a:pt x="1533938" y="1133061"/>
                  </a:cubicBezTo>
                  <a:cubicBezTo>
                    <a:pt x="1292009" y="1125268"/>
                    <a:pt x="1076444" y="1125566"/>
                    <a:pt x="861393" y="1133061"/>
                  </a:cubicBezTo>
                  <a:cubicBezTo>
                    <a:pt x="646342" y="1140556"/>
                    <a:pt x="470395" y="1126196"/>
                    <a:pt x="188847" y="1133061"/>
                  </a:cubicBezTo>
                  <a:cubicBezTo>
                    <a:pt x="83081" y="1119367"/>
                    <a:pt x="9937" y="1034064"/>
                    <a:pt x="0" y="944214"/>
                  </a:cubicBezTo>
                  <a:cubicBezTo>
                    <a:pt x="-13196" y="816122"/>
                    <a:pt x="-11175" y="672490"/>
                    <a:pt x="0" y="581638"/>
                  </a:cubicBezTo>
                  <a:cubicBezTo>
                    <a:pt x="11175" y="490786"/>
                    <a:pt x="7937" y="367604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67701770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8DEDBE8-4981-ED4C-AA4E-E5328459DB4D}"/>
                </a:ext>
              </a:extLst>
            </p:cNvPr>
            <p:cNvSpPr/>
            <p:nvPr/>
          </p:nvSpPr>
          <p:spPr>
            <a:xfrm>
              <a:off x="8798926" y="2295939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21040 w 2395331"/>
                <a:gd name="connsiteY2" fmla="*/ 0 h 1133061"/>
                <a:gd name="connsiteX3" fmla="*/ 1433056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66531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13762 w 2395331"/>
                <a:gd name="connsiteY9" fmla="*/ 1133061 h 1133061"/>
                <a:gd name="connsiteX10" fmla="*/ 800864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89192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6034" y="82665"/>
                    <a:pt x="71073" y="16172"/>
                    <a:pt x="188847" y="0"/>
                  </a:cubicBezTo>
                  <a:cubicBezTo>
                    <a:pt x="402043" y="20539"/>
                    <a:pt x="546795" y="31114"/>
                    <a:pt x="821040" y="0"/>
                  </a:cubicBezTo>
                  <a:cubicBezTo>
                    <a:pt x="1095285" y="-31114"/>
                    <a:pt x="1213609" y="1006"/>
                    <a:pt x="1433056" y="0"/>
                  </a:cubicBezTo>
                  <a:cubicBezTo>
                    <a:pt x="1652503" y="-1006"/>
                    <a:pt x="1940234" y="-4685"/>
                    <a:pt x="2206484" y="0"/>
                  </a:cubicBezTo>
                  <a:cubicBezTo>
                    <a:pt x="2307299" y="8318"/>
                    <a:pt x="2391465" y="66531"/>
                    <a:pt x="2395331" y="188847"/>
                  </a:cubicBezTo>
                  <a:cubicBezTo>
                    <a:pt x="2413163" y="334513"/>
                    <a:pt x="2385133" y="389140"/>
                    <a:pt x="2395331" y="566531"/>
                  </a:cubicBezTo>
                  <a:cubicBezTo>
                    <a:pt x="2405529" y="743922"/>
                    <a:pt x="2393059" y="781611"/>
                    <a:pt x="2395331" y="944214"/>
                  </a:cubicBezTo>
                  <a:cubicBezTo>
                    <a:pt x="2382437" y="1041090"/>
                    <a:pt x="2296428" y="1145494"/>
                    <a:pt x="2206484" y="1133061"/>
                  </a:cubicBezTo>
                  <a:cubicBezTo>
                    <a:pt x="1973439" y="1131106"/>
                    <a:pt x="1804367" y="1166331"/>
                    <a:pt x="1513762" y="1133061"/>
                  </a:cubicBezTo>
                  <a:cubicBezTo>
                    <a:pt x="1223157" y="1099791"/>
                    <a:pt x="1003540" y="1100880"/>
                    <a:pt x="800864" y="1133061"/>
                  </a:cubicBezTo>
                  <a:cubicBezTo>
                    <a:pt x="598188" y="1165242"/>
                    <a:pt x="477454" y="1139454"/>
                    <a:pt x="188847" y="1133061"/>
                  </a:cubicBezTo>
                  <a:cubicBezTo>
                    <a:pt x="69540" y="1113438"/>
                    <a:pt x="18522" y="1031587"/>
                    <a:pt x="0" y="944214"/>
                  </a:cubicBezTo>
                  <a:cubicBezTo>
                    <a:pt x="15697" y="810496"/>
                    <a:pt x="-2032" y="704335"/>
                    <a:pt x="0" y="589192"/>
                  </a:cubicBezTo>
                  <a:cubicBezTo>
                    <a:pt x="2032" y="474049"/>
                    <a:pt x="-2037" y="365716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-14902" y="95644"/>
                    <a:pt x="65612" y="-17100"/>
                    <a:pt x="188847" y="0"/>
                  </a:cubicBezTo>
                  <a:cubicBezTo>
                    <a:pt x="356351" y="10385"/>
                    <a:pt x="678063" y="-20717"/>
                    <a:pt x="881569" y="0"/>
                  </a:cubicBezTo>
                  <a:cubicBezTo>
                    <a:pt x="1085075" y="20717"/>
                    <a:pt x="1374687" y="20135"/>
                    <a:pt x="1574291" y="0"/>
                  </a:cubicBezTo>
                  <a:cubicBezTo>
                    <a:pt x="1773895" y="-20135"/>
                    <a:pt x="2062558" y="12363"/>
                    <a:pt x="2206484" y="0"/>
                  </a:cubicBezTo>
                  <a:cubicBezTo>
                    <a:pt x="2295857" y="17885"/>
                    <a:pt x="2395363" y="79610"/>
                    <a:pt x="2395331" y="188847"/>
                  </a:cubicBezTo>
                  <a:cubicBezTo>
                    <a:pt x="2407855" y="369435"/>
                    <a:pt x="2400744" y="447498"/>
                    <a:pt x="2395331" y="551423"/>
                  </a:cubicBezTo>
                  <a:cubicBezTo>
                    <a:pt x="2389918" y="655348"/>
                    <a:pt x="2397191" y="822867"/>
                    <a:pt x="2395331" y="944214"/>
                  </a:cubicBezTo>
                  <a:cubicBezTo>
                    <a:pt x="2393968" y="1053648"/>
                    <a:pt x="2308732" y="1130264"/>
                    <a:pt x="2206484" y="1133061"/>
                  </a:cubicBezTo>
                  <a:cubicBezTo>
                    <a:pt x="2053836" y="1113121"/>
                    <a:pt x="1879584" y="1139248"/>
                    <a:pt x="1554115" y="1133061"/>
                  </a:cubicBezTo>
                  <a:cubicBezTo>
                    <a:pt x="1228646" y="1126874"/>
                    <a:pt x="1015507" y="1108295"/>
                    <a:pt x="861393" y="1133061"/>
                  </a:cubicBezTo>
                  <a:cubicBezTo>
                    <a:pt x="707279" y="1157827"/>
                    <a:pt x="409747" y="1106765"/>
                    <a:pt x="188847" y="1133061"/>
                  </a:cubicBezTo>
                  <a:cubicBezTo>
                    <a:pt x="81609" y="1124066"/>
                    <a:pt x="-10389" y="1071126"/>
                    <a:pt x="0" y="944214"/>
                  </a:cubicBezTo>
                  <a:cubicBezTo>
                    <a:pt x="11867" y="861634"/>
                    <a:pt x="6924" y="692575"/>
                    <a:pt x="0" y="558977"/>
                  </a:cubicBezTo>
                  <a:cubicBezTo>
                    <a:pt x="-6924" y="425379"/>
                    <a:pt x="4765" y="354857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03021005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F64E3B1D-43E0-8D4E-91FC-34B9DBD96421}"/>
                </a:ext>
              </a:extLst>
            </p:cNvPr>
            <p:cNvSpPr/>
            <p:nvPr/>
          </p:nvSpPr>
          <p:spPr>
            <a:xfrm>
              <a:off x="8798925" y="3627781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41216 w 2395331"/>
                <a:gd name="connsiteY2" fmla="*/ 0 h 1133061"/>
                <a:gd name="connsiteX3" fmla="*/ 1513762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74084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33938 w 2395331"/>
                <a:gd name="connsiteY9" fmla="*/ 1133061 h 1133061"/>
                <a:gd name="connsiteX10" fmla="*/ 821040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81638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1027" y="86904"/>
                    <a:pt x="103268" y="3508"/>
                    <a:pt x="188847" y="0"/>
                  </a:cubicBezTo>
                  <a:cubicBezTo>
                    <a:pt x="493216" y="-25316"/>
                    <a:pt x="523583" y="-20833"/>
                    <a:pt x="841216" y="0"/>
                  </a:cubicBezTo>
                  <a:cubicBezTo>
                    <a:pt x="1158849" y="20833"/>
                    <a:pt x="1343693" y="14033"/>
                    <a:pt x="1513762" y="0"/>
                  </a:cubicBezTo>
                  <a:cubicBezTo>
                    <a:pt x="1683831" y="-14033"/>
                    <a:pt x="1860727" y="-14928"/>
                    <a:pt x="2206484" y="0"/>
                  </a:cubicBezTo>
                  <a:cubicBezTo>
                    <a:pt x="2335062" y="7046"/>
                    <a:pt x="2412350" y="88997"/>
                    <a:pt x="2395331" y="188847"/>
                  </a:cubicBezTo>
                  <a:cubicBezTo>
                    <a:pt x="2404634" y="307070"/>
                    <a:pt x="2412928" y="414431"/>
                    <a:pt x="2395331" y="574084"/>
                  </a:cubicBezTo>
                  <a:cubicBezTo>
                    <a:pt x="2377734" y="733737"/>
                    <a:pt x="2406543" y="825755"/>
                    <a:pt x="2395331" y="944214"/>
                  </a:cubicBezTo>
                  <a:cubicBezTo>
                    <a:pt x="2385969" y="1049539"/>
                    <a:pt x="2311147" y="1158209"/>
                    <a:pt x="2206484" y="1133061"/>
                  </a:cubicBezTo>
                  <a:cubicBezTo>
                    <a:pt x="2041801" y="1133522"/>
                    <a:pt x="1669857" y="1126745"/>
                    <a:pt x="1533938" y="1133061"/>
                  </a:cubicBezTo>
                  <a:cubicBezTo>
                    <a:pt x="1398019" y="1139377"/>
                    <a:pt x="1176748" y="1139268"/>
                    <a:pt x="821040" y="1133061"/>
                  </a:cubicBezTo>
                  <a:cubicBezTo>
                    <a:pt x="465332" y="1126854"/>
                    <a:pt x="418791" y="1135208"/>
                    <a:pt x="188847" y="1133061"/>
                  </a:cubicBezTo>
                  <a:cubicBezTo>
                    <a:pt x="91366" y="1140517"/>
                    <a:pt x="24367" y="1048745"/>
                    <a:pt x="0" y="944214"/>
                  </a:cubicBezTo>
                  <a:cubicBezTo>
                    <a:pt x="1059" y="863847"/>
                    <a:pt x="11566" y="757253"/>
                    <a:pt x="0" y="581638"/>
                  </a:cubicBezTo>
                  <a:cubicBezTo>
                    <a:pt x="-11566" y="406023"/>
                    <a:pt x="5739" y="300554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3067" y="83048"/>
                    <a:pt x="74401" y="10420"/>
                    <a:pt x="188847" y="0"/>
                  </a:cubicBezTo>
                  <a:cubicBezTo>
                    <a:pt x="353982" y="30890"/>
                    <a:pt x="631620" y="14283"/>
                    <a:pt x="881569" y="0"/>
                  </a:cubicBezTo>
                  <a:cubicBezTo>
                    <a:pt x="1131518" y="-14283"/>
                    <a:pt x="1440738" y="18485"/>
                    <a:pt x="1594467" y="0"/>
                  </a:cubicBezTo>
                  <a:cubicBezTo>
                    <a:pt x="1748196" y="-18485"/>
                    <a:pt x="1994706" y="-13226"/>
                    <a:pt x="2206484" y="0"/>
                  </a:cubicBezTo>
                  <a:cubicBezTo>
                    <a:pt x="2312081" y="-5639"/>
                    <a:pt x="2397996" y="75637"/>
                    <a:pt x="2395331" y="188847"/>
                  </a:cubicBezTo>
                  <a:cubicBezTo>
                    <a:pt x="2406974" y="380968"/>
                    <a:pt x="2391320" y="459889"/>
                    <a:pt x="2395331" y="574084"/>
                  </a:cubicBezTo>
                  <a:cubicBezTo>
                    <a:pt x="2399342" y="688279"/>
                    <a:pt x="2382136" y="779136"/>
                    <a:pt x="2395331" y="944214"/>
                  </a:cubicBezTo>
                  <a:cubicBezTo>
                    <a:pt x="2399166" y="1064980"/>
                    <a:pt x="2288925" y="1124875"/>
                    <a:pt x="2206484" y="1133061"/>
                  </a:cubicBezTo>
                  <a:cubicBezTo>
                    <a:pt x="1920571" y="1115835"/>
                    <a:pt x="1683743" y="1124946"/>
                    <a:pt x="1533938" y="1133061"/>
                  </a:cubicBezTo>
                  <a:cubicBezTo>
                    <a:pt x="1384133" y="1141176"/>
                    <a:pt x="1109426" y="1149633"/>
                    <a:pt x="861393" y="1133061"/>
                  </a:cubicBezTo>
                  <a:cubicBezTo>
                    <a:pt x="613360" y="1116489"/>
                    <a:pt x="374764" y="1114554"/>
                    <a:pt x="188847" y="1133061"/>
                  </a:cubicBezTo>
                  <a:cubicBezTo>
                    <a:pt x="84930" y="1129906"/>
                    <a:pt x="-15763" y="1061710"/>
                    <a:pt x="0" y="944214"/>
                  </a:cubicBezTo>
                  <a:cubicBezTo>
                    <a:pt x="6321" y="761188"/>
                    <a:pt x="-8702" y="678818"/>
                    <a:pt x="0" y="566531"/>
                  </a:cubicBezTo>
                  <a:cubicBezTo>
                    <a:pt x="8702" y="454244"/>
                    <a:pt x="-6961" y="357974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17245137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025681E9-698E-0346-B2CC-0BD70C2F69FC}"/>
                </a:ext>
              </a:extLst>
            </p:cNvPr>
            <p:cNvSpPr/>
            <p:nvPr/>
          </p:nvSpPr>
          <p:spPr>
            <a:xfrm>
              <a:off x="8798924" y="4959623"/>
              <a:ext cx="2395331" cy="1133061"/>
            </a:xfrm>
            <a:custGeom>
              <a:avLst/>
              <a:gdLst>
                <a:gd name="connsiteX0" fmla="*/ 0 w 2395331"/>
                <a:gd name="connsiteY0" fmla="*/ 188847 h 1133061"/>
                <a:gd name="connsiteX1" fmla="*/ 188847 w 2395331"/>
                <a:gd name="connsiteY1" fmla="*/ 0 h 1133061"/>
                <a:gd name="connsiteX2" fmla="*/ 861393 w 2395331"/>
                <a:gd name="connsiteY2" fmla="*/ 0 h 1133061"/>
                <a:gd name="connsiteX3" fmla="*/ 1493586 w 2395331"/>
                <a:gd name="connsiteY3" fmla="*/ 0 h 1133061"/>
                <a:gd name="connsiteX4" fmla="*/ 2206484 w 2395331"/>
                <a:gd name="connsiteY4" fmla="*/ 0 h 1133061"/>
                <a:gd name="connsiteX5" fmla="*/ 2395331 w 2395331"/>
                <a:gd name="connsiteY5" fmla="*/ 188847 h 1133061"/>
                <a:gd name="connsiteX6" fmla="*/ 2395331 w 2395331"/>
                <a:gd name="connsiteY6" fmla="*/ 558977 h 1133061"/>
                <a:gd name="connsiteX7" fmla="*/ 2395331 w 2395331"/>
                <a:gd name="connsiteY7" fmla="*/ 944214 h 1133061"/>
                <a:gd name="connsiteX8" fmla="*/ 2206484 w 2395331"/>
                <a:gd name="connsiteY8" fmla="*/ 1133061 h 1133061"/>
                <a:gd name="connsiteX9" fmla="*/ 1533938 w 2395331"/>
                <a:gd name="connsiteY9" fmla="*/ 1133061 h 1133061"/>
                <a:gd name="connsiteX10" fmla="*/ 901745 w 2395331"/>
                <a:gd name="connsiteY10" fmla="*/ 1133061 h 1133061"/>
                <a:gd name="connsiteX11" fmla="*/ 188847 w 2395331"/>
                <a:gd name="connsiteY11" fmla="*/ 1133061 h 1133061"/>
                <a:gd name="connsiteX12" fmla="*/ 0 w 2395331"/>
                <a:gd name="connsiteY12" fmla="*/ 944214 h 1133061"/>
                <a:gd name="connsiteX13" fmla="*/ 0 w 2395331"/>
                <a:gd name="connsiteY13" fmla="*/ 558977 h 1133061"/>
                <a:gd name="connsiteX14" fmla="*/ 0 w 2395331"/>
                <a:gd name="connsiteY14" fmla="*/ 188847 h 113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95331" h="1133061" fill="none" extrusionOk="0">
                  <a:moveTo>
                    <a:pt x="0" y="188847"/>
                  </a:moveTo>
                  <a:cubicBezTo>
                    <a:pt x="-14845" y="64400"/>
                    <a:pt x="65306" y="-1269"/>
                    <a:pt x="188847" y="0"/>
                  </a:cubicBezTo>
                  <a:cubicBezTo>
                    <a:pt x="353431" y="12477"/>
                    <a:pt x="697605" y="8942"/>
                    <a:pt x="861393" y="0"/>
                  </a:cubicBezTo>
                  <a:cubicBezTo>
                    <a:pt x="1025181" y="-8942"/>
                    <a:pt x="1238220" y="4370"/>
                    <a:pt x="1493586" y="0"/>
                  </a:cubicBezTo>
                  <a:cubicBezTo>
                    <a:pt x="1748952" y="-4370"/>
                    <a:pt x="2061932" y="-25230"/>
                    <a:pt x="2206484" y="0"/>
                  </a:cubicBezTo>
                  <a:cubicBezTo>
                    <a:pt x="2306699" y="5395"/>
                    <a:pt x="2410673" y="101997"/>
                    <a:pt x="2395331" y="188847"/>
                  </a:cubicBezTo>
                  <a:cubicBezTo>
                    <a:pt x="2379718" y="272003"/>
                    <a:pt x="2389831" y="483161"/>
                    <a:pt x="2395331" y="558977"/>
                  </a:cubicBezTo>
                  <a:cubicBezTo>
                    <a:pt x="2400832" y="634793"/>
                    <a:pt x="2384029" y="773692"/>
                    <a:pt x="2395331" y="944214"/>
                  </a:cubicBezTo>
                  <a:cubicBezTo>
                    <a:pt x="2389939" y="1041213"/>
                    <a:pt x="2314791" y="1155349"/>
                    <a:pt x="2206484" y="1133061"/>
                  </a:cubicBezTo>
                  <a:cubicBezTo>
                    <a:pt x="1989131" y="1113569"/>
                    <a:pt x="1708107" y="1156809"/>
                    <a:pt x="1533938" y="1133061"/>
                  </a:cubicBezTo>
                  <a:cubicBezTo>
                    <a:pt x="1359769" y="1109313"/>
                    <a:pt x="1143056" y="1119317"/>
                    <a:pt x="901745" y="1133061"/>
                  </a:cubicBezTo>
                  <a:cubicBezTo>
                    <a:pt x="660434" y="1146805"/>
                    <a:pt x="542035" y="1143834"/>
                    <a:pt x="188847" y="1133061"/>
                  </a:cubicBezTo>
                  <a:cubicBezTo>
                    <a:pt x="106519" y="1130281"/>
                    <a:pt x="-16024" y="1067762"/>
                    <a:pt x="0" y="944214"/>
                  </a:cubicBezTo>
                  <a:cubicBezTo>
                    <a:pt x="-6174" y="772652"/>
                    <a:pt x="1375" y="732014"/>
                    <a:pt x="0" y="558977"/>
                  </a:cubicBezTo>
                  <a:cubicBezTo>
                    <a:pt x="-1375" y="385940"/>
                    <a:pt x="16087" y="287830"/>
                    <a:pt x="0" y="188847"/>
                  </a:cubicBezTo>
                  <a:close/>
                </a:path>
                <a:path w="2395331" h="1133061" stroke="0" extrusionOk="0">
                  <a:moveTo>
                    <a:pt x="0" y="188847"/>
                  </a:moveTo>
                  <a:cubicBezTo>
                    <a:pt x="3553" y="77483"/>
                    <a:pt x="89685" y="18926"/>
                    <a:pt x="188847" y="0"/>
                  </a:cubicBezTo>
                  <a:cubicBezTo>
                    <a:pt x="398910" y="-24024"/>
                    <a:pt x="688429" y="-12301"/>
                    <a:pt x="861393" y="0"/>
                  </a:cubicBezTo>
                  <a:cubicBezTo>
                    <a:pt x="1034357" y="12301"/>
                    <a:pt x="1342995" y="15131"/>
                    <a:pt x="1554115" y="0"/>
                  </a:cubicBezTo>
                  <a:cubicBezTo>
                    <a:pt x="1765235" y="-15131"/>
                    <a:pt x="1998695" y="-4188"/>
                    <a:pt x="2206484" y="0"/>
                  </a:cubicBezTo>
                  <a:cubicBezTo>
                    <a:pt x="2299281" y="7742"/>
                    <a:pt x="2375232" y="69392"/>
                    <a:pt x="2395331" y="188847"/>
                  </a:cubicBezTo>
                  <a:cubicBezTo>
                    <a:pt x="2410006" y="333969"/>
                    <a:pt x="2383455" y="442433"/>
                    <a:pt x="2395331" y="551423"/>
                  </a:cubicBezTo>
                  <a:cubicBezTo>
                    <a:pt x="2407207" y="660413"/>
                    <a:pt x="2386930" y="780794"/>
                    <a:pt x="2395331" y="944214"/>
                  </a:cubicBezTo>
                  <a:cubicBezTo>
                    <a:pt x="2374054" y="1059391"/>
                    <a:pt x="2306483" y="1141221"/>
                    <a:pt x="2206484" y="1133061"/>
                  </a:cubicBezTo>
                  <a:cubicBezTo>
                    <a:pt x="2039987" y="1145659"/>
                    <a:pt x="1817347" y="1117076"/>
                    <a:pt x="1574291" y="1133061"/>
                  </a:cubicBezTo>
                  <a:cubicBezTo>
                    <a:pt x="1331235" y="1149046"/>
                    <a:pt x="1029759" y="1158257"/>
                    <a:pt x="881569" y="1133061"/>
                  </a:cubicBezTo>
                  <a:cubicBezTo>
                    <a:pt x="733379" y="1107865"/>
                    <a:pt x="516738" y="1123547"/>
                    <a:pt x="188847" y="1133061"/>
                  </a:cubicBezTo>
                  <a:cubicBezTo>
                    <a:pt x="86197" y="1129272"/>
                    <a:pt x="11936" y="1067963"/>
                    <a:pt x="0" y="944214"/>
                  </a:cubicBezTo>
                  <a:cubicBezTo>
                    <a:pt x="4263" y="772265"/>
                    <a:pt x="-7764" y="690766"/>
                    <a:pt x="0" y="589192"/>
                  </a:cubicBezTo>
                  <a:cubicBezTo>
                    <a:pt x="7764" y="487618"/>
                    <a:pt x="18637" y="300566"/>
                    <a:pt x="0" y="188847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00145951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B771AC-AB7D-7A47-8459-ACF51C2CA4D4}"/>
                </a:ext>
              </a:extLst>
            </p:cNvPr>
            <p:cNvSpPr txBox="1"/>
            <p:nvPr/>
          </p:nvSpPr>
          <p:spPr>
            <a:xfrm>
              <a:off x="1430671" y="2662414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FD42BE-C97E-6443-B942-00DD734B24FB}"/>
                </a:ext>
              </a:extLst>
            </p:cNvPr>
            <p:cNvSpPr txBox="1"/>
            <p:nvPr/>
          </p:nvSpPr>
          <p:spPr>
            <a:xfrm>
              <a:off x="1430671" y="3916465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DB9A66-FD09-0045-92A6-236D7CE1F44C}"/>
                </a:ext>
              </a:extLst>
            </p:cNvPr>
            <p:cNvSpPr txBox="1"/>
            <p:nvPr/>
          </p:nvSpPr>
          <p:spPr>
            <a:xfrm>
              <a:off x="1334592" y="5309212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C09BB6-1E62-7843-B2A5-3C42E5965613}"/>
                </a:ext>
              </a:extLst>
            </p:cNvPr>
            <p:cNvSpPr txBox="1"/>
            <p:nvPr/>
          </p:nvSpPr>
          <p:spPr>
            <a:xfrm>
              <a:off x="4044180" y="2655279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47D618-1F49-D647-A4A6-4D90AE15C2EC}"/>
                </a:ext>
              </a:extLst>
            </p:cNvPr>
            <p:cNvSpPr txBox="1"/>
            <p:nvPr/>
          </p:nvSpPr>
          <p:spPr>
            <a:xfrm>
              <a:off x="3938408" y="3974189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97C451-E76E-E748-B8D2-765B248EF2E1}"/>
                </a:ext>
              </a:extLst>
            </p:cNvPr>
            <p:cNvSpPr txBox="1"/>
            <p:nvPr/>
          </p:nvSpPr>
          <p:spPr>
            <a:xfrm>
              <a:off x="3938408" y="5326098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6B065C-B15F-F549-906E-31123FD1D397}"/>
                </a:ext>
              </a:extLst>
            </p:cNvPr>
            <p:cNvSpPr txBox="1"/>
            <p:nvPr/>
          </p:nvSpPr>
          <p:spPr>
            <a:xfrm>
              <a:off x="6610246" y="2638393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B14A40-8E9D-B249-9333-82A98FB360A7}"/>
                </a:ext>
              </a:extLst>
            </p:cNvPr>
            <p:cNvSpPr txBox="1"/>
            <p:nvPr/>
          </p:nvSpPr>
          <p:spPr>
            <a:xfrm>
              <a:off x="6610246" y="3974189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E19737-0DA2-F947-80D2-8A74DC866166}"/>
                </a:ext>
              </a:extLst>
            </p:cNvPr>
            <p:cNvSpPr txBox="1"/>
            <p:nvPr/>
          </p:nvSpPr>
          <p:spPr>
            <a:xfrm>
              <a:off x="6657689" y="5341009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8A273D-6158-554E-952F-F3D139EE04E8}"/>
                </a:ext>
              </a:extLst>
            </p:cNvPr>
            <p:cNvSpPr txBox="1"/>
            <p:nvPr/>
          </p:nvSpPr>
          <p:spPr>
            <a:xfrm>
              <a:off x="9188130" y="2628454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1E9906-5926-E342-A890-E9F14BFDBB8A}"/>
                </a:ext>
              </a:extLst>
            </p:cNvPr>
            <p:cNvSpPr txBox="1"/>
            <p:nvPr/>
          </p:nvSpPr>
          <p:spPr>
            <a:xfrm>
              <a:off x="9175206" y="4009167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98394B-A73A-8B4F-AAA9-24F665EABD30}"/>
                </a:ext>
              </a:extLst>
            </p:cNvPr>
            <p:cNvSpPr txBox="1"/>
            <p:nvPr/>
          </p:nvSpPr>
          <p:spPr>
            <a:xfrm>
              <a:off x="9268749" y="5341009"/>
              <a:ext cx="1581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Dosis" panose="02010503020202060003" pitchFamily="2" charset="77"/>
                </a:rPr>
                <a:t>Key word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78F0E8E-46DF-6F45-B7D1-3CB00B3278C4}"/>
                </a:ext>
              </a:extLst>
            </p:cNvPr>
            <p:cNvSpPr txBox="1"/>
            <p:nvPr/>
          </p:nvSpPr>
          <p:spPr>
            <a:xfrm>
              <a:off x="729529" y="1048551"/>
              <a:ext cx="499282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atin typeface="Modern Love Caps" pitchFamily="82" charset="0"/>
                </a:rPr>
                <a:t>Keyword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2943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526D582-4763-404D-BB59-F66B6768ABB1}"/>
              </a:ext>
            </a:extLst>
          </p:cNvPr>
          <p:cNvGrpSpPr/>
          <p:nvPr/>
        </p:nvGrpSpPr>
        <p:grpSpPr>
          <a:xfrm>
            <a:off x="968415" y="740780"/>
            <a:ext cx="10255170" cy="5706319"/>
            <a:chOff x="968415" y="740780"/>
            <a:chExt cx="10255170" cy="570631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FE1805-1DC8-6447-97E0-712B62FDB901}"/>
                </a:ext>
              </a:extLst>
            </p:cNvPr>
            <p:cNvSpPr/>
            <p:nvPr/>
          </p:nvSpPr>
          <p:spPr>
            <a:xfrm>
              <a:off x="968415" y="740780"/>
              <a:ext cx="10255170" cy="5706319"/>
            </a:xfrm>
            <a:custGeom>
              <a:avLst/>
              <a:gdLst>
                <a:gd name="connsiteX0" fmla="*/ 0 w 10255170"/>
                <a:gd name="connsiteY0" fmla="*/ 0 h 5706319"/>
                <a:gd name="connsiteX1" fmla="*/ 10255170 w 10255170"/>
                <a:gd name="connsiteY1" fmla="*/ 0 h 5706319"/>
                <a:gd name="connsiteX2" fmla="*/ 10255170 w 10255170"/>
                <a:gd name="connsiteY2" fmla="*/ 5706319 h 5706319"/>
                <a:gd name="connsiteX3" fmla="*/ 0 w 10255170"/>
                <a:gd name="connsiteY3" fmla="*/ 5706319 h 5706319"/>
                <a:gd name="connsiteX4" fmla="*/ 0 w 10255170"/>
                <a:gd name="connsiteY4" fmla="*/ 0 h 570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5170" h="5706319" fill="none" extrusionOk="0">
                  <a:moveTo>
                    <a:pt x="0" y="0"/>
                  </a:moveTo>
                  <a:cubicBezTo>
                    <a:pt x="1305936" y="-49533"/>
                    <a:pt x="5597990" y="-14809"/>
                    <a:pt x="10255170" y="0"/>
                  </a:cubicBezTo>
                  <a:cubicBezTo>
                    <a:pt x="10342809" y="1775845"/>
                    <a:pt x="10182491" y="3178586"/>
                    <a:pt x="10255170" y="5706319"/>
                  </a:cubicBezTo>
                  <a:cubicBezTo>
                    <a:pt x="5281694" y="5658088"/>
                    <a:pt x="2805064" y="5790774"/>
                    <a:pt x="0" y="5706319"/>
                  </a:cubicBezTo>
                  <a:cubicBezTo>
                    <a:pt x="-38581" y="3527770"/>
                    <a:pt x="63341" y="2401262"/>
                    <a:pt x="0" y="0"/>
                  </a:cubicBezTo>
                  <a:close/>
                </a:path>
                <a:path w="10255170" h="5706319" stroke="0" extrusionOk="0">
                  <a:moveTo>
                    <a:pt x="0" y="0"/>
                  </a:moveTo>
                  <a:cubicBezTo>
                    <a:pt x="1928432" y="118645"/>
                    <a:pt x="7251932" y="116012"/>
                    <a:pt x="10255170" y="0"/>
                  </a:cubicBezTo>
                  <a:cubicBezTo>
                    <a:pt x="10122288" y="1450734"/>
                    <a:pt x="10340121" y="3611605"/>
                    <a:pt x="10255170" y="5706319"/>
                  </a:cubicBezTo>
                  <a:cubicBezTo>
                    <a:pt x="5162439" y="5840919"/>
                    <a:pt x="2578227" y="5549123"/>
                    <a:pt x="0" y="5706319"/>
                  </a:cubicBezTo>
                  <a:cubicBezTo>
                    <a:pt x="-20187" y="2880647"/>
                    <a:pt x="-152480" y="2098675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F863F6F-570A-B340-8B8A-9A4EACF21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7938" y="884207"/>
              <a:ext cx="1076445" cy="10764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BD89A6-A860-CD46-80BA-4B7B887F27A9}"/>
                </a:ext>
              </a:extLst>
            </p:cNvPr>
            <p:cNvSpPr txBox="1"/>
            <p:nvPr/>
          </p:nvSpPr>
          <p:spPr>
            <a:xfrm>
              <a:off x="2384383" y="865980"/>
              <a:ext cx="613425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atin typeface="Modern Love Caps" pitchFamily="82" charset="0"/>
                </a:rPr>
                <a:t>Your Turn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C3C27DAA-5258-0B40-B30D-C9F1F7ABB573}"/>
                </a:ext>
              </a:extLst>
            </p:cNvPr>
            <p:cNvSpPr/>
            <p:nvPr/>
          </p:nvSpPr>
          <p:spPr>
            <a:xfrm>
              <a:off x="1165183" y="2050761"/>
              <a:ext cx="9659703" cy="910248"/>
            </a:xfrm>
            <a:custGeom>
              <a:avLst/>
              <a:gdLst>
                <a:gd name="connsiteX0" fmla="*/ 0 w 9659703"/>
                <a:gd name="connsiteY0" fmla="*/ 151711 h 910248"/>
                <a:gd name="connsiteX1" fmla="*/ 151711 w 9659703"/>
                <a:gd name="connsiteY1" fmla="*/ 0 h 910248"/>
                <a:gd name="connsiteX2" fmla="*/ 820017 w 9659703"/>
                <a:gd name="connsiteY2" fmla="*/ 0 h 910248"/>
                <a:gd name="connsiteX3" fmla="*/ 1488323 w 9659703"/>
                <a:gd name="connsiteY3" fmla="*/ 0 h 910248"/>
                <a:gd name="connsiteX4" fmla="*/ 1969503 w 9659703"/>
                <a:gd name="connsiteY4" fmla="*/ 0 h 910248"/>
                <a:gd name="connsiteX5" fmla="*/ 2824934 w 9659703"/>
                <a:gd name="connsiteY5" fmla="*/ 0 h 910248"/>
                <a:gd name="connsiteX6" fmla="*/ 3493240 w 9659703"/>
                <a:gd name="connsiteY6" fmla="*/ 0 h 910248"/>
                <a:gd name="connsiteX7" fmla="*/ 4348671 w 9659703"/>
                <a:gd name="connsiteY7" fmla="*/ 0 h 910248"/>
                <a:gd name="connsiteX8" fmla="*/ 5110540 w 9659703"/>
                <a:gd name="connsiteY8" fmla="*/ 0 h 910248"/>
                <a:gd name="connsiteX9" fmla="*/ 5685283 w 9659703"/>
                <a:gd name="connsiteY9" fmla="*/ 0 h 910248"/>
                <a:gd name="connsiteX10" fmla="*/ 6447152 w 9659703"/>
                <a:gd name="connsiteY10" fmla="*/ 0 h 910248"/>
                <a:gd name="connsiteX11" fmla="*/ 6928332 w 9659703"/>
                <a:gd name="connsiteY11" fmla="*/ 0 h 910248"/>
                <a:gd name="connsiteX12" fmla="*/ 7596637 w 9659703"/>
                <a:gd name="connsiteY12" fmla="*/ 0 h 910248"/>
                <a:gd name="connsiteX13" fmla="*/ 7984255 w 9659703"/>
                <a:gd name="connsiteY13" fmla="*/ 0 h 910248"/>
                <a:gd name="connsiteX14" fmla="*/ 8839686 w 9659703"/>
                <a:gd name="connsiteY14" fmla="*/ 0 h 910248"/>
                <a:gd name="connsiteX15" fmla="*/ 9507992 w 9659703"/>
                <a:gd name="connsiteY15" fmla="*/ 0 h 910248"/>
                <a:gd name="connsiteX16" fmla="*/ 9659703 w 9659703"/>
                <a:gd name="connsiteY16" fmla="*/ 151711 h 910248"/>
                <a:gd name="connsiteX17" fmla="*/ 9659703 w 9659703"/>
                <a:gd name="connsiteY17" fmla="*/ 758537 h 910248"/>
                <a:gd name="connsiteX18" fmla="*/ 9507992 w 9659703"/>
                <a:gd name="connsiteY18" fmla="*/ 910248 h 910248"/>
                <a:gd name="connsiteX19" fmla="*/ 8839686 w 9659703"/>
                <a:gd name="connsiteY19" fmla="*/ 910248 h 910248"/>
                <a:gd name="connsiteX20" fmla="*/ 8077818 w 9659703"/>
                <a:gd name="connsiteY20" fmla="*/ 910248 h 910248"/>
                <a:gd name="connsiteX21" fmla="*/ 7222386 w 9659703"/>
                <a:gd name="connsiteY21" fmla="*/ 910248 h 910248"/>
                <a:gd name="connsiteX22" fmla="*/ 6460518 w 9659703"/>
                <a:gd name="connsiteY22" fmla="*/ 910248 h 910248"/>
                <a:gd name="connsiteX23" fmla="*/ 5979337 w 9659703"/>
                <a:gd name="connsiteY23" fmla="*/ 910248 h 910248"/>
                <a:gd name="connsiteX24" fmla="*/ 5217469 w 9659703"/>
                <a:gd name="connsiteY24" fmla="*/ 910248 h 910248"/>
                <a:gd name="connsiteX25" fmla="*/ 4642726 w 9659703"/>
                <a:gd name="connsiteY25" fmla="*/ 910248 h 910248"/>
                <a:gd name="connsiteX26" fmla="*/ 4161546 w 9659703"/>
                <a:gd name="connsiteY26" fmla="*/ 910248 h 910248"/>
                <a:gd name="connsiteX27" fmla="*/ 3773928 w 9659703"/>
                <a:gd name="connsiteY27" fmla="*/ 910248 h 910248"/>
                <a:gd name="connsiteX28" fmla="*/ 3292748 w 9659703"/>
                <a:gd name="connsiteY28" fmla="*/ 910248 h 910248"/>
                <a:gd name="connsiteX29" fmla="*/ 2811568 w 9659703"/>
                <a:gd name="connsiteY29" fmla="*/ 910248 h 910248"/>
                <a:gd name="connsiteX30" fmla="*/ 2143262 w 9659703"/>
                <a:gd name="connsiteY30" fmla="*/ 910248 h 910248"/>
                <a:gd name="connsiteX31" fmla="*/ 1474956 w 9659703"/>
                <a:gd name="connsiteY31" fmla="*/ 910248 h 910248"/>
                <a:gd name="connsiteX32" fmla="*/ 900213 w 9659703"/>
                <a:gd name="connsiteY32" fmla="*/ 910248 h 910248"/>
                <a:gd name="connsiteX33" fmla="*/ 151711 w 9659703"/>
                <a:gd name="connsiteY33" fmla="*/ 910248 h 910248"/>
                <a:gd name="connsiteX34" fmla="*/ 0 w 9659703"/>
                <a:gd name="connsiteY34" fmla="*/ 758537 h 910248"/>
                <a:gd name="connsiteX35" fmla="*/ 0 w 9659703"/>
                <a:gd name="connsiteY35" fmla="*/ 151711 h 9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59703" h="910248" fill="none" extrusionOk="0">
                  <a:moveTo>
                    <a:pt x="0" y="151711"/>
                  </a:moveTo>
                  <a:cubicBezTo>
                    <a:pt x="2922" y="68016"/>
                    <a:pt x="71876" y="4096"/>
                    <a:pt x="151711" y="0"/>
                  </a:cubicBezTo>
                  <a:cubicBezTo>
                    <a:pt x="313624" y="-30487"/>
                    <a:pt x="674537" y="16420"/>
                    <a:pt x="820017" y="0"/>
                  </a:cubicBezTo>
                  <a:cubicBezTo>
                    <a:pt x="965497" y="-16420"/>
                    <a:pt x="1255246" y="-15404"/>
                    <a:pt x="1488323" y="0"/>
                  </a:cubicBezTo>
                  <a:cubicBezTo>
                    <a:pt x="1721400" y="15404"/>
                    <a:pt x="1777541" y="-22870"/>
                    <a:pt x="1969503" y="0"/>
                  </a:cubicBezTo>
                  <a:cubicBezTo>
                    <a:pt x="2161465" y="22870"/>
                    <a:pt x="2421713" y="22600"/>
                    <a:pt x="2824934" y="0"/>
                  </a:cubicBezTo>
                  <a:cubicBezTo>
                    <a:pt x="3228155" y="-22600"/>
                    <a:pt x="3347156" y="-31848"/>
                    <a:pt x="3493240" y="0"/>
                  </a:cubicBezTo>
                  <a:cubicBezTo>
                    <a:pt x="3639324" y="31848"/>
                    <a:pt x="3937670" y="-23624"/>
                    <a:pt x="4348671" y="0"/>
                  </a:cubicBezTo>
                  <a:cubicBezTo>
                    <a:pt x="4759672" y="23624"/>
                    <a:pt x="4849891" y="20008"/>
                    <a:pt x="5110540" y="0"/>
                  </a:cubicBezTo>
                  <a:cubicBezTo>
                    <a:pt x="5371189" y="-20008"/>
                    <a:pt x="5492904" y="-7945"/>
                    <a:pt x="5685283" y="0"/>
                  </a:cubicBezTo>
                  <a:cubicBezTo>
                    <a:pt x="5877662" y="7945"/>
                    <a:pt x="6152741" y="-35138"/>
                    <a:pt x="6447152" y="0"/>
                  </a:cubicBezTo>
                  <a:cubicBezTo>
                    <a:pt x="6741563" y="35138"/>
                    <a:pt x="6812857" y="4073"/>
                    <a:pt x="6928332" y="0"/>
                  </a:cubicBezTo>
                  <a:cubicBezTo>
                    <a:pt x="7043807" y="-4073"/>
                    <a:pt x="7454849" y="2954"/>
                    <a:pt x="7596637" y="0"/>
                  </a:cubicBezTo>
                  <a:cubicBezTo>
                    <a:pt x="7738425" y="-2954"/>
                    <a:pt x="7838989" y="7739"/>
                    <a:pt x="7984255" y="0"/>
                  </a:cubicBezTo>
                  <a:cubicBezTo>
                    <a:pt x="8129521" y="-7739"/>
                    <a:pt x="8647196" y="-39163"/>
                    <a:pt x="8839686" y="0"/>
                  </a:cubicBezTo>
                  <a:cubicBezTo>
                    <a:pt x="9032176" y="39163"/>
                    <a:pt x="9317857" y="-16243"/>
                    <a:pt x="9507992" y="0"/>
                  </a:cubicBezTo>
                  <a:cubicBezTo>
                    <a:pt x="9593765" y="-7683"/>
                    <a:pt x="9663475" y="53756"/>
                    <a:pt x="9659703" y="151711"/>
                  </a:cubicBezTo>
                  <a:cubicBezTo>
                    <a:pt x="9684956" y="440738"/>
                    <a:pt x="9649869" y="594527"/>
                    <a:pt x="9659703" y="758537"/>
                  </a:cubicBezTo>
                  <a:cubicBezTo>
                    <a:pt x="9656358" y="852428"/>
                    <a:pt x="9599953" y="924648"/>
                    <a:pt x="9507992" y="910248"/>
                  </a:cubicBezTo>
                  <a:cubicBezTo>
                    <a:pt x="9226760" y="904278"/>
                    <a:pt x="8977234" y="891537"/>
                    <a:pt x="8839686" y="910248"/>
                  </a:cubicBezTo>
                  <a:cubicBezTo>
                    <a:pt x="8702138" y="928959"/>
                    <a:pt x="8261700" y="888096"/>
                    <a:pt x="8077818" y="910248"/>
                  </a:cubicBezTo>
                  <a:cubicBezTo>
                    <a:pt x="7893936" y="932400"/>
                    <a:pt x="7601269" y="874229"/>
                    <a:pt x="7222386" y="910248"/>
                  </a:cubicBezTo>
                  <a:cubicBezTo>
                    <a:pt x="6843503" y="946267"/>
                    <a:pt x="6811756" y="875809"/>
                    <a:pt x="6460518" y="910248"/>
                  </a:cubicBezTo>
                  <a:cubicBezTo>
                    <a:pt x="6109280" y="944687"/>
                    <a:pt x="6095613" y="905289"/>
                    <a:pt x="5979337" y="910248"/>
                  </a:cubicBezTo>
                  <a:cubicBezTo>
                    <a:pt x="5863061" y="915207"/>
                    <a:pt x="5545934" y="934809"/>
                    <a:pt x="5217469" y="910248"/>
                  </a:cubicBezTo>
                  <a:cubicBezTo>
                    <a:pt x="4889004" y="885687"/>
                    <a:pt x="4840470" y="935924"/>
                    <a:pt x="4642726" y="910248"/>
                  </a:cubicBezTo>
                  <a:cubicBezTo>
                    <a:pt x="4444982" y="884572"/>
                    <a:pt x="4373402" y="930920"/>
                    <a:pt x="4161546" y="910248"/>
                  </a:cubicBezTo>
                  <a:cubicBezTo>
                    <a:pt x="3949690" y="889576"/>
                    <a:pt x="3865697" y="926946"/>
                    <a:pt x="3773928" y="910248"/>
                  </a:cubicBezTo>
                  <a:cubicBezTo>
                    <a:pt x="3682159" y="893550"/>
                    <a:pt x="3476950" y="913197"/>
                    <a:pt x="3292748" y="910248"/>
                  </a:cubicBezTo>
                  <a:cubicBezTo>
                    <a:pt x="3108546" y="907299"/>
                    <a:pt x="2985146" y="896763"/>
                    <a:pt x="2811568" y="910248"/>
                  </a:cubicBezTo>
                  <a:cubicBezTo>
                    <a:pt x="2637990" y="923733"/>
                    <a:pt x="2343852" y="912923"/>
                    <a:pt x="2143262" y="910248"/>
                  </a:cubicBezTo>
                  <a:cubicBezTo>
                    <a:pt x="1942672" y="907573"/>
                    <a:pt x="1694109" y="902755"/>
                    <a:pt x="1474956" y="910248"/>
                  </a:cubicBezTo>
                  <a:cubicBezTo>
                    <a:pt x="1255803" y="917741"/>
                    <a:pt x="1108861" y="921688"/>
                    <a:pt x="900213" y="910248"/>
                  </a:cubicBezTo>
                  <a:cubicBezTo>
                    <a:pt x="691565" y="898808"/>
                    <a:pt x="350718" y="911697"/>
                    <a:pt x="151711" y="910248"/>
                  </a:cubicBezTo>
                  <a:cubicBezTo>
                    <a:pt x="65391" y="910526"/>
                    <a:pt x="11892" y="856817"/>
                    <a:pt x="0" y="758537"/>
                  </a:cubicBezTo>
                  <a:cubicBezTo>
                    <a:pt x="28927" y="501665"/>
                    <a:pt x="2754" y="412154"/>
                    <a:pt x="0" y="151711"/>
                  </a:cubicBezTo>
                  <a:close/>
                </a:path>
                <a:path w="9659703" h="910248" stroke="0" extrusionOk="0">
                  <a:moveTo>
                    <a:pt x="0" y="151711"/>
                  </a:moveTo>
                  <a:cubicBezTo>
                    <a:pt x="-8369" y="62761"/>
                    <a:pt x="60976" y="2607"/>
                    <a:pt x="151711" y="0"/>
                  </a:cubicBezTo>
                  <a:cubicBezTo>
                    <a:pt x="371601" y="-30944"/>
                    <a:pt x="819589" y="-2946"/>
                    <a:pt x="1007142" y="0"/>
                  </a:cubicBezTo>
                  <a:cubicBezTo>
                    <a:pt x="1194695" y="2946"/>
                    <a:pt x="1400767" y="-28370"/>
                    <a:pt x="1581885" y="0"/>
                  </a:cubicBezTo>
                  <a:cubicBezTo>
                    <a:pt x="1763003" y="28370"/>
                    <a:pt x="1829996" y="21618"/>
                    <a:pt x="2063066" y="0"/>
                  </a:cubicBezTo>
                  <a:cubicBezTo>
                    <a:pt x="2296136" y="-21618"/>
                    <a:pt x="2491560" y="25761"/>
                    <a:pt x="2824934" y="0"/>
                  </a:cubicBezTo>
                  <a:cubicBezTo>
                    <a:pt x="3158308" y="-25761"/>
                    <a:pt x="3254522" y="26435"/>
                    <a:pt x="3399677" y="0"/>
                  </a:cubicBezTo>
                  <a:cubicBezTo>
                    <a:pt x="3544832" y="-26435"/>
                    <a:pt x="3867389" y="-26789"/>
                    <a:pt x="4255109" y="0"/>
                  </a:cubicBezTo>
                  <a:cubicBezTo>
                    <a:pt x="4642829" y="26789"/>
                    <a:pt x="4530340" y="15194"/>
                    <a:pt x="4736289" y="0"/>
                  </a:cubicBezTo>
                  <a:cubicBezTo>
                    <a:pt x="4942238" y="-15194"/>
                    <a:pt x="5212215" y="9762"/>
                    <a:pt x="5591720" y="0"/>
                  </a:cubicBezTo>
                  <a:cubicBezTo>
                    <a:pt x="5971225" y="-9762"/>
                    <a:pt x="5812177" y="-10011"/>
                    <a:pt x="5979337" y="0"/>
                  </a:cubicBezTo>
                  <a:cubicBezTo>
                    <a:pt x="6146497" y="10011"/>
                    <a:pt x="6498625" y="25946"/>
                    <a:pt x="6647643" y="0"/>
                  </a:cubicBezTo>
                  <a:cubicBezTo>
                    <a:pt x="6796661" y="-25946"/>
                    <a:pt x="7077489" y="32037"/>
                    <a:pt x="7315949" y="0"/>
                  </a:cubicBezTo>
                  <a:cubicBezTo>
                    <a:pt x="7554409" y="-32037"/>
                    <a:pt x="7735539" y="-12728"/>
                    <a:pt x="7890692" y="0"/>
                  </a:cubicBezTo>
                  <a:cubicBezTo>
                    <a:pt x="8045845" y="12728"/>
                    <a:pt x="8426329" y="14619"/>
                    <a:pt x="8746123" y="0"/>
                  </a:cubicBezTo>
                  <a:cubicBezTo>
                    <a:pt x="9065917" y="-14619"/>
                    <a:pt x="9256807" y="-36281"/>
                    <a:pt x="9507992" y="0"/>
                  </a:cubicBezTo>
                  <a:cubicBezTo>
                    <a:pt x="9588817" y="486"/>
                    <a:pt x="9655747" y="65194"/>
                    <a:pt x="9659703" y="151711"/>
                  </a:cubicBezTo>
                  <a:cubicBezTo>
                    <a:pt x="9648928" y="393803"/>
                    <a:pt x="9643559" y="548417"/>
                    <a:pt x="9659703" y="758537"/>
                  </a:cubicBezTo>
                  <a:cubicBezTo>
                    <a:pt x="9653297" y="823054"/>
                    <a:pt x="9608277" y="906896"/>
                    <a:pt x="9507992" y="910248"/>
                  </a:cubicBezTo>
                  <a:cubicBezTo>
                    <a:pt x="9316123" y="897082"/>
                    <a:pt x="9301752" y="911411"/>
                    <a:pt x="9120375" y="910248"/>
                  </a:cubicBezTo>
                  <a:cubicBezTo>
                    <a:pt x="8938998" y="909085"/>
                    <a:pt x="8504716" y="947960"/>
                    <a:pt x="8264943" y="910248"/>
                  </a:cubicBezTo>
                  <a:cubicBezTo>
                    <a:pt x="8025170" y="872536"/>
                    <a:pt x="7730465" y="915608"/>
                    <a:pt x="7596637" y="910248"/>
                  </a:cubicBezTo>
                  <a:cubicBezTo>
                    <a:pt x="7462809" y="904888"/>
                    <a:pt x="7314128" y="921800"/>
                    <a:pt x="7115457" y="910248"/>
                  </a:cubicBezTo>
                  <a:cubicBezTo>
                    <a:pt x="6916786" y="898696"/>
                    <a:pt x="6607663" y="931116"/>
                    <a:pt x="6447152" y="910248"/>
                  </a:cubicBezTo>
                  <a:cubicBezTo>
                    <a:pt x="6286641" y="889380"/>
                    <a:pt x="6236162" y="914747"/>
                    <a:pt x="6059534" y="910248"/>
                  </a:cubicBezTo>
                  <a:cubicBezTo>
                    <a:pt x="5882906" y="905749"/>
                    <a:pt x="5783456" y="898344"/>
                    <a:pt x="5671917" y="910248"/>
                  </a:cubicBezTo>
                  <a:cubicBezTo>
                    <a:pt x="5560378" y="922152"/>
                    <a:pt x="5211235" y="932919"/>
                    <a:pt x="5003611" y="910248"/>
                  </a:cubicBezTo>
                  <a:cubicBezTo>
                    <a:pt x="4795987" y="887577"/>
                    <a:pt x="4626127" y="922180"/>
                    <a:pt x="4522431" y="910248"/>
                  </a:cubicBezTo>
                  <a:cubicBezTo>
                    <a:pt x="4418735" y="898316"/>
                    <a:pt x="4025914" y="892144"/>
                    <a:pt x="3760562" y="910248"/>
                  </a:cubicBezTo>
                  <a:cubicBezTo>
                    <a:pt x="3495210" y="928352"/>
                    <a:pt x="3506071" y="904603"/>
                    <a:pt x="3279382" y="910248"/>
                  </a:cubicBezTo>
                  <a:cubicBezTo>
                    <a:pt x="3052693" y="915893"/>
                    <a:pt x="2727546" y="887088"/>
                    <a:pt x="2517513" y="910248"/>
                  </a:cubicBezTo>
                  <a:cubicBezTo>
                    <a:pt x="2307480" y="933408"/>
                    <a:pt x="2287432" y="923204"/>
                    <a:pt x="2129896" y="910248"/>
                  </a:cubicBezTo>
                  <a:cubicBezTo>
                    <a:pt x="1972360" y="897292"/>
                    <a:pt x="1647536" y="907546"/>
                    <a:pt x="1368028" y="910248"/>
                  </a:cubicBezTo>
                  <a:cubicBezTo>
                    <a:pt x="1088520" y="912950"/>
                    <a:pt x="1070737" y="896039"/>
                    <a:pt x="886847" y="910248"/>
                  </a:cubicBezTo>
                  <a:cubicBezTo>
                    <a:pt x="702957" y="924457"/>
                    <a:pt x="422733" y="906042"/>
                    <a:pt x="151711" y="910248"/>
                  </a:cubicBezTo>
                  <a:cubicBezTo>
                    <a:pt x="71126" y="896269"/>
                    <a:pt x="-13021" y="841905"/>
                    <a:pt x="0" y="758537"/>
                  </a:cubicBezTo>
                  <a:cubicBezTo>
                    <a:pt x="-2563" y="588290"/>
                    <a:pt x="22170" y="275651"/>
                    <a:pt x="0" y="151711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BFDE2FD6-1A49-C54E-B31A-CB9FECA6BA23}"/>
                </a:ext>
              </a:extLst>
            </p:cNvPr>
            <p:cNvSpPr/>
            <p:nvPr/>
          </p:nvSpPr>
          <p:spPr>
            <a:xfrm>
              <a:off x="1165179" y="3138815"/>
              <a:ext cx="9659703" cy="910248"/>
            </a:xfrm>
            <a:custGeom>
              <a:avLst/>
              <a:gdLst>
                <a:gd name="connsiteX0" fmla="*/ 0 w 9659703"/>
                <a:gd name="connsiteY0" fmla="*/ 151711 h 910248"/>
                <a:gd name="connsiteX1" fmla="*/ 151711 w 9659703"/>
                <a:gd name="connsiteY1" fmla="*/ 0 h 910248"/>
                <a:gd name="connsiteX2" fmla="*/ 820017 w 9659703"/>
                <a:gd name="connsiteY2" fmla="*/ 0 h 910248"/>
                <a:gd name="connsiteX3" fmla="*/ 1488323 w 9659703"/>
                <a:gd name="connsiteY3" fmla="*/ 0 h 910248"/>
                <a:gd name="connsiteX4" fmla="*/ 1969503 w 9659703"/>
                <a:gd name="connsiteY4" fmla="*/ 0 h 910248"/>
                <a:gd name="connsiteX5" fmla="*/ 2824934 w 9659703"/>
                <a:gd name="connsiteY5" fmla="*/ 0 h 910248"/>
                <a:gd name="connsiteX6" fmla="*/ 3493240 w 9659703"/>
                <a:gd name="connsiteY6" fmla="*/ 0 h 910248"/>
                <a:gd name="connsiteX7" fmla="*/ 4348671 w 9659703"/>
                <a:gd name="connsiteY7" fmla="*/ 0 h 910248"/>
                <a:gd name="connsiteX8" fmla="*/ 5110540 w 9659703"/>
                <a:gd name="connsiteY8" fmla="*/ 0 h 910248"/>
                <a:gd name="connsiteX9" fmla="*/ 5685283 w 9659703"/>
                <a:gd name="connsiteY9" fmla="*/ 0 h 910248"/>
                <a:gd name="connsiteX10" fmla="*/ 6447152 w 9659703"/>
                <a:gd name="connsiteY10" fmla="*/ 0 h 910248"/>
                <a:gd name="connsiteX11" fmla="*/ 6928332 w 9659703"/>
                <a:gd name="connsiteY11" fmla="*/ 0 h 910248"/>
                <a:gd name="connsiteX12" fmla="*/ 7596637 w 9659703"/>
                <a:gd name="connsiteY12" fmla="*/ 0 h 910248"/>
                <a:gd name="connsiteX13" fmla="*/ 7984255 w 9659703"/>
                <a:gd name="connsiteY13" fmla="*/ 0 h 910248"/>
                <a:gd name="connsiteX14" fmla="*/ 8839686 w 9659703"/>
                <a:gd name="connsiteY14" fmla="*/ 0 h 910248"/>
                <a:gd name="connsiteX15" fmla="*/ 9507992 w 9659703"/>
                <a:gd name="connsiteY15" fmla="*/ 0 h 910248"/>
                <a:gd name="connsiteX16" fmla="*/ 9659703 w 9659703"/>
                <a:gd name="connsiteY16" fmla="*/ 151711 h 910248"/>
                <a:gd name="connsiteX17" fmla="*/ 9659703 w 9659703"/>
                <a:gd name="connsiteY17" fmla="*/ 758537 h 910248"/>
                <a:gd name="connsiteX18" fmla="*/ 9507992 w 9659703"/>
                <a:gd name="connsiteY18" fmla="*/ 910248 h 910248"/>
                <a:gd name="connsiteX19" fmla="*/ 8839686 w 9659703"/>
                <a:gd name="connsiteY19" fmla="*/ 910248 h 910248"/>
                <a:gd name="connsiteX20" fmla="*/ 8077818 w 9659703"/>
                <a:gd name="connsiteY20" fmla="*/ 910248 h 910248"/>
                <a:gd name="connsiteX21" fmla="*/ 7222386 w 9659703"/>
                <a:gd name="connsiteY21" fmla="*/ 910248 h 910248"/>
                <a:gd name="connsiteX22" fmla="*/ 6460518 w 9659703"/>
                <a:gd name="connsiteY22" fmla="*/ 910248 h 910248"/>
                <a:gd name="connsiteX23" fmla="*/ 5979337 w 9659703"/>
                <a:gd name="connsiteY23" fmla="*/ 910248 h 910248"/>
                <a:gd name="connsiteX24" fmla="*/ 5217469 w 9659703"/>
                <a:gd name="connsiteY24" fmla="*/ 910248 h 910248"/>
                <a:gd name="connsiteX25" fmla="*/ 4642726 w 9659703"/>
                <a:gd name="connsiteY25" fmla="*/ 910248 h 910248"/>
                <a:gd name="connsiteX26" fmla="*/ 4161546 w 9659703"/>
                <a:gd name="connsiteY26" fmla="*/ 910248 h 910248"/>
                <a:gd name="connsiteX27" fmla="*/ 3773928 w 9659703"/>
                <a:gd name="connsiteY27" fmla="*/ 910248 h 910248"/>
                <a:gd name="connsiteX28" fmla="*/ 3292748 w 9659703"/>
                <a:gd name="connsiteY28" fmla="*/ 910248 h 910248"/>
                <a:gd name="connsiteX29" fmla="*/ 2811568 w 9659703"/>
                <a:gd name="connsiteY29" fmla="*/ 910248 h 910248"/>
                <a:gd name="connsiteX30" fmla="*/ 2143262 w 9659703"/>
                <a:gd name="connsiteY30" fmla="*/ 910248 h 910248"/>
                <a:gd name="connsiteX31" fmla="*/ 1474956 w 9659703"/>
                <a:gd name="connsiteY31" fmla="*/ 910248 h 910248"/>
                <a:gd name="connsiteX32" fmla="*/ 900213 w 9659703"/>
                <a:gd name="connsiteY32" fmla="*/ 910248 h 910248"/>
                <a:gd name="connsiteX33" fmla="*/ 151711 w 9659703"/>
                <a:gd name="connsiteY33" fmla="*/ 910248 h 910248"/>
                <a:gd name="connsiteX34" fmla="*/ 0 w 9659703"/>
                <a:gd name="connsiteY34" fmla="*/ 758537 h 910248"/>
                <a:gd name="connsiteX35" fmla="*/ 0 w 9659703"/>
                <a:gd name="connsiteY35" fmla="*/ 151711 h 9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59703" h="910248" fill="none" extrusionOk="0">
                  <a:moveTo>
                    <a:pt x="0" y="151711"/>
                  </a:moveTo>
                  <a:cubicBezTo>
                    <a:pt x="2922" y="68016"/>
                    <a:pt x="71876" y="4096"/>
                    <a:pt x="151711" y="0"/>
                  </a:cubicBezTo>
                  <a:cubicBezTo>
                    <a:pt x="313624" y="-30487"/>
                    <a:pt x="674537" y="16420"/>
                    <a:pt x="820017" y="0"/>
                  </a:cubicBezTo>
                  <a:cubicBezTo>
                    <a:pt x="965497" y="-16420"/>
                    <a:pt x="1255246" y="-15404"/>
                    <a:pt x="1488323" y="0"/>
                  </a:cubicBezTo>
                  <a:cubicBezTo>
                    <a:pt x="1721400" y="15404"/>
                    <a:pt x="1777541" y="-22870"/>
                    <a:pt x="1969503" y="0"/>
                  </a:cubicBezTo>
                  <a:cubicBezTo>
                    <a:pt x="2161465" y="22870"/>
                    <a:pt x="2421713" y="22600"/>
                    <a:pt x="2824934" y="0"/>
                  </a:cubicBezTo>
                  <a:cubicBezTo>
                    <a:pt x="3228155" y="-22600"/>
                    <a:pt x="3347156" y="-31848"/>
                    <a:pt x="3493240" y="0"/>
                  </a:cubicBezTo>
                  <a:cubicBezTo>
                    <a:pt x="3639324" y="31848"/>
                    <a:pt x="3937670" y="-23624"/>
                    <a:pt x="4348671" y="0"/>
                  </a:cubicBezTo>
                  <a:cubicBezTo>
                    <a:pt x="4759672" y="23624"/>
                    <a:pt x="4849891" y="20008"/>
                    <a:pt x="5110540" y="0"/>
                  </a:cubicBezTo>
                  <a:cubicBezTo>
                    <a:pt x="5371189" y="-20008"/>
                    <a:pt x="5492904" y="-7945"/>
                    <a:pt x="5685283" y="0"/>
                  </a:cubicBezTo>
                  <a:cubicBezTo>
                    <a:pt x="5877662" y="7945"/>
                    <a:pt x="6152741" y="-35138"/>
                    <a:pt x="6447152" y="0"/>
                  </a:cubicBezTo>
                  <a:cubicBezTo>
                    <a:pt x="6741563" y="35138"/>
                    <a:pt x="6812857" y="4073"/>
                    <a:pt x="6928332" y="0"/>
                  </a:cubicBezTo>
                  <a:cubicBezTo>
                    <a:pt x="7043807" y="-4073"/>
                    <a:pt x="7454849" y="2954"/>
                    <a:pt x="7596637" y="0"/>
                  </a:cubicBezTo>
                  <a:cubicBezTo>
                    <a:pt x="7738425" y="-2954"/>
                    <a:pt x="7838989" y="7739"/>
                    <a:pt x="7984255" y="0"/>
                  </a:cubicBezTo>
                  <a:cubicBezTo>
                    <a:pt x="8129521" y="-7739"/>
                    <a:pt x="8647196" y="-39163"/>
                    <a:pt x="8839686" y="0"/>
                  </a:cubicBezTo>
                  <a:cubicBezTo>
                    <a:pt x="9032176" y="39163"/>
                    <a:pt x="9317857" y="-16243"/>
                    <a:pt x="9507992" y="0"/>
                  </a:cubicBezTo>
                  <a:cubicBezTo>
                    <a:pt x="9593765" y="-7683"/>
                    <a:pt x="9663475" y="53756"/>
                    <a:pt x="9659703" y="151711"/>
                  </a:cubicBezTo>
                  <a:cubicBezTo>
                    <a:pt x="9684956" y="440738"/>
                    <a:pt x="9649869" y="594527"/>
                    <a:pt x="9659703" y="758537"/>
                  </a:cubicBezTo>
                  <a:cubicBezTo>
                    <a:pt x="9656358" y="852428"/>
                    <a:pt x="9599953" y="924648"/>
                    <a:pt x="9507992" y="910248"/>
                  </a:cubicBezTo>
                  <a:cubicBezTo>
                    <a:pt x="9226760" y="904278"/>
                    <a:pt x="8977234" y="891537"/>
                    <a:pt x="8839686" y="910248"/>
                  </a:cubicBezTo>
                  <a:cubicBezTo>
                    <a:pt x="8702138" y="928959"/>
                    <a:pt x="8261700" y="888096"/>
                    <a:pt x="8077818" y="910248"/>
                  </a:cubicBezTo>
                  <a:cubicBezTo>
                    <a:pt x="7893936" y="932400"/>
                    <a:pt x="7601269" y="874229"/>
                    <a:pt x="7222386" y="910248"/>
                  </a:cubicBezTo>
                  <a:cubicBezTo>
                    <a:pt x="6843503" y="946267"/>
                    <a:pt x="6811756" y="875809"/>
                    <a:pt x="6460518" y="910248"/>
                  </a:cubicBezTo>
                  <a:cubicBezTo>
                    <a:pt x="6109280" y="944687"/>
                    <a:pt x="6095613" y="905289"/>
                    <a:pt x="5979337" y="910248"/>
                  </a:cubicBezTo>
                  <a:cubicBezTo>
                    <a:pt x="5863061" y="915207"/>
                    <a:pt x="5545934" y="934809"/>
                    <a:pt x="5217469" y="910248"/>
                  </a:cubicBezTo>
                  <a:cubicBezTo>
                    <a:pt x="4889004" y="885687"/>
                    <a:pt x="4840470" y="935924"/>
                    <a:pt x="4642726" y="910248"/>
                  </a:cubicBezTo>
                  <a:cubicBezTo>
                    <a:pt x="4444982" y="884572"/>
                    <a:pt x="4373402" y="930920"/>
                    <a:pt x="4161546" y="910248"/>
                  </a:cubicBezTo>
                  <a:cubicBezTo>
                    <a:pt x="3949690" y="889576"/>
                    <a:pt x="3865697" y="926946"/>
                    <a:pt x="3773928" y="910248"/>
                  </a:cubicBezTo>
                  <a:cubicBezTo>
                    <a:pt x="3682159" y="893550"/>
                    <a:pt x="3476950" y="913197"/>
                    <a:pt x="3292748" y="910248"/>
                  </a:cubicBezTo>
                  <a:cubicBezTo>
                    <a:pt x="3108546" y="907299"/>
                    <a:pt x="2985146" y="896763"/>
                    <a:pt x="2811568" y="910248"/>
                  </a:cubicBezTo>
                  <a:cubicBezTo>
                    <a:pt x="2637990" y="923733"/>
                    <a:pt x="2343852" y="912923"/>
                    <a:pt x="2143262" y="910248"/>
                  </a:cubicBezTo>
                  <a:cubicBezTo>
                    <a:pt x="1942672" y="907573"/>
                    <a:pt x="1694109" y="902755"/>
                    <a:pt x="1474956" y="910248"/>
                  </a:cubicBezTo>
                  <a:cubicBezTo>
                    <a:pt x="1255803" y="917741"/>
                    <a:pt x="1108861" y="921688"/>
                    <a:pt x="900213" y="910248"/>
                  </a:cubicBezTo>
                  <a:cubicBezTo>
                    <a:pt x="691565" y="898808"/>
                    <a:pt x="350718" y="911697"/>
                    <a:pt x="151711" y="910248"/>
                  </a:cubicBezTo>
                  <a:cubicBezTo>
                    <a:pt x="65391" y="910526"/>
                    <a:pt x="11892" y="856817"/>
                    <a:pt x="0" y="758537"/>
                  </a:cubicBezTo>
                  <a:cubicBezTo>
                    <a:pt x="28927" y="501665"/>
                    <a:pt x="2754" y="412154"/>
                    <a:pt x="0" y="151711"/>
                  </a:cubicBezTo>
                  <a:close/>
                </a:path>
                <a:path w="9659703" h="910248" stroke="0" extrusionOk="0">
                  <a:moveTo>
                    <a:pt x="0" y="151711"/>
                  </a:moveTo>
                  <a:cubicBezTo>
                    <a:pt x="-8369" y="62761"/>
                    <a:pt x="60976" y="2607"/>
                    <a:pt x="151711" y="0"/>
                  </a:cubicBezTo>
                  <a:cubicBezTo>
                    <a:pt x="371601" y="-30944"/>
                    <a:pt x="819589" y="-2946"/>
                    <a:pt x="1007142" y="0"/>
                  </a:cubicBezTo>
                  <a:cubicBezTo>
                    <a:pt x="1194695" y="2946"/>
                    <a:pt x="1400767" y="-28370"/>
                    <a:pt x="1581885" y="0"/>
                  </a:cubicBezTo>
                  <a:cubicBezTo>
                    <a:pt x="1763003" y="28370"/>
                    <a:pt x="1829996" y="21618"/>
                    <a:pt x="2063066" y="0"/>
                  </a:cubicBezTo>
                  <a:cubicBezTo>
                    <a:pt x="2296136" y="-21618"/>
                    <a:pt x="2491560" y="25761"/>
                    <a:pt x="2824934" y="0"/>
                  </a:cubicBezTo>
                  <a:cubicBezTo>
                    <a:pt x="3158308" y="-25761"/>
                    <a:pt x="3254522" y="26435"/>
                    <a:pt x="3399677" y="0"/>
                  </a:cubicBezTo>
                  <a:cubicBezTo>
                    <a:pt x="3544832" y="-26435"/>
                    <a:pt x="3867389" y="-26789"/>
                    <a:pt x="4255109" y="0"/>
                  </a:cubicBezTo>
                  <a:cubicBezTo>
                    <a:pt x="4642829" y="26789"/>
                    <a:pt x="4530340" y="15194"/>
                    <a:pt x="4736289" y="0"/>
                  </a:cubicBezTo>
                  <a:cubicBezTo>
                    <a:pt x="4942238" y="-15194"/>
                    <a:pt x="5212215" y="9762"/>
                    <a:pt x="5591720" y="0"/>
                  </a:cubicBezTo>
                  <a:cubicBezTo>
                    <a:pt x="5971225" y="-9762"/>
                    <a:pt x="5812177" y="-10011"/>
                    <a:pt x="5979337" y="0"/>
                  </a:cubicBezTo>
                  <a:cubicBezTo>
                    <a:pt x="6146497" y="10011"/>
                    <a:pt x="6498625" y="25946"/>
                    <a:pt x="6647643" y="0"/>
                  </a:cubicBezTo>
                  <a:cubicBezTo>
                    <a:pt x="6796661" y="-25946"/>
                    <a:pt x="7077489" y="32037"/>
                    <a:pt x="7315949" y="0"/>
                  </a:cubicBezTo>
                  <a:cubicBezTo>
                    <a:pt x="7554409" y="-32037"/>
                    <a:pt x="7735539" y="-12728"/>
                    <a:pt x="7890692" y="0"/>
                  </a:cubicBezTo>
                  <a:cubicBezTo>
                    <a:pt x="8045845" y="12728"/>
                    <a:pt x="8426329" y="14619"/>
                    <a:pt x="8746123" y="0"/>
                  </a:cubicBezTo>
                  <a:cubicBezTo>
                    <a:pt x="9065917" y="-14619"/>
                    <a:pt x="9256807" y="-36281"/>
                    <a:pt x="9507992" y="0"/>
                  </a:cubicBezTo>
                  <a:cubicBezTo>
                    <a:pt x="9588817" y="486"/>
                    <a:pt x="9655747" y="65194"/>
                    <a:pt x="9659703" y="151711"/>
                  </a:cubicBezTo>
                  <a:cubicBezTo>
                    <a:pt x="9648928" y="393803"/>
                    <a:pt x="9643559" y="548417"/>
                    <a:pt x="9659703" y="758537"/>
                  </a:cubicBezTo>
                  <a:cubicBezTo>
                    <a:pt x="9653297" y="823054"/>
                    <a:pt x="9608277" y="906896"/>
                    <a:pt x="9507992" y="910248"/>
                  </a:cubicBezTo>
                  <a:cubicBezTo>
                    <a:pt x="9316123" y="897082"/>
                    <a:pt x="9301752" y="911411"/>
                    <a:pt x="9120375" y="910248"/>
                  </a:cubicBezTo>
                  <a:cubicBezTo>
                    <a:pt x="8938998" y="909085"/>
                    <a:pt x="8504716" y="947960"/>
                    <a:pt x="8264943" y="910248"/>
                  </a:cubicBezTo>
                  <a:cubicBezTo>
                    <a:pt x="8025170" y="872536"/>
                    <a:pt x="7730465" y="915608"/>
                    <a:pt x="7596637" y="910248"/>
                  </a:cubicBezTo>
                  <a:cubicBezTo>
                    <a:pt x="7462809" y="904888"/>
                    <a:pt x="7314128" y="921800"/>
                    <a:pt x="7115457" y="910248"/>
                  </a:cubicBezTo>
                  <a:cubicBezTo>
                    <a:pt x="6916786" y="898696"/>
                    <a:pt x="6607663" y="931116"/>
                    <a:pt x="6447152" y="910248"/>
                  </a:cubicBezTo>
                  <a:cubicBezTo>
                    <a:pt x="6286641" y="889380"/>
                    <a:pt x="6236162" y="914747"/>
                    <a:pt x="6059534" y="910248"/>
                  </a:cubicBezTo>
                  <a:cubicBezTo>
                    <a:pt x="5882906" y="905749"/>
                    <a:pt x="5783456" y="898344"/>
                    <a:pt x="5671917" y="910248"/>
                  </a:cubicBezTo>
                  <a:cubicBezTo>
                    <a:pt x="5560378" y="922152"/>
                    <a:pt x="5211235" y="932919"/>
                    <a:pt x="5003611" y="910248"/>
                  </a:cubicBezTo>
                  <a:cubicBezTo>
                    <a:pt x="4795987" y="887577"/>
                    <a:pt x="4626127" y="922180"/>
                    <a:pt x="4522431" y="910248"/>
                  </a:cubicBezTo>
                  <a:cubicBezTo>
                    <a:pt x="4418735" y="898316"/>
                    <a:pt x="4025914" y="892144"/>
                    <a:pt x="3760562" y="910248"/>
                  </a:cubicBezTo>
                  <a:cubicBezTo>
                    <a:pt x="3495210" y="928352"/>
                    <a:pt x="3506071" y="904603"/>
                    <a:pt x="3279382" y="910248"/>
                  </a:cubicBezTo>
                  <a:cubicBezTo>
                    <a:pt x="3052693" y="915893"/>
                    <a:pt x="2727546" y="887088"/>
                    <a:pt x="2517513" y="910248"/>
                  </a:cubicBezTo>
                  <a:cubicBezTo>
                    <a:pt x="2307480" y="933408"/>
                    <a:pt x="2287432" y="923204"/>
                    <a:pt x="2129896" y="910248"/>
                  </a:cubicBezTo>
                  <a:cubicBezTo>
                    <a:pt x="1972360" y="897292"/>
                    <a:pt x="1647536" y="907546"/>
                    <a:pt x="1368028" y="910248"/>
                  </a:cubicBezTo>
                  <a:cubicBezTo>
                    <a:pt x="1088520" y="912950"/>
                    <a:pt x="1070737" y="896039"/>
                    <a:pt x="886847" y="910248"/>
                  </a:cubicBezTo>
                  <a:cubicBezTo>
                    <a:pt x="702957" y="924457"/>
                    <a:pt x="422733" y="906042"/>
                    <a:pt x="151711" y="910248"/>
                  </a:cubicBezTo>
                  <a:cubicBezTo>
                    <a:pt x="71126" y="896269"/>
                    <a:pt x="-13021" y="841905"/>
                    <a:pt x="0" y="758537"/>
                  </a:cubicBezTo>
                  <a:cubicBezTo>
                    <a:pt x="-2563" y="588290"/>
                    <a:pt x="22170" y="275651"/>
                    <a:pt x="0" y="151711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8732D76-EFA3-3F45-BAFB-77888B6C8BBF}"/>
                </a:ext>
              </a:extLst>
            </p:cNvPr>
            <p:cNvSpPr/>
            <p:nvPr/>
          </p:nvSpPr>
          <p:spPr>
            <a:xfrm>
              <a:off x="1165178" y="4201182"/>
              <a:ext cx="9659703" cy="910248"/>
            </a:xfrm>
            <a:custGeom>
              <a:avLst/>
              <a:gdLst>
                <a:gd name="connsiteX0" fmla="*/ 0 w 9659703"/>
                <a:gd name="connsiteY0" fmla="*/ 151711 h 910248"/>
                <a:gd name="connsiteX1" fmla="*/ 151711 w 9659703"/>
                <a:gd name="connsiteY1" fmla="*/ 0 h 910248"/>
                <a:gd name="connsiteX2" fmla="*/ 820017 w 9659703"/>
                <a:gd name="connsiteY2" fmla="*/ 0 h 910248"/>
                <a:gd name="connsiteX3" fmla="*/ 1488323 w 9659703"/>
                <a:gd name="connsiteY3" fmla="*/ 0 h 910248"/>
                <a:gd name="connsiteX4" fmla="*/ 1969503 w 9659703"/>
                <a:gd name="connsiteY4" fmla="*/ 0 h 910248"/>
                <a:gd name="connsiteX5" fmla="*/ 2824934 w 9659703"/>
                <a:gd name="connsiteY5" fmla="*/ 0 h 910248"/>
                <a:gd name="connsiteX6" fmla="*/ 3493240 w 9659703"/>
                <a:gd name="connsiteY6" fmla="*/ 0 h 910248"/>
                <a:gd name="connsiteX7" fmla="*/ 4348671 w 9659703"/>
                <a:gd name="connsiteY7" fmla="*/ 0 h 910248"/>
                <a:gd name="connsiteX8" fmla="*/ 5110540 w 9659703"/>
                <a:gd name="connsiteY8" fmla="*/ 0 h 910248"/>
                <a:gd name="connsiteX9" fmla="*/ 5685283 w 9659703"/>
                <a:gd name="connsiteY9" fmla="*/ 0 h 910248"/>
                <a:gd name="connsiteX10" fmla="*/ 6447152 w 9659703"/>
                <a:gd name="connsiteY10" fmla="*/ 0 h 910248"/>
                <a:gd name="connsiteX11" fmla="*/ 6928332 w 9659703"/>
                <a:gd name="connsiteY11" fmla="*/ 0 h 910248"/>
                <a:gd name="connsiteX12" fmla="*/ 7596637 w 9659703"/>
                <a:gd name="connsiteY12" fmla="*/ 0 h 910248"/>
                <a:gd name="connsiteX13" fmla="*/ 7984255 w 9659703"/>
                <a:gd name="connsiteY13" fmla="*/ 0 h 910248"/>
                <a:gd name="connsiteX14" fmla="*/ 8839686 w 9659703"/>
                <a:gd name="connsiteY14" fmla="*/ 0 h 910248"/>
                <a:gd name="connsiteX15" fmla="*/ 9507992 w 9659703"/>
                <a:gd name="connsiteY15" fmla="*/ 0 h 910248"/>
                <a:gd name="connsiteX16" fmla="*/ 9659703 w 9659703"/>
                <a:gd name="connsiteY16" fmla="*/ 151711 h 910248"/>
                <a:gd name="connsiteX17" fmla="*/ 9659703 w 9659703"/>
                <a:gd name="connsiteY17" fmla="*/ 758537 h 910248"/>
                <a:gd name="connsiteX18" fmla="*/ 9507992 w 9659703"/>
                <a:gd name="connsiteY18" fmla="*/ 910248 h 910248"/>
                <a:gd name="connsiteX19" fmla="*/ 8839686 w 9659703"/>
                <a:gd name="connsiteY19" fmla="*/ 910248 h 910248"/>
                <a:gd name="connsiteX20" fmla="*/ 8077818 w 9659703"/>
                <a:gd name="connsiteY20" fmla="*/ 910248 h 910248"/>
                <a:gd name="connsiteX21" fmla="*/ 7222386 w 9659703"/>
                <a:gd name="connsiteY21" fmla="*/ 910248 h 910248"/>
                <a:gd name="connsiteX22" fmla="*/ 6460518 w 9659703"/>
                <a:gd name="connsiteY22" fmla="*/ 910248 h 910248"/>
                <a:gd name="connsiteX23" fmla="*/ 5979337 w 9659703"/>
                <a:gd name="connsiteY23" fmla="*/ 910248 h 910248"/>
                <a:gd name="connsiteX24" fmla="*/ 5217469 w 9659703"/>
                <a:gd name="connsiteY24" fmla="*/ 910248 h 910248"/>
                <a:gd name="connsiteX25" fmla="*/ 4642726 w 9659703"/>
                <a:gd name="connsiteY25" fmla="*/ 910248 h 910248"/>
                <a:gd name="connsiteX26" fmla="*/ 4161546 w 9659703"/>
                <a:gd name="connsiteY26" fmla="*/ 910248 h 910248"/>
                <a:gd name="connsiteX27" fmla="*/ 3773928 w 9659703"/>
                <a:gd name="connsiteY27" fmla="*/ 910248 h 910248"/>
                <a:gd name="connsiteX28" fmla="*/ 3292748 w 9659703"/>
                <a:gd name="connsiteY28" fmla="*/ 910248 h 910248"/>
                <a:gd name="connsiteX29" fmla="*/ 2811568 w 9659703"/>
                <a:gd name="connsiteY29" fmla="*/ 910248 h 910248"/>
                <a:gd name="connsiteX30" fmla="*/ 2143262 w 9659703"/>
                <a:gd name="connsiteY30" fmla="*/ 910248 h 910248"/>
                <a:gd name="connsiteX31" fmla="*/ 1474956 w 9659703"/>
                <a:gd name="connsiteY31" fmla="*/ 910248 h 910248"/>
                <a:gd name="connsiteX32" fmla="*/ 900213 w 9659703"/>
                <a:gd name="connsiteY32" fmla="*/ 910248 h 910248"/>
                <a:gd name="connsiteX33" fmla="*/ 151711 w 9659703"/>
                <a:gd name="connsiteY33" fmla="*/ 910248 h 910248"/>
                <a:gd name="connsiteX34" fmla="*/ 0 w 9659703"/>
                <a:gd name="connsiteY34" fmla="*/ 758537 h 910248"/>
                <a:gd name="connsiteX35" fmla="*/ 0 w 9659703"/>
                <a:gd name="connsiteY35" fmla="*/ 151711 h 9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59703" h="910248" fill="none" extrusionOk="0">
                  <a:moveTo>
                    <a:pt x="0" y="151711"/>
                  </a:moveTo>
                  <a:cubicBezTo>
                    <a:pt x="2922" y="68016"/>
                    <a:pt x="71876" y="4096"/>
                    <a:pt x="151711" y="0"/>
                  </a:cubicBezTo>
                  <a:cubicBezTo>
                    <a:pt x="313624" y="-30487"/>
                    <a:pt x="674537" y="16420"/>
                    <a:pt x="820017" y="0"/>
                  </a:cubicBezTo>
                  <a:cubicBezTo>
                    <a:pt x="965497" y="-16420"/>
                    <a:pt x="1255246" y="-15404"/>
                    <a:pt x="1488323" y="0"/>
                  </a:cubicBezTo>
                  <a:cubicBezTo>
                    <a:pt x="1721400" y="15404"/>
                    <a:pt x="1777541" y="-22870"/>
                    <a:pt x="1969503" y="0"/>
                  </a:cubicBezTo>
                  <a:cubicBezTo>
                    <a:pt x="2161465" y="22870"/>
                    <a:pt x="2421713" y="22600"/>
                    <a:pt x="2824934" y="0"/>
                  </a:cubicBezTo>
                  <a:cubicBezTo>
                    <a:pt x="3228155" y="-22600"/>
                    <a:pt x="3347156" y="-31848"/>
                    <a:pt x="3493240" y="0"/>
                  </a:cubicBezTo>
                  <a:cubicBezTo>
                    <a:pt x="3639324" y="31848"/>
                    <a:pt x="3937670" y="-23624"/>
                    <a:pt x="4348671" y="0"/>
                  </a:cubicBezTo>
                  <a:cubicBezTo>
                    <a:pt x="4759672" y="23624"/>
                    <a:pt x="4849891" y="20008"/>
                    <a:pt x="5110540" y="0"/>
                  </a:cubicBezTo>
                  <a:cubicBezTo>
                    <a:pt x="5371189" y="-20008"/>
                    <a:pt x="5492904" y="-7945"/>
                    <a:pt x="5685283" y="0"/>
                  </a:cubicBezTo>
                  <a:cubicBezTo>
                    <a:pt x="5877662" y="7945"/>
                    <a:pt x="6152741" y="-35138"/>
                    <a:pt x="6447152" y="0"/>
                  </a:cubicBezTo>
                  <a:cubicBezTo>
                    <a:pt x="6741563" y="35138"/>
                    <a:pt x="6812857" y="4073"/>
                    <a:pt x="6928332" y="0"/>
                  </a:cubicBezTo>
                  <a:cubicBezTo>
                    <a:pt x="7043807" y="-4073"/>
                    <a:pt x="7454849" y="2954"/>
                    <a:pt x="7596637" y="0"/>
                  </a:cubicBezTo>
                  <a:cubicBezTo>
                    <a:pt x="7738425" y="-2954"/>
                    <a:pt x="7838989" y="7739"/>
                    <a:pt x="7984255" y="0"/>
                  </a:cubicBezTo>
                  <a:cubicBezTo>
                    <a:pt x="8129521" y="-7739"/>
                    <a:pt x="8647196" y="-39163"/>
                    <a:pt x="8839686" y="0"/>
                  </a:cubicBezTo>
                  <a:cubicBezTo>
                    <a:pt x="9032176" y="39163"/>
                    <a:pt x="9317857" y="-16243"/>
                    <a:pt x="9507992" y="0"/>
                  </a:cubicBezTo>
                  <a:cubicBezTo>
                    <a:pt x="9593765" y="-7683"/>
                    <a:pt x="9663475" y="53756"/>
                    <a:pt x="9659703" y="151711"/>
                  </a:cubicBezTo>
                  <a:cubicBezTo>
                    <a:pt x="9684956" y="440738"/>
                    <a:pt x="9649869" y="594527"/>
                    <a:pt x="9659703" y="758537"/>
                  </a:cubicBezTo>
                  <a:cubicBezTo>
                    <a:pt x="9656358" y="852428"/>
                    <a:pt x="9599953" y="924648"/>
                    <a:pt x="9507992" y="910248"/>
                  </a:cubicBezTo>
                  <a:cubicBezTo>
                    <a:pt x="9226760" y="904278"/>
                    <a:pt x="8977234" y="891537"/>
                    <a:pt x="8839686" y="910248"/>
                  </a:cubicBezTo>
                  <a:cubicBezTo>
                    <a:pt x="8702138" y="928959"/>
                    <a:pt x="8261700" y="888096"/>
                    <a:pt x="8077818" y="910248"/>
                  </a:cubicBezTo>
                  <a:cubicBezTo>
                    <a:pt x="7893936" y="932400"/>
                    <a:pt x="7601269" y="874229"/>
                    <a:pt x="7222386" y="910248"/>
                  </a:cubicBezTo>
                  <a:cubicBezTo>
                    <a:pt x="6843503" y="946267"/>
                    <a:pt x="6811756" y="875809"/>
                    <a:pt x="6460518" y="910248"/>
                  </a:cubicBezTo>
                  <a:cubicBezTo>
                    <a:pt x="6109280" y="944687"/>
                    <a:pt x="6095613" y="905289"/>
                    <a:pt x="5979337" y="910248"/>
                  </a:cubicBezTo>
                  <a:cubicBezTo>
                    <a:pt x="5863061" y="915207"/>
                    <a:pt x="5545934" y="934809"/>
                    <a:pt x="5217469" y="910248"/>
                  </a:cubicBezTo>
                  <a:cubicBezTo>
                    <a:pt x="4889004" y="885687"/>
                    <a:pt x="4840470" y="935924"/>
                    <a:pt x="4642726" y="910248"/>
                  </a:cubicBezTo>
                  <a:cubicBezTo>
                    <a:pt x="4444982" y="884572"/>
                    <a:pt x="4373402" y="930920"/>
                    <a:pt x="4161546" y="910248"/>
                  </a:cubicBezTo>
                  <a:cubicBezTo>
                    <a:pt x="3949690" y="889576"/>
                    <a:pt x="3865697" y="926946"/>
                    <a:pt x="3773928" y="910248"/>
                  </a:cubicBezTo>
                  <a:cubicBezTo>
                    <a:pt x="3682159" y="893550"/>
                    <a:pt x="3476950" y="913197"/>
                    <a:pt x="3292748" y="910248"/>
                  </a:cubicBezTo>
                  <a:cubicBezTo>
                    <a:pt x="3108546" y="907299"/>
                    <a:pt x="2985146" y="896763"/>
                    <a:pt x="2811568" y="910248"/>
                  </a:cubicBezTo>
                  <a:cubicBezTo>
                    <a:pt x="2637990" y="923733"/>
                    <a:pt x="2343852" y="912923"/>
                    <a:pt x="2143262" y="910248"/>
                  </a:cubicBezTo>
                  <a:cubicBezTo>
                    <a:pt x="1942672" y="907573"/>
                    <a:pt x="1694109" y="902755"/>
                    <a:pt x="1474956" y="910248"/>
                  </a:cubicBezTo>
                  <a:cubicBezTo>
                    <a:pt x="1255803" y="917741"/>
                    <a:pt x="1108861" y="921688"/>
                    <a:pt x="900213" y="910248"/>
                  </a:cubicBezTo>
                  <a:cubicBezTo>
                    <a:pt x="691565" y="898808"/>
                    <a:pt x="350718" y="911697"/>
                    <a:pt x="151711" y="910248"/>
                  </a:cubicBezTo>
                  <a:cubicBezTo>
                    <a:pt x="65391" y="910526"/>
                    <a:pt x="11892" y="856817"/>
                    <a:pt x="0" y="758537"/>
                  </a:cubicBezTo>
                  <a:cubicBezTo>
                    <a:pt x="28927" y="501665"/>
                    <a:pt x="2754" y="412154"/>
                    <a:pt x="0" y="151711"/>
                  </a:cubicBezTo>
                  <a:close/>
                </a:path>
                <a:path w="9659703" h="910248" stroke="0" extrusionOk="0">
                  <a:moveTo>
                    <a:pt x="0" y="151711"/>
                  </a:moveTo>
                  <a:cubicBezTo>
                    <a:pt x="-8369" y="62761"/>
                    <a:pt x="60976" y="2607"/>
                    <a:pt x="151711" y="0"/>
                  </a:cubicBezTo>
                  <a:cubicBezTo>
                    <a:pt x="371601" y="-30944"/>
                    <a:pt x="819589" y="-2946"/>
                    <a:pt x="1007142" y="0"/>
                  </a:cubicBezTo>
                  <a:cubicBezTo>
                    <a:pt x="1194695" y="2946"/>
                    <a:pt x="1400767" y="-28370"/>
                    <a:pt x="1581885" y="0"/>
                  </a:cubicBezTo>
                  <a:cubicBezTo>
                    <a:pt x="1763003" y="28370"/>
                    <a:pt x="1829996" y="21618"/>
                    <a:pt x="2063066" y="0"/>
                  </a:cubicBezTo>
                  <a:cubicBezTo>
                    <a:pt x="2296136" y="-21618"/>
                    <a:pt x="2491560" y="25761"/>
                    <a:pt x="2824934" y="0"/>
                  </a:cubicBezTo>
                  <a:cubicBezTo>
                    <a:pt x="3158308" y="-25761"/>
                    <a:pt x="3254522" y="26435"/>
                    <a:pt x="3399677" y="0"/>
                  </a:cubicBezTo>
                  <a:cubicBezTo>
                    <a:pt x="3544832" y="-26435"/>
                    <a:pt x="3867389" y="-26789"/>
                    <a:pt x="4255109" y="0"/>
                  </a:cubicBezTo>
                  <a:cubicBezTo>
                    <a:pt x="4642829" y="26789"/>
                    <a:pt x="4530340" y="15194"/>
                    <a:pt x="4736289" y="0"/>
                  </a:cubicBezTo>
                  <a:cubicBezTo>
                    <a:pt x="4942238" y="-15194"/>
                    <a:pt x="5212215" y="9762"/>
                    <a:pt x="5591720" y="0"/>
                  </a:cubicBezTo>
                  <a:cubicBezTo>
                    <a:pt x="5971225" y="-9762"/>
                    <a:pt x="5812177" y="-10011"/>
                    <a:pt x="5979337" y="0"/>
                  </a:cubicBezTo>
                  <a:cubicBezTo>
                    <a:pt x="6146497" y="10011"/>
                    <a:pt x="6498625" y="25946"/>
                    <a:pt x="6647643" y="0"/>
                  </a:cubicBezTo>
                  <a:cubicBezTo>
                    <a:pt x="6796661" y="-25946"/>
                    <a:pt x="7077489" y="32037"/>
                    <a:pt x="7315949" y="0"/>
                  </a:cubicBezTo>
                  <a:cubicBezTo>
                    <a:pt x="7554409" y="-32037"/>
                    <a:pt x="7735539" y="-12728"/>
                    <a:pt x="7890692" y="0"/>
                  </a:cubicBezTo>
                  <a:cubicBezTo>
                    <a:pt x="8045845" y="12728"/>
                    <a:pt x="8426329" y="14619"/>
                    <a:pt x="8746123" y="0"/>
                  </a:cubicBezTo>
                  <a:cubicBezTo>
                    <a:pt x="9065917" y="-14619"/>
                    <a:pt x="9256807" y="-36281"/>
                    <a:pt x="9507992" y="0"/>
                  </a:cubicBezTo>
                  <a:cubicBezTo>
                    <a:pt x="9588817" y="486"/>
                    <a:pt x="9655747" y="65194"/>
                    <a:pt x="9659703" y="151711"/>
                  </a:cubicBezTo>
                  <a:cubicBezTo>
                    <a:pt x="9648928" y="393803"/>
                    <a:pt x="9643559" y="548417"/>
                    <a:pt x="9659703" y="758537"/>
                  </a:cubicBezTo>
                  <a:cubicBezTo>
                    <a:pt x="9653297" y="823054"/>
                    <a:pt x="9608277" y="906896"/>
                    <a:pt x="9507992" y="910248"/>
                  </a:cubicBezTo>
                  <a:cubicBezTo>
                    <a:pt x="9316123" y="897082"/>
                    <a:pt x="9301752" y="911411"/>
                    <a:pt x="9120375" y="910248"/>
                  </a:cubicBezTo>
                  <a:cubicBezTo>
                    <a:pt x="8938998" y="909085"/>
                    <a:pt x="8504716" y="947960"/>
                    <a:pt x="8264943" y="910248"/>
                  </a:cubicBezTo>
                  <a:cubicBezTo>
                    <a:pt x="8025170" y="872536"/>
                    <a:pt x="7730465" y="915608"/>
                    <a:pt x="7596637" y="910248"/>
                  </a:cubicBezTo>
                  <a:cubicBezTo>
                    <a:pt x="7462809" y="904888"/>
                    <a:pt x="7314128" y="921800"/>
                    <a:pt x="7115457" y="910248"/>
                  </a:cubicBezTo>
                  <a:cubicBezTo>
                    <a:pt x="6916786" y="898696"/>
                    <a:pt x="6607663" y="931116"/>
                    <a:pt x="6447152" y="910248"/>
                  </a:cubicBezTo>
                  <a:cubicBezTo>
                    <a:pt x="6286641" y="889380"/>
                    <a:pt x="6236162" y="914747"/>
                    <a:pt x="6059534" y="910248"/>
                  </a:cubicBezTo>
                  <a:cubicBezTo>
                    <a:pt x="5882906" y="905749"/>
                    <a:pt x="5783456" y="898344"/>
                    <a:pt x="5671917" y="910248"/>
                  </a:cubicBezTo>
                  <a:cubicBezTo>
                    <a:pt x="5560378" y="922152"/>
                    <a:pt x="5211235" y="932919"/>
                    <a:pt x="5003611" y="910248"/>
                  </a:cubicBezTo>
                  <a:cubicBezTo>
                    <a:pt x="4795987" y="887577"/>
                    <a:pt x="4626127" y="922180"/>
                    <a:pt x="4522431" y="910248"/>
                  </a:cubicBezTo>
                  <a:cubicBezTo>
                    <a:pt x="4418735" y="898316"/>
                    <a:pt x="4025914" y="892144"/>
                    <a:pt x="3760562" y="910248"/>
                  </a:cubicBezTo>
                  <a:cubicBezTo>
                    <a:pt x="3495210" y="928352"/>
                    <a:pt x="3506071" y="904603"/>
                    <a:pt x="3279382" y="910248"/>
                  </a:cubicBezTo>
                  <a:cubicBezTo>
                    <a:pt x="3052693" y="915893"/>
                    <a:pt x="2727546" y="887088"/>
                    <a:pt x="2517513" y="910248"/>
                  </a:cubicBezTo>
                  <a:cubicBezTo>
                    <a:pt x="2307480" y="933408"/>
                    <a:pt x="2287432" y="923204"/>
                    <a:pt x="2129896" y="910248"/>
                  </a:cubicBezTo>
                  <a:cubicBezTo>
                    <a:pt x="1972360" y="897292"/>
                    <a:pt x="1647536" y="907546"/>
                    <a:pt x="1368028" y="910248"/>
                  </a:cubicBezTo>
                  <a:cubicBezTo>
                    <a:pt x="1088520" y="912950"/>
                    <a:pt x="1070737" y="896039"/>
                    <a:pt x="886847" y="910248"/>
                  </a:cubicBezTo>
                  <a:cubicBezTo>
                    <a:pt x="702957" y="924457"/>
                    <a:pt x="422733" y="906042"/>
                    <a:pt x="151711" y="910248"/>
                  </a:cubicBezTo>
                  <a:cubicBezTo>
                    <a:pt x="71126" y="896269"/>
                    <a:pt x="-13021" y="841905"/>
                    <a:pt x="0" y="758537"/>
                  </a:cubicBezTo>
                  <a:cubicBezTo>
                    <a:pt x="-2563" y="588290"/>
                    <a:pt x="22170" y="275651"/>
                    <a:pt x="0" y="151711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D77C8B7A-E970-6349-8894-D7A38B79FB90}"/>
                </a:ext>
              </a:extLst>
            </p:cNvPr>
            <p:cNvSpPr/>
            <p:nvPr/>
          </p:nvSpPr>
          <p:spPr>
            <a:xfrm>
              <a:off x="1165177" y="5317808"/>
              <a:ext cx="9659703" cy="910248"/>
            </a:xfrm>
            <a:custGeom>
              <a:avLst/>
              <a:gdLst>
                <a:gd name="connsiteX0" fmla="*/ 0 w 9659703"/>
                <a:gd name="connsiteY0" fmla="*/ 151711 h 910248"/>
                <a:gd name="connsiteX1" fmla="*/ 151711 w 9659703"/>
                <a:gd name="connsiteY1" fmla="*/ 0 h 910248"/>
                <a:gd name="connsiteX2" fmla="*/ 820017 w 9659703"/>
                <a:gd name="connsiteY2" fmla="*/ 0 h 910248"/>
                <a:gd name="connsiteX3" fmla="*/ 1488323 w 9659703"/>
                <a:gd name="connsiteY3" fmla="*/ 0 h 910248"/>
                <a:gd name="connsiteX4" fmla="*/ 1969503 w 9659703"/>
                <a:gd name="connsiteY4" fmla="*/ 0 h 910248"/>
                <a:gd name="connsiteX5" fmla="*/ 2824934 w 9659703"/>
                <a:gd name="connsiteY5" fmla="*/ 0 h 910248"/>
                <a:gd name="connsiteX6" fmla="*/ 3493240 w 9659703"/>
                <a:gd name="connsiteY6" fmla="*/ 0 h 910248"/>
                <a:gd name="connsiteX7" fmla="*/ 4348671 w 9659703"/>
                <a:gd name="connsiteY7" fmla="*/ 0 h 910248"/>
                <a:gd name="connsiteX8" fmla="*/ 5110540 w 9659703"/>
                <a:gd name="connsiteY8" fmla="*/ 0 h 910248"/>
                <a:gd name="connsiteX9" fmla="*/ 5685283 w 9659703"/>
                <a:gd name="connsiteY9" fmla="*/ 0 h 910248"/>
                <a:gd name="connsiteX10" fmla="*/ 6447152 w 9659703"/>
                <a:gd name="connsiteY10" fmla="*/ 0 h 910248"/>
                <a:gd name="connsiteX11" fmla="*/ 6928332 w 9659703"/>
                <a:gd name="connsiteY11" fmla="*/ 0 h 910248"/>
                <a:gd name="connsiteX12" fmla="*/ 7596637 w 9659703"/>
                <a:gd name="connsiteY12" fmla="*/ 0 h 910248"/>
                <a:gd name="connsiteX13" fmla="*/ 7984255 w 9659703"/>
                <a:gd name="connsiteY13" fmla="*/ 0 h 910248"/>
                <a:gd name="connsiteX14" fmla="*/ 8839686 w 9659703"/>
                <a:gd name="connsiteY14" fmla="*/ 0 h 910248"/>
                <a:gd name="connsiteX15" fmla="*/ 9507992 w 9659703"/>
                <a:gd name="connsiteY15" fmla="*/ 0 h 910248"/>
                <a:gd name="connsiteX16" fmla="*/ 9659703 w 9659703"/>
                <a:gd name="connsiteY16" fmla="*/ 151711 h 910248"/>
                <a:gd name="connsiteX17" fmla="*/ 9659703 w 9659703"/>
                <a:gd name="connsiteY17" fmla="*/ 758537 h 910248"/>
                <a:gd name="connsiteX18" fmla="*/ 9507992 w 9659703"/>
                <a:gd name="connsiteY18" fmla="*/ 910248 h 910248"/>
                <a:gd name="connsiteX19" fmla="*/ 8839686 w 9659703"/>
                <a:gd name="connsiteY19" fmla="*/ 910248 h 910248"/>
                <a:gd name="connsiteX20" fmla="*/ 8077818 w 9659703"/>
                <a:gd name="connsiteY20" fmla="*/ 910248 h 910248"/>
                <a:gd name="connsiteX21" fmla="*/ 7222386 w 9659703"/>
                <a:gd name="connsiteY21" fmla="*/ 910248 h 910248"/>
                <a:gd name="connsiteX22" fmla="*/ 6460518 w 9659703"/>
                <a:gd name="connsiteY22" fmla="*/ 910248 h 910248"/>
                <a:gd name="connsiteX23" fmla="*/ 5979337 w 9659703"/>
                <a:gd name="connsiteY23" fmla="*/ 910248 h 910248"/>
                <a:gd name="connsiteX24" fmla="*/ 5217469 w 9659703"/>
                <a:gd name="connsiteY24" fmla="*/ 910248 h 910248"/>
                <a:gd name="connsiteX25" fmla="*/ 4642726 w 9659703"/>
                <a:gd name="connsiteY25" fmla="*/ 910248 h 910248"/>
                <a:gd name="connsiteX26" fmla="*/ 4161546 w 9659703"/>
                <a:gd name="connsiteY26" fmla="*/ 910248 h 910248"/>
                <a:gd name="connsiteX27" fmla="*/ 3773928 w 9659703"/>
                <a:gd name="connsiteY27" fmla="*/ 910248 h 910248"/>
                <a:gd name="connsiteX28" fmla="*/ 3292748 w 9659703"/>
                <a:gd name="connsiteY28" fmla="*/ 910248 h 910248"/>
                <a:gd name="connsiteX29" fmla="*/ 2811568 w 9659703"/>
                <a:gd name="connsiteY29" fmla="*/ 910248 h 910248"/>
                <a:gd name="connsiteX30" fmla="*/ 2143262 w 9659703"/>
                <a:gd name="connsiteY30" fmla="*/ 910248 h 910248"/>
                <a:gd name="connsiteX31" fmla="*/ 1474956 w 9659703"/>
                <a:gd name="connsiteY31" fmla="*/ 910248 h 910248"/>
                <a:gd name="connsiteX32" fmla="*/ 900213 w 9659703"/>
                <a:gd name="connsiteY32" fmla="*/ 910248 h 910248"/>
                <a:gd name="connsiteX33" fmla="*/ 151711 w 9659703"/>
                <a:gd name="connsiteY33" fmla="*/ 910248 h 910248"/>
                <a:gd name="connsiteX34" fmla="*/ 0 w 9659703"/>
                <a:gd name="connsiteY34" fmla="*/ 758537 h 910248"/>
                <a:gd name="connsiteX35" fmla="*/ 0 w 9659703"/>
                <a:gd name="connsiteY35" fmla="*/ 151711 h 9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59703" h="910248" fill="none" extrusionOk="0">
                  <a:moveTo>
                    <a:pt x="0" y="151711"/>
                  </a:moveTo>
                  <a:cubicBezTo>
                    <a:pt x="2922" y="68016"/>
                    <a:pt x="71876" y="4096"/>
                    <a:pt x="151711" y="0"/>
                  </a:cubicBezTo>
                  <a:cubicBezTo>
                    <a:pt x="313624" y="-30487"/>
                    <a:pt x="674537" y="16420"/>
                    <a:pt x="820017" y="0"/>
                  </a:cubicBezTo>
                  <a:cubicBezTo>
                    <a:pt x="965497" y="-16420"/>
                    <a:pt x="1255246" y="-15404"/>
                    <a:pt x="1488323" y="0"/>
                  </a:cubicBezTo>
                  <a:cubicBezTo>
                    <a:pt x="1721400" y="15404"/>
                    <a:pt x="1777541" y="-22870"/>
                    <a:pt x="1969503" y="0"/>
                  </a:cubicBezTo>
                  <a:cubicBezTo>
                    <a:pt x="2161465" y="22870"/>
                    <a:pt x="2421713" y="22600"/>
                    <a:pt x="2824934" y="0"/>
                  </a:cubicBezTo>
                  <a:cubicBezTo>
                    <a:pt x="3228155" y="-22600"/>
                    <a:pt x="3347156" y="-31848"/>
                    <a:pt x="3493240" y="0"/>
                  </a:cubicBezTo>
                  <a:cubicBezTo>
                    <a:pt x="3639324" y="31848"/>
                    <a:pt x="3937670" y="-23624"/>
                    <a:pt x="4348671" y="0"/>
                  </a:cubicBezTo>
                  <a:cubicBezTo>
                    <a:pt x="4759672" y="23624"/>
                    <a:pt x="4849891" y="20008"/>
                    <a:pt x="5110540" y="0"/>
                  </a:cubicBezTo>
                  <a:cubicBezTo>
                    <a:pt x="5371189" y="-20008"/>
                    <a:pt x="5492904" y="-7945"/>
                    <a:pt x="5685283" y="0"/>
                  </a:cubicBezTo>
                  <a:cubicBezTo>
                    <a:pt x="5877662" y="7945"/>
                    <a:pt x="6152741" y="-35138"/>
                    <a:pt x="6447152" y="0"/>
                  </a:cubicBezTo>
                  <a:cubicBezTo>
                    <a:pt x="6741563" y="35138"/>
                    <a:pt x="6812857" y="4073"/>
                    <a:pt x="6928332" y="0"/>
                  </a:cubicBezTo>
                  <a:cubicBezTo>
                    <a:pt x="7043807" y="-4073"/>
                    <a:pt x="7454849" y="2954"/>
                    <a:pt x="7596637" y="0"/>
                  </a:cubicBezTo>
                  <a:cubicBezTo>
                    <a:pt x="7738425" y="-2954"/>
                    <a:pt x="7838989" y="7739"/>
                    <a:pt x="7984255" y="0"/>
                  </a:cubicBezTo>
                  <a:cubicBezTo>
                    <a:pt x="8129521" y="-7739"/>
                    <a:pt x="8647196" y="-39163"/>
                    <a:pt x="8839686" y="0"/>
                  </a:cubicBezTo>
                  <a:cubicBezTo>
                    <a:pt x="9032176" y="39163"/>
                    <a:pt x="9317857" y="-16243"/>
                    <a:pt x="9507992" y="0"/>
                  </a:cubicBezTo>
                  <a:cubicBezTo>
                    <a:pt x="9593765" y="-7683"/>
                    <a:pt x="9663475" y="53756"/>
                    <a:pt x="9659703" y="151711"/>
                  </a:cubicBezTo>
                  <a:cubicBezTo>
                    <a:pt x="9684956" y="440738"/>
                    <a:pt x="9649869" y="594527"/>
                    <a:pt x="9659703" y="758537"/>
                  </a:cubicBezTo>
                  <a:cubicBezTo>
                    <a:pt x="9656358" y="852428"/>
                    <a:pt x="9599953" y="924648"/>
                    <a:pt x="9507992" y="910248"/>
                  </a:cubicBezTo>
                  <a:cubicBezTo>
                    <a:pt x="9226760" y="904278"/>
                    <a:pt x="8977234" y="891537"/>
                    <a:pt x="8839686" y="910248"/>
                  </a:cubicBezTo>
                  <a:cubicBezTo>
                    <a:pt x="8702138" y="928959"/>
                    <a:pt x="8261700" y="888096"/>
                    <a:pt x="8077818" y="910248"/>
                  </a:cubicBezTo>
                  <a:cubicBezTo>
                    <a:pt x="7893936" y="932400"/>
                    <a:pt x="7601269" y="874229"/>
                    <a:pt x="7222386" y="910248"/>
                  </a:cubicBezTo>
                  <a:cubicBezTo>
                    <a:pt x="6843503" y="946267"/>
                    <a:pt x="6811756" y="875809"/>
                    <a:pt x="6460518" y="910248"/>
                  </a:cubicBezTo>
                  <a:cubicBezTo>
                    <a:pt x="6109280" y="944687"/>
                    <a:pt x="6095613" y="905289"/>
                    <a:pt x="5979337" y="910248"/>
                  </a:cubicBezTo>
                  <a:cubicBezTo>
                    <a:pt x="5863061" y="915207"/>
                    <a:pt x="5545934" y="934809"/>
                    <a:pt x="5217469" y="910248"/>
                  </a:cubicBezTo>
                  <a:cubicBezTo>
                    <a:pt x="4889004" y="885687"/>
                    <a:pt x="4840470" y="935924"/>
                    <a:pt x="4642726" y="910248"/>
                  </a:cubicBezTo>
                  <a:cubicBezTo>
                    <a:pt x="4444982" y="884572"/>
                    <a:pt x="4373402" y="930920"/>
                    <a:pt x="4161546" y="910248"/>
                  </a:cubicBezTo>
                  <a:cubicBezTo>
                    <a:pt x="3949690" y="889576"/>
                    <a:pt x="3865697" y="926946"/>
                    <a:pt x="3773928" y="910248"/>
                  </a:cubicBezTo>
                  <a:cubicBezTo>
                    <a:pt x="3682159" y="893550"/>
                    <a:pt x="3476950" y="913197"/>
                    <a:pt x="3292748" y="910248"/>
                  </a:cubicBezTo>
                  <a:cubicBezTo>
                    <a:pt x="3108546" y="907299"/>
                    <a:pt x="2985146" y="896763"/>
                    <a:pt x="2811568" y="910248"/>
                  </a:cubicBezTo>
                  <a:cubicBezTo>
                    <a:pt x="2637990" y="923733"/>
                    <a:pt x="2343852" y="912923"/>
                    <a:pt x="2143262" y="910248"/>
                  </a:cubicBezTo>
                  <a:cubicBezTo>
                    <a:pt x="1942672" y="907573"/>
                    <a:pt x="1694109" y="902755"/>
                    <a:pt x="1474956" y="910248"/>
                  </a:cubicBezTo>
                  <a:cubicBezTo>
                    <a:pt x="1255803" y="917741"/>
                    <a:pt x="1108861" y="921688"/>
                    <a:pt x="900213" y="910248"/>
                  </a:cubicBezTo>
                  <a:cubicBezTo>
                    <a:pt x="691565" y="898808"/>
                    <a:pt x="350718" y="911697"/>
                    <a:pt x="151711" y="910248"/>
                  </a:cubicBezTo>
                  <a:cubicBezTo>
                    <a:pt x="65391" y="910526"/>
                    <a:pt x="11892" y="856817"/>
                    <a:pt x="0" y="758537"/>
                  </a:cubicBezTo>
                  <a:cubicBezTo>
                    <a:pt x="28927" y="501665"/>
                    <a:pt x="2754" y="412154"/>
                    <a:pt x="0" y="151711"/>
                  </a:cubicBezTo>
                  <a:close/>
                </a:path>
                <a:path w="9659703" h="910248" stroke="0" extrusionOk="0">
                  <a:moveTo>
                    <a:pt x="0" y="151711"/>
                  </a:moveTo>
                  <a:cubicBezTo>
                    <a:pt x="-8369" y="62761"/>
                    <a:pt x="60976" y="2607"/>
                    <a:pt x="151711" y="0"/>
                  </a:cubicBezTo>
                  <a:cubicBezTo>
                    <a:pt x="371601" y="-30944"/>
                    <a:pt x="819589" y="-2946"/>
                    <a:pt x="1007142" y="0"/>
                  </a:cubicBezTo>
                  <a:cubicBezTo>
                    <a:pt x="1194695" y="2946"/>
                    <a:pt x="1400767" y="-28370"/>
                    <a:pt x="1581885" y="0"/>
                  </a:cubicBezTo>
                  <a:cubicBezTo>
                    <a:pt x="1763003" y="28370"/>
                    <a:pt x="1829996" y="21618"/>
                    <a:pt x="2063066" y="0"/>
                  </a:cubicBezTo>
                  <a:cubicBezTo>
                    <a:pt x="2296136" y="-21618"/>
                    <a:pt x="2491560" y="25761"/>
                    <a:pt x="2824934" y="0"/>
                  </a:cubicBezTo>
                  <a:cubicBezTo>
                    <a:pt x="3158308" y="-25761"/>
                    <a:pt x="3254522" y="26435"/>
                    <a:pt x="3399677" y="0"/>
                  </a:cubicBezTo>
                  <a:cubicBezTo>
                    <a:pt x="3544832" y="-26435"/>
                    <a:pt x="3867389" y="-26789"/>
                    <a:pt x="4255109" y="0"/>
                  </a:cubicBezTo>
                  <a:cubicBezTo>
                    <a:pt x="4642829" y="26789"/>
                    <a:pt x="4530340" y="15194"/>
                    <a:pt x="4736289" y="0"/>
                  </a:cubicBezTo>
                  <a:cubicBezTo>
                    <a:pt x="4942238" y="-15194"/>
                    <a:pt x="5212215" y="9762"/>
                    <a:pt x="5591720" y="0"/>
                  </a:cubicBezTo>
                  <a:cubicBezTo>
                    <a:pt x="5971225" y="-9762"/>
                    <a:pt x="5812177" y="-10011"/>
                    <a:pt x="5979337" y="0"/>
                  </a:cubicBezTo>
                  <a:cubicBezTo>
                    <a:pt x="6146497" y="10011"/>
                    <a:pt x="6498625" y="25946"/>
                    <a:pt x="6647643" y="0"/>
                  </a:cubicBezTo>
                  <a:cubicBezTo>
                    <a:pt x="6796661" y="-25946"/>
                    <a:pt x="7077489" y="32037"/>
                    <a:pt x="7315949" y="0"/>
                  </a:cubicBezTo>
                  <a:cubicBezTo>
                    <a:pt x="7554409" y="-32037"/>
                    <a:pt x="7735539" y="-12728"/>
                    <a:pt x="7890692" y="0"/>
                  </a:cubicBezTo>
                  <a:cubicBezTo>
                    <a:pt x="8045845" y="12728"/>
                    <a:pt x="8426329" y="14619"/>
                    <a:pt x="8746123" y="0"/>
                  </a:cubicBezTo>
                  <a:cubicBezTo>
                    <a:pt x="9065917" y="-14619"/>
                    <a:pt x="9256807" y="-36281"/>
                    <a:pt x="9507992" y="0"/>
                  </a:cubicBezTo>
                  <a:cubicBezTo>
                    <a:pt x="9588817" y="486"/>
                    <a:pt x="9655747" y="65194"/>
                    <a:pt x="9659703" y="151711"/>
                  </a:cubicBezTo>
                  <a:cubicBezTo>
                    <a:pt x="9648928" y="393803"/>
                    <a:pt x="9643559" y="548417"/>
                    <a:pt x="9659703" y="758537"/>
                  </a:cubicBezTo>
                  <a:cubicBezTo>
                    <a:pt x="9653297" y="823054"/>
                    <a:pt x="9608277" y="906896"/>
                    <a:pt x="9507992" y="910248"/>
                  </a:cubicBezTo>
                  <a:cubicBezTo>
                    <a:pt x="9316123" y="897082"/>
                    <a:pt x="9301752" y="911411"/>
                    <a:pt x="9120375" y="910248"/>
                  </a:cubicBezTo>
                  <a:cubicBezTo>
                    <a:pt x="8938998" y="909085"/>
                    <a:pt x="8504716" y="947960"/>
                    <a:pt x="8264943" y="910248"/>
                  </a:cubicBezTo>
                  <a:cubicBezTo>
                    <a:pt x="8025170" y="872536"/>
                    <a:pt x="7730465" y="915608"/>
                    <a:pt x="7596637" y="910248"/>
                  </a:cubicBezTo>
                  <a:cubicBezTo>
                    <a:pt x="7462809" y="904888"/>
                    <a:pt x="7314128" y="921800"/>
                    <a:pt x="7115457" y="910248"/>
                  </a:cubicBezTo>
                  <a:cubicBezTo>
                    <a:pt x="6916786" y="898696"/>
                    <a:pt x="6607663" y="931116"/>
                    <a:pt x="6447152" y="910248"/>
                  </a:cubicBezTo>
                  <a:cubicBezTo>
                    <a:pt x="6286641" y="889380"/>
                    <a:pt x="6236162" y="914747"/>
                    <a:pt x="6059534" y="910248"/>
                  </a:cubicBezTo>
                  <a:cubicBezTo>
                    <a:pt x="5882906" y="905749"/>
                    <a:pt x="5783456" y="898344"/>
                    <a:pt x="5671917" y="910248"/>
                  </a:cubicBezTo>
                  <a:cubicBezTo>
                    <a:pt x="5560378" y="922152"/>
                    <a:pt x="5211235" y="932919"/>
                    <a:pt x="5003611" y="910248"/>
                  </a:cubicBezTo>
                  <a:cubicBezTo>
                    <a:pt x="4795987" y="887577"/>
                    <a:pt x="4626127" y="922180"/>
                    <a:pt x="4522431" y="910248"/>
                  </a:cubicBezTo>
                  <a:cubicBezTo>
                    <a:pt x="4418735" y="898316"/>
                    <a:pt x="4025914" y="892144"/>
                    <a:pt x="3760562" y="910248"/>
                  </a:cubicBezTo>
                  <a:cubicBezTo>
                    <a:pt x="3495210" y="928352"/>
                    <a:pt x="3506071" y="904603"/>
                    <a:pt x="3279382" y="910248"/>
                  </a:cubicBezTo>
                  <a:cubicBezTo>
                    <a:pt x="3052693" y="915893"/>
                    <a:pt x="2727546" y="887088"/>
                    <a:pt x="2517513" y="910248"/>
                  </a:cubicBezTo>
                  <a:cubicBezTo>
                    <a:pt x="2307480" y="933408"/>
                    <a:pt x="2287432" y="923204"/>
                    <a:pt x="2129896" y="910248"/>
                  </a:cubicBezTo>
                  <a:cubicBezTo>
                    <a:pt x="1972360" y="897292"/>
                    <a:pt x="1647536" y="907546"/>
                    <a:pt x="1368028" y="910248"/>
                  </a:cubicBezTo>
                  <a:cubicBezTo>
                    <a:pt x="1088520" y="912950"/>
                    <a:pt x="1070737" y="896039"/>
                    <a:pt x="886847" y="910248"/>
                  </a:cubicBezTo>
                  <a:cubicBezTo>
                    <a:pt x="702957" y="924457"/>
                    <a:pt x="422733" y="906042"/>
                    <a:pt x="151711" y="910248"/>
                  </a:cubicBezTo>
                  <a:cubicBezTo>
                    <a:pt x="71126" y="896269"/>
                    <a:pt x="-13021" y="841905"/>
                    <a:pt x="0" y="758537"/>
                  </a:cubicBezTo>
                  <a:cubicBezTo>
                    <a:pt x="-2563" y="588290"/>
                    <a:pt x="22170" y="275651"/>
                    <a:pt x="0" y="151711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8C545E-440E-9749-9DDF-A5764D3563A0}"/>
                </a:ext>
              </a:extLst>
            </p:cNvPr>
            <p:cNvSpPr txBox="1"/>
            <p:nvPr/>
          </p:nvSpPr>
          <p:spPr>
            <a:xfrm>
              <a:off x="1416594" y="2063366"/>
              <a:ext cx="6829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BD Cartoon Shout" panose="02000000000000000000" pitchFamily="2" charset="0"/>
                </a:rPr>
                <a:t>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C1136-4C72-FB4C-B740-3C45785D4A39}"/>
                </a:ext>
              </a:extLst>
            </p:cNvPr>
            <p:cNvSpPr txBox="1"/>
            <p:nvPr/>
          </p:nvSpPr>
          <p:spPr>
            <a:xfrm>
              <a:off x="1394744" y="3174663"/>
              <a:ext cx="6829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BD Cartoon Shout" panose="02000000000000000000" pitchFamily="2" charset="0"/>
                </a:rPr>
                <a:t>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AFBE84-5532-D943-BD8D-3CD48CBD7FB5}"/>
                </a:ext>
              </a:extLst>
            </p:cNvPr>
            <p:cNvSpPr txBox="1"/>
            <p:nvPr/>
          </p:nvSpPr>
          <p:spPr>
            <a:xfrm>
              <a:off x="1367119" y="4237030"/>
              <a:ext cx="6829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BD Cartoon Shout" panose="02000000000000000000" pitchFamily="2" charset="0"/>
                </a:rPr>
                <a:t>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70351F-B7AA-BB4B-8AF4-0369267C614E}"/>
                </a:ext>
              </a:extLst>
            </p:cNvPr>
            <p:cNvSpPr txBox="1"/>
            <p:nvPr/>
          </p:nvSpPr>
          <p:spPr>
            <a:xfrm>
              <a:off x="1394744" y="5366738"/>
              <a:ext cx="6829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BD Cartoon Shout" panose="02000000000000000000" pitchFamily="2" charset="0"/>
                </a:rPr>
                <a:t>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76E2C3-E4A6-4148-8019-8443105DE436}"/>
                </a:ext>
              </a:extLst>
            </p:cNvPr>
            <p:cNvSpPr txBox="1"/>
            <p:nvPr/>
          </p:nvSpPr>
          <p:spPr>
            <a:xfrm>
              <a:off x="6937095" y="999788"/>
              <a:ext cx="41623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Write down four quiz questions that can be asked at the start of next lesson.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204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AFCDD6-636D-1640-AAF8-DDC30A378BF1}"/>
              </a:ext>
            </a:extLst>
          </p:cNvPr>
          <p:cNvGrpSpPr/>
          <p:nvPr/>
        </p:nvGrpSpPr>
        <p:grpSpPr>
          <a:xfrm>
            <a:off x="968415" y="901764"/>
            <a:ext cx="10255170" cy="5163371"/>
            <a:chOff x="968415" y="901764"/>
            <a:chExt cx="10255170" cy="516337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0158460-31BC-A94C-BF03-FB87508A49AF}"/>
                </a:ext>
              </a:extLst>
            </p:cNvPr>
            <p:cNvSpPr/>
            <p:nvPr/>
          </p:nvSpPr>
          <p:spPr>
            <a:xfrm>
              <a:off x="968415" y="901765"/>
              <a:ext cx="10255170" cy="5163370"/>
            </a:xfrm>
            <a:custGeom>
              <a:avLst/>
              <a:gdLst>
                <a:gd name="connsiteX0" fmla="*/ 0 w 10255170"/>
                <a:gd name="connsiteY0" fmla="*/ 0 h 5163370"/>
                <a:gd name="connsiteX1" fmla="*/ 10255170 w 10255170"/>
                <a:gd name="connsiteY1" fmla="*/ 0 h 5163370"/>
                <a:gd name="connsiteX2" fmla="*/ 10255170 w 10255170"/>
                <a:gd name="connsiteY2" fmla="*/ 5163370 h 5163370"/>
                <a:gd name="connsiteX3" fmla="*/ 0 w 10255170"/>
                <a:gd name="connsiteY3" fmla="*/ 5163370 h 5163370"/>
                <a:gd name="connsiteX4" fmla="*/ 0 w 10255170"/>
                <a:gd name="connsiteY4" fmla="*/ 0 h 516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5170" h="5163370" fill="none" extrusionOk="0">
                  <a:moveTo>
                    <a:pt x="0" y="0"/>
                  </a:moveTo>
                  <a:cubicBezTo>
                    <a:pt x="1305936" y="-49533"/>
                    <a:pt x="5597990" y="-14809"/>
                    <a:pt x="10255170" y="0"/>
                  </a:cubicBezTo>
                  <a:cubicBezTo>
                    <a:pt x="10342809" y="595696"/>
                    <a:pt x="10182491" y="4528837"/>
                    <a:pt x="10255170" y="5163370"/>
                  </a:cubicBezTo>
                  <a:cubicBezTo>
                    <a:pt x="5281694" y="5115139"/>
                    <a:pt x="2805064" y="5247825"/>
                    <a:pt x="0" y="5163370"/>
                  </a:cubicBezTo>
                  <a:cubicBezTo>
                    <a:pt x="-38581" y="3337722"/>
                    <a:pt x="63341" y="1181722"/>
                    <a:pt x="0" y="0"/>
                  </a:cubicBezTo>
                  <a:close/>
                </a:path>
                <a:path w="10255170" h="5163370" stroke="0" extrusionOk="0">
                  <a:moveTo>
                    <a:pt x="0" y="0"/>
                  </a:moveTo>
                  <a:cubicBezTo>
                    <a:pt x="1928432" y="118645"/>
                    <a:pt x="7251932" y="116012"/>
                    <a:pt x="10255170" y="0"/>
                  </a:cubicBezTo>
                  <a:cubicBezTo>
                    <a:pt x="10122288" y="1024285"/>
                    <a:pt x="10340121" y="4219627"/>
                    <a:pt x="10255170" y="5163370"/>
                  </a:cubicBezTo>
                  <a:cubicBezTo>
                    <a:pt x="5162439" y="5297970"/>
                    <a:pt x="2578227" y="5006174"/>
                    <a:pt x="0" y="5163370"/>
                  </a:cubicBezTo>
                  <a:cubicBezTo>
                    <a:pt x="-20187" y="4381587"/>
                    <a:pt x="-152480" y="127492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94AFF4F-07E4-9343-8C44-459D70C39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2961" y="901764"/>
              <a:ext cx="99915" cy="5163370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3115C8-BF29-344E-B3C6-B61C61E01593}"/>
                </a:ext>
              </a:extLst>
            </p:cNvPr>
            <p:cNvSpPr txBox="1"/>
            <p:nvPr/>
          </p:nvSpPr>
          <p:spPr>
            <a:xfrm rot="16200000">
              <a:off x="370450" y="2151727"/>
              <a:ext cx="375047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Exit</a:t>
              </a:r>
            </a:p>
            <a:p>
              <a:pPr algn="ctr"/>
              <a:r>
                <a:rPr lang="en-US" sz="8000" dirty="0">
                  <a:latin typeface="DK Frozen Memory" pitchFamily="2" charset="77"/>
                </a:rPr>
                <a:t>ticket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CBC24A-4F85-C345-914A-3818C29ABBCB}"/>
                </a:ext>
              </a:extLst>
            </p:cNvPr>
            <p:cNvSpPr/>
            <p:nvPr/>
          </p:nvSpPr>
          <p:spPr>
            <a:xfrm>
              <a:off x="3876349" y="1805524"/>
              <a:ext cx="7153911" cy="830910"/>
            </a:xfrm>
            <a:custGeom>
              <a:avLst/>
              <a:gdLst>
                <a:gd name="connsiteX0" fmla="*/ 0 w 7153911"/>
                <a:gd name="connsiteY0" fmla="*/ 138488 h 830910"/>
                <a:gd name="connsiteX1" fmla="*/ 138488 w 7153911"/>
                <a:gd name="connsiteY1" fmla="*/ 0 h 830910"/>
                <a:gd name="connsiteX2" fmla="*/ 757412 w 7153911"/>
                <a:gd name="connsiteY2" fmla="*/ 0 h 830910"/>
                <a:gd name="connsiteX3" fmla="*/ 1238798 w 7153911"/>
                <a:gd name="connsiteY3" fmla="*/ 0 h 830910"/>
                <a:gd name="connsiteX4" fmla="*/ 1995260 w 7153911"/>
                <a:gd name="connsiteY4" fmla="*/ 0 h 830910"/>
                <a:gd name="connsiteX5" fmla="*/ 2545415 w 7153911"/>
                <a:gd name="connsiteY5" fmla="*/ 0 h 830910"/>
                <a:gd name="connsiteX6" fmla="*/ 3026801 w 7153911"/>
                <a:gd name="connsiteY6" fmla="*/ 0 h 830910"/>
                <a:gd name="connsiteX7" fmla="*/ 3576956 w 7153911"/>
                <a:gd name="connsiteY7" fmla="*/ 0 h 830910"/>
                <a:gd name="connsiteX8" fmla="*/ 4333418 w 7153911"/>
                <a:gd name="connsiteY8" fmla="*/ 0 h 830910"/>
                <a:gd name="connsiteX9" fmla="*/ 4883573 w 7153911"/>
                <a:gd name="connsiteY9" fmla="*/ 0 h 830910"/>
                <a:gd name="connsiteX10" fmla="*/ 5364959 w 7153911"/>
                <a:gd name="connsiteY10" fmla="*/ 0 h 830910"/>
                <a:gd name="connsiteX11" fmla="*/ 5915113 w 7153911"/>
                <a:gd name="connsiteY11" fmla="*/ 0 h 830910"/>
                <a:gd name="connsiteX12" fmla="*/ 7015423 w 7153911"/>
                <a:gd name="connsiteY12" fmla="*/ 0 h 830910"/>
                <a:gd name="connsiteX13" fmla="*/ 7153911 w 7153911"/>
                <a:gd name="connsiteY13" fmla="*/ 138488 h 830910"/>
                <a:gd name="connsiteX14" fmla="*/ 7153911 w 7153911"/>
                <a:gd name="connsiteY14" fmla="*/ 692422 h 830910"/>
                <a:gd name="connsiteX15" fmla="*/ 7015423 w 7153911"/>
                <a:gd name="connsiteY15" fmla="*/ 830910 h 830910"/>
                <a:gd name="connsiteX16" fmla="*/ 6534038 w 7153911"/>
                <a:gd name="connsiteY16" fmla="*/ 830910 h 830910"/>
                <a:gd name="connsiteX17" fmla="*/ 5915113 w 7153911"/>
                <a:gd name="connsiteY17" fmla="*/ 830910 h 830910"/>
                <a:gd name="connsiteX18" fmla="*/ 5158651 w 7153911"/>
                <a:gd name="connsiteY18" fmla="*/ 830910 h 830910"/>
                <a:gd name="connsiteX19" fmla="*/ 4608496 w 7153911"/>
                <a:gd name="connsiteY19" fmla="*/ 830910 h 830910"/>
                <a:gd name="connsiteX20" fmla="*/ 3920802 w 7153911"/>
                <a:gd name="connsiteY20" fmla="*/ 830910 h 830910"/>
                <a:gd name="connsiteX21" fmla="*/ 3439417 w 7153911"/>
                <a:gd name="connsiteY21" fmla="*/ 830910 h 830910"/>
                <a:gd name="connsiteX22" fmla="*/ 2614185 w 7153911"/>
                <a:gd name="connsiteY22" fmla="*/ 830910 h 830910"/>
                <a:gd name="connsiteX23" fmla="*/ 1926491 w 7153911"/>
                <a:gd name="connsiteY23" fmla="*/ 830910 h 830910"/>
                <a:gd name="connsiteX24" fmla="*/ 1101259 w 7153911"/>
                <a:gd name="connsiteY24" fmla="*/ 830910 h 830910"/>
                <a:gd name="connsiteX25" fmla="*/ 138488 w 7153911"/>
                <a:gd name="connsiteY25" fmla="*/ 830910 h 830910"/>
                <a:gd name="connsiteX26" fmla="*/ 0 w 7153911"/>
                <a:gd name="connsiteY26" fmla="*/ 692422 h 830910"/>
                <a:gd name="connsiteX27" fmla="*/ 0 w 7153911"/>
                <a:gd name="connsiteY27" fmla="*/ 138488 h 83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53911" h="830910" fill="none" extrusionOk="0">
                  <a:moveTo>
                    <a:pt x="0" y="138488"/>
                  </a:moveTo>
                  <a:cubicBezTo>
                    <a:pt x="-220" y="57447"/>
                    <a:pt x="76454" y="9104"/>
                    <a:pt x="138488" y="0"/>
                  </a:cubicBezTo>
                  <a:cubicBezTo>
                    <a:pt x="353259" y="4837"/>
                    <a:pt x="469529" y="18067"/>
                    <a:pt x="757412" y="0"/>
                  </a:cubicBezTo>
                  <a:cubicBezTo>
                    <a:pt x="1045295" y="-18067"/>
                    <a:pt x="1022873" y="-18528"/>
                    <a:pt x="1238798" y="0"/>
                  </a:cubicBezTo>
                  <a:cubicBezTo>
                    <a:pt x="1454723" y="18528"/>
                    <a:pt x="1677251" y="-22793"/>
                    <a:pt x="1995260" y="0"/>
                  </a:cubicBezTo>
                  <a:cubicBezTo>
                    <a:pt x="2313269" y="22793"/>
                    <a:pt x="2336177" y="-657"/>
                    <a:pt x="2545415" y="0"/>
                  </a:cubicBezTo>
                  <a:cubicBezTo>
                    <a:pt x="2754654" y="657"/>
                    <a:pt x="2929055" y="-3429"/>
                    <a:pt x="3026801" y="0"/>
                  </a:cubicBezTo>
                  <a:cubicBezTo>
                    <a:pt x="3124547" y="3429"/>
                    <a:pt x="3348638" y="-5568"/>
                    <a:pt x="3576956" y="0"/>
                  </a:cubicBezTo>
                  <a:cubicBezTo>
                    <a:pt x="3805275" y="5568"/>
                    <a:pt x="3955420" y="35980"/>
                    <a:pt x="4333418" y="0"/>
                  </a:cubicBezTo>
                  <a:cubicBezTo>
                    <a:pt x="4711416" y="-35980"/>
                    <a:pt x="4609099" y="7407"/>
                    <a:pt x="4883573" y="0"/>
                  </a:cubicBezTo>
                  <a:cubicBezTo>
                    <a:pt x="5158047" y="-7407"/>
                    <a:pt x="5197402" y="-3263"/>
                    <a:pt x="5364959" y="0"/>
                  </a:cubicBezTo>
                  <a:cubicBezTo>
                    <a:pt x="5532516" y="3263"/>
                    <a:pt x="5672839" y="15966"/>
                    <a:pt x="5915113" y="0"/>
                  </a:cubicBezTo>
                  <a:cubicBezTo>
                    <a:pt x="6157387" y="-15966"/>
                    <a:pt x="6671060" y="-34705"/>
                    <a:pt x="7015423" y="0"/>
                  </a:cubicBezTo>
                  <a:cubicBezTo>
                    <a:pt x="7081145" y="1290"/>
                    <a:pt x="7159087" y="67440"/>
                    <a:pt x="7153911" y="138488"/>
                  </a:cubicBezTo>
                  <a:cubicBezTo>
                    <a:pt x="7128124" y="260167"/>
                    <a:pt x="7179425" y="574818"/>
                    <a:pt x="7153911" y="692422"/>
                  </a:cubicBezTo>
                  <a:cubicBezTo>
                    <a:pt x="7151513" y="764624"/>
                    <a:pt x="7078596" y="837097"/>
                    <a:pt x="7015423" y="830910"/>
                  </a:cubicBezTo>
                  <a:cubicBezTo>
                    <a:pt x="6787521" y="852606"/>
                    <a:pt x="6717543" y="813198"/>
                    <a:pt x="6534038" y="830910"/>
                  </a:cubicBezTo>
                  <a:cubicBezTo>
                    <a:pt x="6350534" y="848622"/>
                    <a:pt x="6154818" y="851106"/>
                    <a:pt x="5915113" y="830910"/>
                  </a:cubicBezTo>
                  <a:cubicBezTo>
                    <a:pt x="5675409" y="810714"/>
                    <a:pt x="5379923" y="823886"/>
                    <a:pt x="5158651" y="830910"/>
                  </a:cubicBezTo>
                  <a:cubicBezTo>
                    <a:pt x="4937379" y="837934"/>
                    <a:pt x="4718974" y="854230"/>
                    <a:pt x="4608496" y="830910"/>
                  </a:cubicBezTo>
                  <a:cubicBezTo>
                    <a:pt x="4498019" y="807590"/>
                    <a:pt x="4158513" y="851990"/>
                    <a:pt x="3920802" y="830910"/>
                  </a:cubicBezTo>
                  <a:cubicBezTo>
                    <a:pt x="3683091" y="809830"/>
                    <a:pt x="3541410" y="814225"/>
                    <a:pt x="3439417" y="830910"/>
                  </a:cubicBezTo>
                  <a:cubicBezTo>
                    <a:pt x="3337425" y="847595"/>
                    <a:pt x="2982055" y="817922"/>
                    <a:pt x="2614185" y="830910"/>
                  </a:cubicBezTo>
                  <a:cubicBezTo>
                    <a:pt x="2246315" y="843898"/>
                    <a:pt x="2216033" y="799405"/>
                    <a:pt x="1926491" y="830910"/>
                  </a:cubicBezTo>
                  <a:cubicBezTo>
                    <a:pt x="1636949" y="862415"/>
                    <a:pt x="1391506" y="864064"/>
                    <a:pt x="1101259" y="830910"/>
                  </a:cubicBezTo>
                  <a:cubicBezTo>
                    <a:pt x="811012" y="797756"/>
                    <a:pt x="591189" y="872430"/>
                    <a:pt x="138488" y="830910"/>
                  </a:cubicBezTo>
                  <a:cubicBezTo>
                    <a:pt x="56223" y="824717"/>
                    <a:pt x="4458" y="772496"/>
                    <a:pt x="0" y="692422"/>
                  </a:cubicBezTo>
                  <a:cubicBezTo>
                    <a:pt x="-18220" y="497998"/>
                    <a:pt x="9807" y="372581"/>
                    <a:pt x="0" y="138488"/>
                  </a:cubicBezTo>
                  <a:close/>
                </a:path>
                <a:path w="7153911" h="830910" stroke="0" extrusionOk="0">
                  <a:moveTo>
                    <a:pt x="0" y="138488"/>
                  </a:moveTo>
                  <a:cubicBezTo>
                    <a:pt x="-13140" y="53898"/>
                    <a:pt x="54056" y="2983"/>
                    <a:pt x="138488" y="0"/>
                  </a:cubicBezTo>
                  <a:cubicBezTo>
                    <a:pt x="405058" y="-5077"/>
                    <a:pt x="632450" y="36454"/>
                    <a:pt x="963720" y="0"/>
                  </a:cubicBezTo>
                  <a:cubicBezTo>
                    <a:pt x="1294990" y="-36454"/>
                    <a:pt x="1293394" y="-26751"/>
                    <a:pt x="1582644" y="0"/>
                  </a:cubicBezTo>
                  <a:cubicBezTo>
                    <a:pt x="1871894" y="26751"/>
                    <a:pt x="1984495" y="20887"/>
                    <a:pt x="2132799" y="0"/>
                  </a:cubicBezTo>
                  <a:cubicBezTo>
                    <a:pt x="2281104" y="-20887"/>
                    <a:pt x="2523871" y="13879"/>
                    <a:pt x="2889262" y="0"/>
                  </a:cubicBezTo>
                  <a:cubicBezTo>
                    <a:pt x="3254653" y="-13879"/>
                    <a:pt x="3351414" y="30596"/>
                    <a:pt x="3508186" y="0"/>
                  </a:cubicBezTo>
                  <a:cubicBezTo>
                    <a:pt x="3664958" y="-30596"/>
                    <a:pt x="4114467" y="28520"/>
                    <a:pt x="4333418" y="0"/>
                  </a:cubicBezTo>
                  <a:cubicBezTo>
                    <a:pt x="4552369" y="-28520"/>
                    <a:pt x="4751039" y="-965"/>
                    <a:pt x="4883573" y="0"/>
                  </a:cubicBezTo>
                  <a:cubicBezTo>
                    <a:pt x="5016107" y="965"/>
                    <a:pt x="5442157" y="-37015"/>
                    <a:pt x="5708805" y="0"/>
                  </a:cubicBezTo>
                  <a:cubicBezTo>
                    <a:pt x="5975453" y="37015"/>
                    <a:pt x="6090621" y="3029"/>
                    <a:pt x="6190191" y="0"/>
                  </a:cubicBezTo>
                  <a:cubicBezTo>
                    <a:pt x="6289761" y="-3029"/>
                    <a:pt x="6647891" y="-40329"/>
                    <a:pt x="7015423" y="0"/>
                  </a:cubicBezTo>
                  <a:cubicBezTo>
                    <a:pt x="7095667" y="5596"/>
                    <a:pt x="7154218" y="65184"/>
                    <a:pt x="7153911" y="138488"/>
                  </a:cubicBezTo>
                  <a:cubicBezTo>
                    <a:pt x="7131691" y="278620"/>
                    <a:pt x="7167070" y="547431"/>
                    <a:pt x="7153911" y="692422"/>
                  </a:cubicBezTo>
                  <a:cubicBezTo>
                    <a:pt x="7159418" y="762071"/>
                    <a:pt x="7081575" y="826916"/>
                    <a:pt x="7015423" y="830910"/>
                  </a:cubicBezTo>
                  <a:cubicBezTo>
                    <a:pt x="6674653" y="839214"/>
                    <a:pt x="6566643" y="834874"/>
                    <a:pt x="6327730" y="830910"/>
                  </a:cubicBezTo>
                  <a:cubicBezTo>
                    <a:pt x="6088817" y="826946"/>
                    <a:pt x="5842905" y="846831"/>
                    <a:pt x="5502497" y="830910"/>
                  </a:cubicBezTo>
                  <a:cubicBezTo>
                    <a:pt x="5162089" y="814989"/>
                    <a:pt x="5081982" y="862362"/>
                    <a:pt x="4814804" y="830910"/>
                  </a:cubicBezTo>
                  <a:cubicBezTo>
                    <a:pt x="4547626" y="799458"/>
                    <a:pt x="4514010" y="836921"/>
                    <a:pt x="4333418" y="830910"/>
                  </a:cubicBezTo>
                  <a:cubicBezTo>
                    <a:pt x="4152826" y="824899"/>
                    <a:pt x="4002534" y="854257"/>
                    <a:pt x="3783264" y="830910"/>
                  </a:cubicBezTo>
                  <a:cubicBezTo>
                    <a:pt x="3563994" y="807563"/>
                    <a:pt x="3280820" y="828958"/>
                    <a:pt x="2958031" y="830910"/>
                  </a:cubicBezTo>
                  <a:cubicBezTo>
                    <a:pt x="2635242" y="832862"/>
                    <a:pt x="2433767" y="828368"/>
                    <a:pt x="2270338" y="830910"/>
                  </a:cubicBezTo>
                  <a:cubicBezTo>
                    <a:pt x="2106909" y="833452"/>
                    <a:pt x="1900209" y="825511"/>
                    <a:pt x="1720183" y="830910"/>
                  </a:cubicBezTo>
                  <a:cubicBezTo>
                    <a:pt x="1540157" y="836309"/>
                    <a:pt x="1198492" y="836239"/>
                    <a:pt x="1032490" y="830910"/>
                  </a:cubicBezTo>
                  <a:cubicBezTo>
                    <a:pt x="866488" y="825581"/>
                    <a:pt x="443803" y="812272"/>
                    <a:pt x="138488" y="830910"/>
                  </a:cubicBezTo>
                  <a:cubicBezTo>
                    <a:pt x="65358" y="820591"/>
                    <a:pt x="5742" y="775115"/>
                    <a:pt x="0" y="692422"/>
                  </a:cubicBezTo>
                  <a:cubicBezTo>
                    <a:pt x="-8358" y="482794"/>
                    <a:pt x="-22633" y="290066"/>
                    <a:pt x="0" y="138488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E732AB4-293A-3745-ABDD-D1E8C257B6F2}"/>
                </a:ext>
              </a:extLst>
            </p:cNvPr>
            <p:cNvSpPr/>
            <p:nvPr/>
          </p:nvSpPr>
          <p:spPr>
            <a:xfrm>
              <a:off x="3876349" y="3295254"/>
              <a:ext cx="7153911" cy="830910"/>
            </a:xfrm>
            <a:custGeom>
              <a:avLst/>
              <a:gdLst>
                <a:gd name="connsiteX0" fmla="*/ 0 w 7153911"/>
                <a:gd name="connsiteY0" fmla="*/ 138488 h 830910"/>
                <a:gd name="connsiteX1" fmla="*/ 138488 w 7153911"/>
                <a:gd name="connsiteY1" fmla="*/ 0 h 830910"/>
                <a:gd name="connsiteX2" fmla="*/ 757412 w 7153911"/>
                <a:gd name="connsiteY2" fmla="*/ 0 h 830910"/>
                <a:gd name="connsiteX3" fmla="*/ 1238798 w 7153911"/>
                <a:gd name="connsiteY3" fmla="*/ 0 h 830910"/>
                <a:gd name="connsiteX4" fmla="*/ 1995260 w 7153911"/>
                <a:gd name="connsiteY4" fmla="*/ 0 h 830910"/>
                <a:gd name="connsiteX5" fmla="*/ 2545415 w 7153911"/>
                <a:gd name="connsiteY5" fmla="*/ 0 h 830910"/>
                <a:gd name="connsiteX6" fmla="*/ 3026801 w 7153911"/>
                <a:gd name="connsiteY6" fmla="*/ 0 h 830910"/>
                <a:gd name="connsiteX7" fmla="*/ 3576956 w 7153911"/>
                <a:gd name="connsiteY7" fmla="*/ 0 h 830910"/>
                <a:gd name="connsiteX8" fmla="*/ 4333418 w 7153911"/>
                <a:gd name="connsiteY8" fmla="*/ 0 h 830910"/>
                <a:gd name="connsiteX9" fmla="*/ 4883573 w 7153911"/>
                <a:gd name="connsiteY9" fmla="*/ 0 h 830910"/>
                <a:gd name="connsiteX10" fmla="*/ 5364959 w 7153911"/>
                <a:gd name="connsiteY10" fmla="*/ 0 h 830910"/>
                <a:gd name="connsiteX11" fmla="*/ 5915113 w 7153911"/>
                <a:gd name="connsiteY11" fmla="*/ 0 h 830910"/>
                <a:gd name="connsiteX12" fmla="*/ 7015423 w 7153911"/>
                <a:gd name="connsiteY12" fmla="*/ 0 h 830910"/>
                <a:gd name="connsiteX13" fmla="*/ 7153911 w 7153911"/>
                <a:gd name="connsiteY13" fmla="*/ 138488 h 830910"/>
                <a:gd name="connsiteX14" fmla="*/ 7153911 w 7153911"/>
                <a:gd name="connsiteY14" fmla="*/ 692422 h 830910"/>
                <a:gd name="connsiteX15" fmla="*/ 7015423 w 7153911"/>
                <a:gd name="connsiteY15" fmla="*/ 830910 h 830910"/>
                <a:gd name="connsiteX16" fmla="*/ 6534038 w 7153911"/>
                <a:gd name="connsiteY16" fmla="*/ 830910 h 830910"/>
                <a:gd name="connsiteX17" fmla="*/ 5915113 w 7153911"/>
                <a:gd name="connsiteY17" fmla="*/ 830910 h 830910"/>
                <a:gd name="connsiteX18" fmla="*/ 5158651 w 7153911"/>
                <a:gd name="connsiteY18" fmla="*/ 830910 h 830910"/>
                <a:gd name="connsiteX19" fmla="*/ 4608496 w 7153911"/>
                <a:gd name="connsiteY19" fmla="*/ 830910 h 830910"/>
                <a:gd name="connsiteX20" fmla="*/ 3920802 w 7153911"/>
                <a:gd name="connsiteY20" fmla="*/ 830910 h 830910"/>
                <a:gd name="connsiteX21" fmla="*/ 3439417 w 7153911"/>
                <a:gd name="connsiteY21" fmla="*/ 830910 h 830910"/>
                <a:gd name="connsiteX22" fmla="*/ 2614185 w 7153911"/>
                <a:gd name="connsiteY22" fmla="*/ 830910 h 830910"/>
                <a:gd name="connsiteX23" fmla="*/ 1926491 w 7153911"/>
                <a:gd name="connsiteY23" fmla="*/ 830910 h 830910"/>
                <a:gd name="connsiteX24" fmla="*/ 1101259 w 7153911"/>
                <a:gd name="connsiteY24" fmla="*/ 830910 h 830910"/>
                <a:gd name="connsiteX25" fmla="*/ 138488 w 7153911"/>
                <a:gd name="connsiteY25" fmla="*/ 830910 h 830910"/>
                <a:gd name="connsiteX26" fmla="*/ 0 w 7153911"/>
                <a:gd name="connsiteY26" fmla="*/ 692422 h 830910"/>
                <a:gd name="connsiteX27" fmla="*/ 0 w 7153911"/>
                <a:gd name="connsiteY27" fmla="*/ 138488 h 83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53911" h="830910" fill="none" extrusionOk="0">
                  <a:moveTo>
                    <a:pt x="0" y="138488"/>
                  </a:moveTo>
                  <a:cubicBezTo>
                    <a:pt x="-220" y="57447"/>
                    <a:pt x="76454" y="9104"/>
                    <a:pt x="138488" y="0"/>
                  </a:cubicBezTo>
                  <a:cubicBezTo>
                    <a:pt x="353259" y="4837"/>
                    <a:pt x="469529" y="18067"/>
                    <a:pt x="757412" y="0"/>
                  </a:cubicBezTo>
                  <a:cubicBezTo>
                    <a:pt x="1045295" y="-18067"/>
                    <a:pt x="1022873" y="-18528"/>
                    <a:pt x="1238798" y="0"/>
                  </a:cubicBezTo>
                  <a:cubicBezTo>
                    <a:pt x="1454723" y="18528"/>
                    <a:pt x="1677251" y="-22793"/>
                    <a:pt x="1995260" y="0"/>
                  </a:cubicBezTo>
                  <a:cubicBezTo>
                    <a:pt x="2313269" y="22793"/>
                    <a:pt x="2336177" y="-657"/>
                    <a:pt x="2545415" y="0"/>
                  </a:cubicBezTo>
                  <a:cubicBezTo>
                    <a:pt x="2754654" y="657"/>
                    <a:pt x="2929055" y="-3429"/>
                    <a:pt x="3026801" y="0"/>
                  </a:cubicBezTo>
                  <a:cubicBezTo>
                    <a:pt x="3124547" y="3429"/>
                    <a:pt x="3348638" y="-5568"/>
                    <a:pt x="3576956" y="0"/>
                  </a:cubicBezTo>
                  <a:cubicBezTo>
                    <a:pt x="3805275" y="5568"/>
                    <a:pt x="3955420" y="35980"/>
                    <a:pt x="4333418" y="0"/>
                  </a:cubicBezTo>
                  <a:cubicBezTo>
                    <a:pt x="4711416" y="-35980"/>
                    <a:pt x="4609099" y="7407"/>
                    <a:pt x="4883573" y="0"/>
                  </a:cubicBezTo>
                  <a:cubicBezTo>
                    <a:pt x="5158047" y="-7407"/>
                    <a:pt x="5197402" y="-3263"/>
                    <a:pt x="5364959" y="0"/>
                  </a:cubicBezTo>
                  <a:cubicBezTo>
                    <a:pt x="5532516" y="3263"/>
                    <a:pt x="5672839" y="15966"/>
                    <a:pt x="5915113" y="0"/>
                  </a:cubicBezTo>
                  <a:cubicBezTo>
                    <a:pt x="6157387" y="-15966"/>
                    <a:pt x="6671060" y="-34705"/>
                    <a:pt x="7015423" y="0"/>
                  </a:cubicBezTo>
                  <a:cubicBezTo>
                    <a:pt x="7081145" y="1290"/>
                    <a:pt x="7159087" y="67440"/>
                    <a:pt x="7153911" y="138488"/>
                  </a:cubicBezTo>
                  <a:cubicBezTo>
                    <a:pt x="7128124" y="260167"/>
                    <a:pt x="7179425" y="574818"/>
                    <a:pt x="7153911" y="692422"/>
                  </a:cubicBezTo>
                  <a:cubicBezTo>
                    <a:pt x="7151513" y="764624"/>
                    <a:pt x="7078596" y="837097"/>
                    <a:pt x="7015423" y="830910"/>
                  </a:cubicBezTo>
                  <a:cubicBezTo>
                    <a:pt x="6787521" y="852606"/>
                    <a:pt x="6717543" y="813198"/>
                    <a:pt x="6534038" y="830910"/>
                  </a:cubicBezTo>
                  <a:cubicBezTo>
                    <a:pt x="6350534" y="848622"/>
                    <a:pt x="6154818" y="851106"/>
                    <a:pt x="5915113" y="830910"/>
                  </a:cubicBezTo>
                  <a:cubicBezTo>
                    <a:pt x="5675409" y="810714"/>
                    <a:pt x="5379923" y="823886"/>
                    <a:pt x="5158651" y="830910"/>
                  </a:cubicBezTo>
                  <a:cubicBezTo>
                    <a:pt x="4937379" y="837934"/>
                    <a:pt x="4718974" y="854230"/>
                    <a:pt x="4608496" y="830910"/>
                  </a:cubicBezTo>
                  <a:cubicBezTo>
                    <a:pt x="4498019" y="807590"/>
                    <a:pt x="4158513" y="851990"/>
                    <a:pt x="3920802" y="830910"/>
                  </a:cubicBezTo>
                  <a:cubicBezTo>
                    <a:pt x="3683091" y="809830"/>
                    <a:pt x="3541410" y="814225"/>
                    <a:pt x="3439417" y="830910"/>
                  </a:cubicBezTo>
                  <a:cubicBezTo>
                    <a:pt x="3337425" y="847595"/>
                    <a:pt x="2982055" y="817922"/>
                    <a:pt x="2614185" y="830910"/>
                  </a:cubicBezTo>
                  <a:cubicBezTo>
                    <a:pt x="2246315" y="843898"/>
                    <a:pt x="2216033" y="799405"/>
                    <a:pt x="1926491" y="830910"/>
                  </a:cubicBezTo>
                  <a:cubicBezTo>
                    <a:pt x="1636949" y="862415"/>
                    <a:pt x="1391506" y="864064"/>
                    <a:pt x="1101259" y="830910"/>
                  </a:cubicBezTo>
                  <a:cubicBezTo>
                    <a:pt x="811012" y="797756"/>
                    <a:pt x="591189" y="872430"/>
                    <a:pt x="138488" y="830910"/>
                  </a:cubicBezTo>
                  <a:cubicBezTo>
                    <a:pt x="56223" y="824717"/>
                    <a:pt x="4458" y="772496"/>
                    <a:pt x="0" y="692422"/>
                  </a:cubicBezTo>
                  <a:cubicBezTo>
                    <a:pt x="-18220" y="497998"/>
                    <a:pt x="9807" y="372581"/>
                    <a:pt x="0" y="138488"/>
                  </a:cubicBezTo>
                  <a:close/>
                </a:path>
                <a:path w="7153911" h="830910" stroke="0" extrusionOk="0">
                  <a:moveTo>
                    <a:pt x="0" y="138488"/>
                  </a:moveTo>
                  <a:cubicBezTo>
                    <a:pt x="-13140" y="53898"/>
                    <a:pt x="54056" y="2983"/>
                    <a:pt x="138488" y="0"/>
                  </a:cubicBezTo>
                  <a:cubicBezTo>
                    <a:pt x="405058" y="-5077"/>
                    <a:pt x="632450" y="36454"/>
                    <a:pt x="963720" y="0"/>
                  </a:cubicBezTo>
                  <a:cubicBezTo>
                    <a:pt x="1294990" y="-36454"/>
                    <a:pt x="1293394" y="-26751"/>
                    <a:pt x="1582644" y="0"/>
                  </a:cubicBezTo>
                  <a:cubicBezTo>
                    <a:pt x="1871894" y="26751"/>
                    <a:pt x="1984495" y="20887"/>
                    <a:pt x="2132799" y="0"/>
                  </a:cubicBezTo>
                  <a:cubicBezTo>
                    <a:pt x="2281104" y="-20887"/>
                    <a:pt x="2523871" y="13879"/>
                    <a:pt x="2889262" y="0"/>
                  </a:cubicBezTo>
                  <a:cubicBezTo>
                    <a:pt x="3254653" y="-13879"/>
                    <a:pt x="3351414" y="30596"/>
                    <a:pt x="3508186" y="0"/>
                  </a:cubicBezTo>
                  <a:cubicBezTo>
                    <a:pt x="3664958" y="-30596"/>
                    <a:pt x="4114467" y="28520"/>
                    <a:pt x="4333418" y="0"/>
                  </a:cubicBezTo>
                  <a:cubicBezTo>
                    <a:pt x="4552369" y="-28520"/>
                    <a:pt x="4751039" y="-965"/>
                    <a:pt x="4883573" y="0"/>
                  </a:cubicBezTo>
                  <a:cubicBezTo>
                    <a:pt x="5016107" y="965"/>
                    <a:pt x="5442157" y="-37015"/>
                    <a:pt x="5708805" y="0"/>
                  </a:cubicBezTo>
                  <a:cubicBezTo>
                    <a:pt x="5975453" y="37015"/>
                    <a:pt x="6090621" y="3029"/>
                    <a:pt x="6190191" y="0"/>
                  </a:cubicBezTo>
                  <a:cubicBezTo>
                    <a:pt x="6289761" y="-3029"/>
                    <a:pt x="6647891" y="-40329"/>
                    <a:pt x="7015423" y="0"/>
                  </a:cubicBezTo>
                  <a:cubicBezTo>
                    <a:pt x="7095667" y="5596"/>
                    <a:pt x="7154218" y="65184"/>
                    <a:pt x="7153911" y="138488"/>
                  </a:cubicBezTo>
                  <a:cubicBezTo>
                    <a:pt x="7131691" y="278620"/>
                    <a:pt x="7167070" y="547431"/>
                    <a:pt x="7153911" y="692422"/>
                  </a:cubicBezTo>
                  <a:cubicBezTo>
                    <a:pt x="7159418" y="762071"/>
                    <a:pt x="7081575" y="826916"/>
                    <a:pt x="7015423" y="830910"/>
                  </a:cubicBezTo>
                  <a:cubicBezTo>
                    <a:pt x="6674653" y="839214"/>
                    <a:pt x="6566643" y="834874"/>
                    <a:pt x="6327730" y="830910"/>
                  </a:cubicBezTo>
                  <a:cubicBezTo>
                    <a:pt x="6088817" y="826946"/>
                    <a:pt x="5842905" y="846831"/>
                    <a:pt x="5502497" y="830910"/>
                  </a:cubicBezTo>
                  <a:cubicBezTo>
                    <a:pt x="5162089" y="814989"/>
                    <a:pt x="5081982" y="862362"/>
                    <a:pt x="4814804" y="830910"/>
                  </a:cubicBezTo>
                  <a:cubicBezTo>
                    <a:pt x="4547626" y="799458"/>
                    <a:pt x="4514010" y="836921"/>
                    <a:pt x="4333418" y="830910"/>
                  </a:cubicBezTo>
                  <a:cubicBezTo>
                    <a:pt x="4152826" y="824899"/>
                    <a:pt x="4002534" y="854257"/>
                    <a:pt x="3783264" y="830910"/>
                  </a:cubicBezTo>
                  <a:cubicBezTo>
                    <a:pt x="3563994" y="807563"/>
                    <a:pt x="3280820" y="828958"/>
                    <a:pt x="2958031" y="830910"/>
                  </a:cubicBezTo>
                  <a:cubicBezTo>
                    <a:pt x="2635242" y="832862"/>
                    <a:pt x="2433767" y="828368"/>
                    <a:pt x="2270338" y="830910"/>
                  </a:cubicBezTo>
                  <a:cubicBezTo>
                    <a:pt x="2106909" y="833452"/>
                    <a:pt x="1900209" y="825511"/>
                    <a:pt x="1720183" y="830910"/>
                  </a:cubicBezTo>
                  <a:cubicBezTo>
                    <a:pt x="1540157" y="836309"/>
                    <a:pt x="1198492" y="836239"/>
                    <a:pt x="1032490" y="830910"/>
                  </a:cubicBezTo>
                  <a:cubicBezTo>
                    <a:pt x="866488" y="825581"/>
                    <a:pt x="443803" y="812272"/>
                    <a:pt x="138488" y="830910"/>
                  </a:cubicBezTo>
                  <a:cubicBezTo>
                    <a:pt x="65358" y="820591"/>
                    <a:pt x="5742" y="775115"/>
                    <a:pt x="0" y="692422"/>
                  </a:cubicBezTo>
                  <a:cubicBezTo>
                    <a:pt x="-8358" y="482794"/>
                    <a:pt x="-22633" y="290066"/>
                    <a:pt x="0" y="138488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2B6DD29-E618-4641-8186-A7726C23E0E9}"/>
                </a:ext>
              </a:extLst>
            </p:cNvPr>
            <p:cNvSpPr/>
            <p:nvPr/>
          </p:nvSpPr>
          <p:spPr>
            <a:xfrm>
              <a:off x="3837966" y="4784984"/>
              <a:ext cx="7153911" cy="830910"/>
            </a:xfrm>
            <a:custGeom>
              <a:avLst/>
              <a:gdLst>
                <a:gd name="connsiteX0" fmla="*/ 0 w 7153911"/>
                <a:gd name="connsiteY0" fmla="*/ 138488 h 830910"/>
                <a:gd name="connsiteX1" fmla="*/ 138488 w 7153911"/>
                <a:gd name="connsiteY1" fmla="*/ 0 h 830910"/>
                <a:gd name="connsiteX2" fmla="*/ 757412 w 7153911"/>
                <a:gd name="connsiteY2" fmla="*/ 0 h 830910"/>
                <a:gd name="connsiteX3" fmla="*/ 1238798 w 7153911"/>
                <a:gd name="connsiteY3" fmla="*/ 0 h 830910"/>
                <a:gd name="connsiteX4" fmla="*/ 1995260 w 7153911"/>
                <a:gd name="connsiteY4" fmla="*/ 0 h 830910"/>
                <a:gd name="connsiteX5" fmla="*/ 2545415 w 7153911"/>
                <a:gd name="connsiteY5" fmla="*/ 0 h 830910"/>
                <a:gd name="connsiteX6" fmla="*/ 3026801 w 7153911"/>
                <a:gd name="connsiteY6" fmla="*/ 0 h 830910"/>
                <a:gd name="connsiteX7" fmla="*/ 3576956 w 7153911"/>
                <a:gd name="connsiteY7" fmla="*/ 0 h 830910"/>
                <a:gd name="connsiteX8" fmla="*/ 4333418 w 7153911"/>
                <a:gd name="connsiteY8" fmla="*/ 0 h 830910"/>
                <a:gd name="connsiteX9" fmla="*/ 4883573 w 7153911"/>
                <a:gd name="connsiteY9" fmla="*/ 0 h 830910"/>
                <a:gd name="connsiteX10" fmla="*/ 5364959 w 7153911"/>
                <a:gd name="connsiteY10" fmla="*/ 0 h 830910"/>
                <a:gd name="connsiteX11" fmla="*/ 5915113 w 7153911"/>
                <a:gd name="connsiteY11" fmla="*/ 0 h 830910"/>
                <a:gd name="connsiteX12" fmla="*/ 7015423 w 7153911"/>
                <a:gd name="connsiteY12" fmla="*/ 0 h 830910"/>
                <a:gd name="connsiteX13" fmla="*/ 7153911 w 7153911"/>
                <a:gd name="connsiteY13" fmla="*/ 138488 h 830910"/>
                <a:gd name="connsiteX14" fmla="*/ 7153911 w 7153911"/>
                <a:gd name="connsiteY14" fmla="*/ 692422 h 830910"/>
                <a:gd name="connsiteX15" fmla="*/ 7015423 w 7153911"/>
                <a:gd name="connsiteY15" fmla="*/ 830910 h 830910"/>
                <a:gd name="connsiteX16" fmla="*/ 6534038 w 7153911"/>
                <a:gd name="connsiteY16" fmla="*/ 830910 h 830910"/>
                <a:gd name="connsiteX17" fmla="*/ 5915113 w 7153911"/>
                <a:gd name="connsiteY17" fmla="*/ 830910 h 830910"/>
                <a:gd name="connsiteX18" fmla="*/ 5158651 w 7153911"/>
                <a:gd name="connsiteY18" fmla="*/ 830910 h 830910"/>
                <a:gd name="connsiteX19" fmla="*/ 4608496 w 7153911"/>
                <a:gd name="connsiteY19" fmla="*/ 830910 h 830910"/>
                <a:gd name="connsiteX20" fmla="*/ 3920802 w 7153911"/>
                <a:gd name="connsiteY20" fmla="*/ 830910 h 830910"/>
                <a:gd name="connsiteX21" fmla="*/ 3439417 w 7153911"/>
                <a:gd name="connsiteY21" fmla="*/ 830910 h 830910"/>
                <a:gd name="connsiteX22" fmla="*/ 2614185 w 7153911"/>
                <a:gd name="connsiteY22" fmla="*/ 830910 h 830910"/>
                <a:gd name="connsiteX23" fmla="*/ 1926491 w 7153911"/>
                <a:gd name="connsiteY23" fmla="*/ 830910 h 830910"/>
                <a:gd name="connsiteX24" fmla="*/ 1101259 w 7153911"/>
                <a:gd name="connsiteY24" fmla="*/ 830910 h 830910"/>
                <a:gd name="connsiteX25" fmla="*/ 138488 w 7153911"/>
                <a:gd name="connsiteY25" fmla="*/ 830910 h 830910"/>
                <a:gd name="connsiteX26" fmla="*/ 0 w 7153911"/>
                <a:gd name="connsiteY26" fmla="*/ 692422 h 830910"/>
                <a:gd name="connsiteX27" fmla="*/ 0 w 7153911"/>
                <a:gd name="connsiteY27" fmla="*/ 138488 h 83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53911" h="830910" fill="none" extrusionOk="0">
                  <a:moveTo>
                    <a:pt x="0" y="138488"/>
                  </a:moveTo>
                  <a:cubicBezTo>
                    <a:pt x="-220" y="57447"/>
                    <a:pt x="76454" y="9104"/>
                    <a:pt x="138488" y="0"/>
                  </a:cubicBezTo>
                  <a:cubicBezTo>
                    <a:pt x="353259" y="4837"/>
                    <a:pt x="469529" y="18067"/>
                    <a:pt x="757412" y="0"/>
                  </a:cubicBezTo>
                  <a:cubicBezTo>
                    <a:pt x="1045295" y="-18067"/>
                    <a:pt x="1022873" y="-18528"/>
                    <a:pt x="1238798" y="0"/>
                  </a:cubicBezTo>
                  <a:cubicBezTo>
                    <a:pt x="1454723" y="18528"/>
                    <a:pt x="1677251" y="-22793"/>
                    <a:pt x="1995260" y="0"/>
                  </a:cubicBezTo>
                  <a:cubicBezTo>
                    <a:pt x="2313269" y="22793"/>
                    <a:pt x="2336177" y="-657"/>
                    <a:pt x="2545415" y="0"/>
                  </a:cubicBezTo>
                  <a:cubicBezTo>
                    <a:pt x="2754654" y="657"/>
                    <a:pt x="2929055" y="-3429"/>
                    <a:pt x="3026801" y="0"/>
                  </a:cubicBezTo>
                  <a:cubicBezTo>
                    <a:pt x="3124547" y="3429"/>
                    <a:pt x="3348638" y="-5568"/>
                    <a:pt x="3576956" y="0"/>
                  </a:cubicBezTo>
                  <a:cubicBezTo>
                    <a:pt x="3805275" y="5568"/>
                    <a:pt x="3955420" y="35980"/>
                    <a:pt x="4333418" y="0"/>
                  </a:cubicBezTo>
                  <a:cubicBezTo>
                    <a:pt x="4711416" y="-35980"/>
                    <a:pt x="4609099" y="7407"/>
                    <a:pt x="4883573" y="0"/>
                  </a:cubicBezTo>
                  <a:cubicBezTo>
                    <a:pt x="5158047" y="-7407"/>
                    <a:pt x="5197402" y="-3263"/>
                    <a:pt x="5364959" y="0"/>
                  </a:cubicBezTo>
                  <a:cubicBezTo>
                    <a:pt x="5532516" y="3263"/>
                    <a:pt x="5672839" y="15966"/>
                    <a:pt x="5915113" y="0"/>
                  </a:cubicBezTo>
                  <a:cubicBezTo>
                    <a:pt x="6157387" y="-15966"/>
                    <a:pt x="6671060" y="-34705"/>
                    <a:pt x="7015423" y="0"/>
                  </a:cubicBezTo>
                  <a:cubicBezTo>
                    <a:pt x="7081145" y="1290"/>
                    <a:pt x="7159087" y="67440"/>
                    <a:pt x="7153911" y="138488"/>
                  </a:cubicBezTo>
                  <a:cubicBezTo>
                    <a:pt x="7128124" y="260167"/>
                    <a:pt x="7179425" y="574818"/>
                    <a:pt x="7153911" y="692422"/>
                  </a:cubicBezTo>
                  <a:cubicBezTo>
                    <a:pt x="7151513" y="764624"/>
                    <a:pt x="7078596" y="837097"/>
                    <a:pt x="7015423" y="830910"/>
                  </a:cubicBezTo>
                  <a:cubicBezTo>
                    <a:pt x="6787521" y="852606"/>
                    <a:pt x="6717543" y="813198"/>
                    <a:pt x="6534038" y="830910"/>
                  </a:cubicBezTo>
                  <a:cubicBezTo>
                    <a:pt x="6350534" y="848622"/>
                    <a:pt x="6154818" y="851106"/>
                    <a:pt x="5915113" y="830910"/>
                  </a:cubicBezTo>
                  <a:cubicBezTo>
                    <a:pt x="5675409" y="810714"/>
                    <a:pt x="5379923" y="823886"/>
                    <a:pt x="5158651" y="830910"/>
                  </a:cubicBezTo>
                  <a:cubicBezTo>
                    <a:pt x="4937379" y="837934"/>
                    <a:pt x="4718974" y="854230"/>
                    <a:pt x="4608496" y="830910"/>
                  </a:cubicBezTo>
                  <a:cubicBezTo>
                    <a:pt x="4498019" y="807590"/>
                    <a:pt x="4158513" y="851990"/>
                    <a:pt x="3920802" y="830910"/>
                  </a:cubicBezTo>
                  <a:cubicBezTo>
                    <a:pt x="3683091" y="809830"/>
                    <a:pt x="3541410" y="814225"/>
                    <a:pt x="3439417" y="830910"/>
                  </a:cubicBezTo>
                  <a:cubicBezTo>
                    <a:pt x="3337425" y="847595"/>
                    <a:pt x="2982055" y="817922"/>
                    <a:pt x="2614185" y="830910"/>
                  </a:cubicBezTo>
                  <a:cubicBezTo>
                    <a:pt x="2246315" y="843898"/>
                    <a:pt x="2216033" y="799405"/>
                    <a:pt x="1926491" y="830910"/>
                  </a:cubicBezTo>
                  <a:cubicBezTo>
                    <a:pt x="1636949" y="862415"/>
                    <a:pt x="1391506" y="864064"/>
                    <a:pt x="1101259" y="830910"/>
                  </a:cubicBezTo>
                  <a:cubicBezTo>
                    <a:pt x="811012" y="797756"/>
                    <a:pt x="591189" y="872430"/>
                    <a:pt x="138488" y="830910"/>
                  </a:cubicBezTo>
                  <a:cubicBezTo>
                    <a:pt x="56223" y="824717"/>
                    <a:pt x="4458" y="772496"/>
                    <a:pt x="0" y="692422"/>
                  </a:cubicBezTo>
                  <a:cubicBezTo>
                    <a:pt x="-18220" y="497998"/>
                    <a:pt x="9807" y="372581"/>
                    <a:pt x="0" y="138488"/>
                  </a:cubicBezTo>
                  <a:close/>
                </a:path>
                <a:path w="7153911" h="830910" stroke="0" extrusionOk="0">
                  <a:moveTo>
                    <a:pt x="0" y="138488"/>
                  </a:moveTo>
                  <a:cubicBezTo>
                    <a:pt x="-13140" y="53898"/>
                    <a:pt x="54056" y="2983"/>
                    <a:pt x="138488" y="0"/>
                  </a:cubicBezTo>
                  <a:cubicBezTo>
                    <a:pt x="405058" y="-5077"/>
                    <a:pt x="632450" y="36454"/>
                    <a:pt x="963720" y="0"/>
                  </a:cubicBezTo>
                  <a:cubicBezTo>
                    <a:pt x="1294990" y="-36454"/>
                    <a:pt x="1293394" y="-26751"/>
                    <a:pt x="1582644" y="0"/>
                  </a:cubicBezTo>
                  <a:cubicBezTo>
                    <a:pt x="1871894" y="26751"/>
                    <a:pt x="1984495" y="20887"/>
                    <a:pt x="2132799" y="0"/>
                  </a:cubicBezTo>
                  <a:cubicBezTo>
                    <a:pt x="2281104" y="-20887"/>
                    <a:pt x="2523871" y="13879"/>
                    <a:pt x="2889262" y="0"/>
                  </a:cubicBezTo>
                  <a:cubicBezTo>
                    <a:pt x="3254653" y="-13879"/>
                    <a:pt x="3351414" y="30596"/>
                    <a:pt x="3508186" y="0"/>
                  </a:cubicBezTo>
                  <a:cubicBezTo>
                    <a:pt x="3664958" y="-30596"/>
                    <a:pt x="4114467" y="28520"/>
                    <a:pt x="4333418" y="0"/>
                  </a:cubicBezTo>
                  <a:cubicBezTo>
                    <a:pt x="4552369" y="-28520"/>
                    <a:pt x="4751039" y="-965"/>
                    <a:pt x="4883573" y="0"/>
                  </a:cubicBezTo>
                  <a:cubicBezTo>
                    <a:pt x="5016107" y="965"/>
                    <a:pt x="5442157" y="-37015"/>
                    <a:pt x="5708805" y="0"/>
                  </a:cubicBezTo>
                  <a:cubicBezTo>
                    <a:pt x="5975453" y="37015"/>
                    <a:pt x="6090621" y="3029"/>
                    <a:pt x="6190191" y="0"/>
                  </a:cubicBezTo>
                  <a:cubicBezTo>
                    <a:pt x="6289761" y="-3029"/>
                    <a:pt x="6647891" y="-40329"/>
                    <a:pt x="7015423" y="0"/>
                  </a:cubicBezTo>
                  <a:cubicBezTo>
                    <a:pt x="7095667" y="5596"/>
                    <a:pt x="7154218" y="65184"/>
                    <a:pt x="7153911" y="138488"/>
                  </a:cubicBezTo>
                  <a:cubicBezTo>
                    <a:pt x="7131691" y="278620"/>
                    <a:pt x="7167070" y="547431"/>
                    <a:pt x="7153911" y="692422"/>
                  </a:cubicBezTo>
                  <a:cubicBezTo>
                    <a:pt x="7159418" y="762071"/>
                    <a:pt x="7081575" y="826916"/>
                    <a:pt x="7015423" y="830910"/>
                  </a:cubicBezTo>
                  <a:cubicBezTo>
                    <a:pt x="6674653" y="839214"/>
                    <a:pt x="6566643" y="834874"/>
                    <a:pt x="6327730" y="830910"/>
                  </a:cubicBezTo>
                  <a:cubicBezTo>
                    <a:pt x="6088817" y="826946"/>
                    <a:pt x="5842905" y="846831"/>
                    <a:pt x="5502497" y="830910"/>
                  </a:cubicBezTo>
                  <a:cubicBezTo>
                    <a:pt x="5162089" y="814989"/>
                    <a:pt x="5081982" y="862362"/>
                    <a:pt x="4814804" y="830910"/>
                  </a:cubicBezTo>
                  <a:cubicBezTo>
                    <a:pt x="4547626" y="799458"/>
                    <a:pt x="4514010" y="836921"/>
                    <a:pt x="4333418" y="830910"/>
                  </a:cubicBezTo>
                  <a:cubicBezTo>
                    <a:pt x="4152826" y="824899"/>
                    <a:pt x="4002534" y="854257"/>
                    <a:pt x="3783264" y="830910"/>
                  </a:cubicBezTo>
                  <a:cubicBezTo>
                    <a:pt x="3563994" y="807563"/>
                    <a:pt x="3280820" y="828958"/>
                    <a:pt x="2958031" y="830910"/>
                  </a:cubicBezTo>
                  <a:cubicBezTo>
                    <a:pt x="2635242" y="832862"/>
                    <a:pt x="2433767" y="828368"/>
                    <a:pt x="2270338" y="830910"/>
                  </a:cubicBezTo>
                  <a:cubicBezTo>
                    <a:pt x="2106909" y="833452"/>
                    <a:pt x="1900209" y="825511"/>
                    <a:pt x="1720183" y="830910"/>
                  </a:cubicBezTo>
                  <a:cubicBezTo>
                    <a:pt x="1540157" y="836309"/>
                    <a:pt x="1198492" y="836239"/>
                    <a:pt x="1032490" y="830910"/>
                  </a:cubicBezTo>
                  <a:cubicBezTo>
                    <a:pt x="866488" y="825581"/>
                    <a:pt x="443803" y="812272"/>
                    <a:pt x="138488" y="830910"/>
                  </a:cubicBezTo>
                  <a:cubicBezTo>
                    <a:pt x="65358" y="820591"/>
                    <a:pt x="5742" y="775115"/>
                    <a:pt x="0" y="692422"/>
                  </a:cubicBezTo>
                  <a:cubicBezTo>
                    <a:pt x="-8358" y="482794"/>
                    <a:pt x="-22633" y="290066"/>
                    <a:pt x="0" y="138488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94FE8691-6F83-9F40-B353-4383B795C0B0}"/>
                </a:ext>
              </a:extLst>
            </p:cNvPr>
            <p:cNvSpPr/>
            <p:nvPr/>
          </p:nvSpPr>
          <p:spPr>
            <a:xfrm>
              <a:off x="1241772" y="5400373"/>
              <a:ext cx="1907013" cy="555863"/>
            </a:xfrm>
            <a:custGeom>
              <a:avLst/>
              <a:gdLst>
                <a:gd name="connsiteX0" fmla="*/ 0 w 1907013"/>
                <a:gd name="connsiteY0" fmla="*/ 92646 h 555863"/>
                <a:gd name="connsiteX1" fmla="*/ 92646 w 1907013"/>
                <a:gd name="connsiteY1" fmla="*/ 0 h 555863"/>
                <a:gd name="connsiteX2" fmla="*/ 683770 w 1907013"/>
                <a:gd name="connsiteY2" fmla="*/ 0 h 555863"/>
                <a:gd name="connsiteX3" fmla="*/ 1257677 w 1907013"/>
                <a:gd name="connsiteY3" fmla="*/ 0 h 555863"/>
                <a:gd name="connsiteX4" fmla="*/ 1814367 w 1907013"/>
                <a:gd name="connsiteY4" fmla="*/ 0 h 555863"/>
                <a:gd name="connsiteX5" fmla="*/ 1907013 w 1907013"/>
                <a:gd name="connsiteY5" fmla="*/ 92646 h 555863"/>
                <a:gd name="connsiteX6" fmla="*/ 1907013 w 1907013"/>
                <a:gd name="connsiteY6" fmla="*/ 463217 h 555863"/>
                <a:gd name="connsiteX7" fmla="*/ 1814367 w 1907013"/>
                <a:gd name="connsiteY7" fmla="*/ 555863 h 555863"/>
                <a:gd name="connsiteX8" fmla="*/ 1223243 w 1907013"/>
                <a:gd name="connsiteY8" fmla="*/ 555863 h 555863"/>
                <a:gd name="connsiteX9" fmla="*/ 700987 w 1907013"/>
                <a:gd name="connsiteY9" fmla="*/ 555863 h 555863"/>
                <a:gd name="connsiteX10" fmla="*/ 92646 w 1907013"/>
                <a:gd name="connsiteY10" fmla="*/ 555863 h 555863"/>
                <a:gd name="connsiteX11" fmla="*/ 0 w 1907013"/>
                <a:gd name="connsiteY11" fmla="*/ 463217 h 555863"/>
                <a:gd name="connsiteX12" fmla="*/ 0 w 1907013"/>
                <a:gd name="connsiteY12" fmla="*/ 92646 h 55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7013" h="555863" fill="none" extrusionOk="0">
                  <a:moveTo>
                    <a:pt x="0" y="92646"/>
                  </a:moveTo>
                  <a:cubicBezTo>
                    <a:pt x="-6537" y="42552"/>
                    <a:pt x="31277" y="-7039"/>
                    <a:pt x="92646" y="0"/>
                  </a:cubicBezTo>
                  <a:cubicBezTo>
                    <a:pt x="386787" y="20068"/>
                    <a:pt x="452202" y="17071"/>
                    <a:pt x="683770" y="0"/>
                  </a:cubicBezTo>
                  <a:cubicBezTo>
                    <a:pt x="915338" y="-17071"/>
                    <a:pt x="1022257" y="979"/>
                    <a:pt x="1257677" y="0"/>
                  </a:cubicBezTo>
                  <a:cubicBezTo>
                    <a:pt x="1493097" y="-979"/>
                    <a:pt x="1674934" y="-1243"/>
                    <a:pt x="1814367" y="0"/>
                  </a:cubicBezTo>
                  <a:cubicBezTo>
                    <a:pt x="1853796" y="483"/>
                    <a:pt x="1911569" y="33267"/>
                    <a:pt x="1907013" y="92646"/>
                  </a:cubicBezTo>
                  <a:cubicBezTo>
                    <a:pt x="1923109" y="271880"/>
                    <a:pt x="1905052" y="282700"/>
                    <a:pt x="1907013" y="463217"/>
                  </a:cubicBezTo>
                  <a:cubicBezTo>
                    <a:pt x="1909297" y="518906"/>
                    <a:pt x="1863751" y="556803"/>
                    <a:pt x="1814367" y="555863"/>
                  </a:cubicBezTo>
                  <a:cubicBezTo>
                    <a:pt x="1693887" y="585076"/>
                    <a:pt x="1357233" y="580327"/>
                    <a:pt x="1223243" y="555863"/>
                  </a:cubicBezTo>
                  <a:cubicBezTo>
                    <a:pt x="1089253" y="531399"/>
                    <a:pt x="857388" y="538828"/>
                    <a:pt x="700987" y="555863"/>
                  </a:cubicBezTo>
                  <a:cubicBezTo>
                    <a:pt x="544586" y="572898"/>
                    <a:pt x="392885" y="544353"/>
                    <a:pt x="92646" y="555863"/>
                  </a:cubicBezTo>
                  <a:cubicBezTo>
                    <a:pt x="50484" y="559015"/>
                    <a:pt x="1652" y="519950"/>
                    <a:pt x="0" y="463217"/>
                  </a:cubicBezTo>
                  <a:cubicBezTo>
                    <a:pt x="12762" y="377259"/>
                    <a:pt x="13300" y="217184"/>
                    <a:pt x="0" y="92646"/>
                  </a:cubicBezTo>
                  <a:close/>
                </a:path>
                <a:path w="1907013" h="555863" stroke="0" extrusionOk="0">
                  <a:moveTo>
                    <a:pt x="0" y="92646"/>
                  </a:moveTo>
                  <a:cubicBezTo>
                    <a:pt x="-8214" y="36413"/>
                    <a:pt x="37012" y="1677"/>
                    <a:pt x="92646" y="0"/>
                  </a:cubicBezTo>
                  <a:cubicBezTo>
                    <a:pt x="238005" y="-13880"/>
                    <a:pt x="461820" y="1491"/>
                    <a:pt x="700987" y="0"/>
                  </a:cubicBezTo>
                  <a:cubicBezTo>
                    <a:pt x="940154" y="-1491"/>
                    <a:pt x="1001129" y="-15846"/>
                    <a:pt x="1257677" y="0"/>
                  </a:cubicBezTo>
                  <a:cubicBezTo>
                    <a:pt x="1514225" y="15846"/>
                    <a:pt x="1537323" y="-16255"/>
                    <a:pt x="1814367" y="0"/>
                  </a:cubicBezTo>
                  <a:cubicBezTo>
                    <a:pt x="1862989" y="-8196"/>
                    <a:pt x="1907405" y="40028"/>
                    <a:pt x="1907013" y="92646"/>
                  </a:cubicBezTo>
                  <a:cubicBezTo>
                    <a:pt x="1913971" y="230015"/>
                    <a:pt x="1924304" y="368321"/>
                    <a:pt x="1907013" y="463217"/>
                  </a:cubicBezTo>
                  <a:cubicBezTo>
                    <a:pt x="1906019" y="504906"/>
                    <a:pt x="1863014" y="559365"/>
                    <a:pt x="1814367" y="555863"/>
                  </a:cubicBezTo>
                  <a:cubicBezTo>
                    <a:pt x="1561426" y="575831"/>
                    <a:pt x="1519017" y="550095"/>
                    <a:pt x="1274894" y="555863"/>
                  </a:cubicBezTo>
                  <a:cubicBezTo>
                    <a:pt x="1030771" y="561631"/>
                    <a:pt x="925390" y="531212"/>
                    <a:pt x="700987" y="555863"/>
                  </a:cubicBezTo>
                  <a:cubicBezTo>
                    <a:pt x="476584" y="580514"/>
                    <a:pt x="286053" y="543697"/>
                    <a:pt x="92646" y="555863"/>
                  </a:cubicBezTo>
                  <a:cubicBezTo>
                    <a:pt x="49282" y="548152"/>
                    <a:pt x="8780" y="508723"/>
                    <a:pt x="0" y="463217"/>
                  </a:cubicBezTo>
                  <a:cubicBezTo>
                    <a:pt x="1496" y="278575"/>
                    <a:pt x="7263" y="253461"/>
                    <a:pt x="0" y="92646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Graphic 28" descr="Smiling face with no fill">
              <a:extLst>
                <a:ext uri="{FF2B5EF4-FFF2-40B4-BE49-F238E27FC236}">
                  <a16:creationId xmlns:a16="http://schemas.microsoft.com/office/drawing/2014/main" id="{C4AD6D30-66C0-1D4C-9FE5-3708E5CFD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76882" y="5457310"/>
              <a:ext cx="457200" cy="457200"/>
            </a:xfrm>
            <a:prstGeom prst="rect">
              <a:avLst/>
            </a:prstGeom>
          </p:spPr>
        </p:pic>
        <p:pic>
          <p:nvPicPr>
            <p:cNvPr id="31" name="Graphic 30" descr="Sad face with no fill">
              <a:extLst>
                <a:ext uri="{FF2B5EF4-FFF2-40B4-BE49-F238E27FC236}">
                  <a16:creationId xmlns:a16="http://schemas.microsoft.com/office/drawing/2014/main" id="{9363E3DC-F22E-4342-AD97-65D31B856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22927" y="5420035"/>
              <a:ext cx="494475" cy="494475"/>
            </a:xfrm>
            <a:prstGeom prst="rect">
              <a:avLst/>
            </a:prstGeom>
          </p:spPr>
        </p:pic>
        <p:pic>
          <p:nvPicPr>
            <p:cNvPr id="33" name="Graphic 32" descr="Neutral face with no fill">
              <a:extLst>
                <a:ext uri="{FF2B5EF4-FFF2-40B4-BE49-F238E27FC236}">
                  <a16:creationId xmlns:a16="http://schemas.microsoft.com/office/drawing/2014/main" id="{C5234A58-DC4D-D541-8E0A-63379EC04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12755" y="5428290"/>
              <a:ext cx="504857" cy="50485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B9C50E-8319-924F-ABCD-EE9F1032E081}"/>
                </a:ext>
              </a:extLst>
            </p:cNvPr>
            <p:cNvSpPr txBox="1"/>
            <p:nvPr/>
          </p:nvSpPr>
          <p:spPr>
            <a:xfrm>
              <a:off x="3938786" y="1261373"/>
              <a:ext cx="32301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Write text here: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E4F8FA-2E72-F34E-B8C0-D9AB151C5C51}"/>
                </a:ext>
              </a:extLst>
            </p:cNvPr>
            <p:cNvSpPr txBox="1"/>
            <p:nvPr/>
          </p:nvSpPr>
          <p:spPr>
            <a:xfrm>
              <a:off x="3938786" y="2756410"/>
              <a:ext cx="32301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Write text here: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F7DE7B-9C9D-FF4D-BFD6-45B159539842}"/>
                </a:ext>
              </a:extLst>
            </p:cNvPr>
            <p:cNvSpPr txBox="1"/>
            <p:nvPr/>
          </p:nvSpPr>
          <p:spPr>
            <a:xfrm>
              <a:off x="3837966" y="4200209"/>
              <a:ext cx="32301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Write text here: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18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4C49B90-8CCC-A04E-947E-AB84C47AA62E}"/>
              </a:ext>
            </a:extLst>
          </p:cNvPr>
          <p:cNvSpPr txBox="1"/>
          <p:nvPr/>
        </p:nvSpPr>
        <p:spPr>
          <a:xfrm>
            <a:off x="828548" y="601516"/>
            <a:ext cx="892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latin typeface="FunSized" panose="02000500000000000000" pitchFamily="2" charset="0"/>
                <a:ea typeface="A little sunshine" panose="02000603000000000000" pitchFamily="2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722DA2-E2B7-454C-BC59-426A84E1C098}"/>
              </a:ext>
            </a:extLst>
          </p:cNvPr>
          <p:cNvSpPr txBox="1"/>
          <p:nvPr/>
        </p:nvSpPr>
        <p:spPr>
          <a:xfrm>
            <a:off x="1217679" y="2112246"/>
            <a:ext cx="892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latin typeface="FunSized" panose="02000500000000000000" pitchFamily="2" charset="0"/>
                <a:ea typeface="A little sunshine" panose="02000603000000000000" pitchFamily="2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A2E4E1-7CCE-054B-ADE7-2D6EFF1FAD6D}"/>
              </a:ext>
            </a:extLst>
          </p:cNvPr>
          <p:cNvSpPr txBox="1"/>
          <p:nvPr/>
        </p:nvSpPr>
        <p:spPr>
          <a:xfrm>
            <a:off x="1478258" y="3719589"/>
            <a:ext cx="892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latin typeface="FunSized" panose="02000500000000000000" pitchFamily="2" charset="0"/>
                <a:ea typeface="A little sunshine" panose="02000603000000000000" pitchFamily="2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F589B5-FE30-6943-9814-986AD4B59D01}"/>
              </a:ext>
            </a:extLst>
          </p:cNvPr>
          <p:cNvSpPr txBox="1"/>
          <p:nvPr/>
        </p:nvSpPr>
        <p:spPr>
          <a:xfrm>
            <a:off x="1884276" y="5166139"/>
            <a:ext cx="892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latin typeface="FunSized" panose="02000500000000000000" pitchFamily="2" charset="0"/>
                <a:ea typeface="A little sunshine" panose="02000603000000000000" pitchFamily="2" charset="0"/>
              </a:rPr>
              <a:t>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8FFBD6-442F-034A-905B-12E162A08FCB}"/>
              </a:ext>
            </a:extLst>
          </p:cNvPr>
          <p:cNvGrpSpPr/>
          <p:nvPr/>
        </p:nvGrpSpPr>
        <p:grpSpPr>
          <a:xfrm>
            <a:off x="6490345" y="1131176"/>
            <a:ext cx="7562348" cy="3189067"/>
            <a:chOff x="6742247" y="204196"/>
            <a:chExt cx="7562348" cy="31890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C694BB-2091-A741-AE01-4600B79A72B3}"/>
                </a:ext>
              </a:extLst>
            </p:cNvPr>
            <p:cNvSpPr txBox="1"/>
            <p:nvPr/>
          </p:nvSpPr>
          <p:spPr>
            <a:xfrm>
              <a:off x="7434723" y="204196"/>
              <a:ext cx="473513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solidFill>
                    <a:srgbClr val="008100"/>
                  </a:solidFill>
                  <a:latin typeface="DK Frozen Memory" pitchFamily="2" charset="77"/>
                </a:rPr>
                <a:t>TRUE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778C53-4C2E-DE4A-BF8A-19AB5E9A7A1E}"/>
                </a:ext>
              </a:extLst>
            </p:cNvPr>
            <p:cNvSpPr txBox="1"/>
            <p:nvPr/>
          </p:nvSpPr>
          <p:spPr>
            <a:xfrm rot="19272992">
              <a:off x="7208839" y="1395519"/>
              <a:ext cx="70957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DC3232"/>
                  </a:solidFill>
                  <a:latin typeface="BD Cartoon Shout" panose="02000000000000000000" pitchFamily="2" charset="0"/>
                </a:rPr>
                <a:t>False?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D4B7DBD-5243-A949-8D7E-224344CFA19A}"/>
                </a:ext>
              </a:extLst>
            </p:cNvPr>
            <p:cNvSpPr txBox="1"/>
            <p:nvPr/>
          </p:nvSpPr>
          <p:spPr>
            <a:xfrm>
              <a:off x="7984020" y="1531215"/>
              <a:ext cx="139088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or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64925E0-F49E-ED44-B9A7-B3F6DC6D5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2247" y="1115307"/>
              <a:ext cx="831815" cy="83181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7BE0E98-2A18-4A45-BC60-7337BDA8C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80681" y="2490595"/>
              <a:ext cx="786296" cy="78629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F89AFCD-D12A-7B48-8393-CA72FAA34659}"/>
              </a:ext>
            </a:extLst>
          </p:cNvPr>
          <p:cNvSpPr txBox="1"/>
          <p:nvPr/>
        </p:nvSpPr>
        <p:spPr>
          <a:xfrm>
            <a:off x="1884276" y="900344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77"/>
              </a:rPr>
              <a:t>Insert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2213BE-F395-D948-9AD4-B65E326B436E}"/>
              </a:ext>
            </a:extLst>
          </p:cNvPr>
          <p:cNvSpPr txBox="1"/>
          <p:nvPr/>
        </p:nvSpPr>
        <p:spPr>
          <a:xfrm>
            <a:off x="2366743" y="2600263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77"/>
              </a:rPr>
              <a:t>Insert text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562929-6390-5A4F-B354-7A8E0A8F46CE}"/>
              </a:ext>
            </a:extLst>
          </p:cNvPr>
          <p:cNvSpPr txBox="1"/>
          <p:nvPr/>
        </p:nvSpPr>
        <p:spPr>
          <a:xfrm>
            <a:off x="2548492" y="4178158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77"/>
              </a:rPr>
              <a:t>Insert text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078600-80C5-9047-B374-FCE18A177701}"/>
              </a:ext>
            </a:extLst>
          </p:cNvPr>
          <p:cNvSpPr txBox="1"/>
          <p:nvPr/>
        </p:nvSpPr>
        <p:spPr>
          <a:xfrm>
            <a:off x="2998066" y="5688405"/>
            <a:ext cx="432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77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4726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419E95-72EB-8846-A187-D96FCBC729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64913">
            <a:off x="3007004" y="552163"/>
            <a:ext cx="927855" cy="92785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3E774F9-3E3B-924D-A4EE-E1287292E79D}"/>
              </a:ext>
            </a:extLst>
          </p:cNvPr>
          <p:cNvSpPr txBox="1"/>
          <p:nvPr/>
        </p:nvSpPr>
        <p:spPr>
          <a:xfrm rot="876207">
            <a:off x="630366" y="1403177"/>
            <a:ext cx="3608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DK Frozen Memory" pitchFamily="2" charset="77"/>
              </a:rPr>
              <a:t>Multiple</a:t>
            </a:r>
            <a:endParaRPr lang="en-US" sz="3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08425A-7C5B-5048-91F3-5C7500A8A61B}"/>
              </a:ext>
            </a:extLst>
          </p:cNvPr>
          <p:cNvSpPr txBox="1"/>
          <p:nvPr/>
        </p:nvSpPr>
        <p:spPr>
          <a:xfrm rot="19437920">
            <a:off x="163178" y="1444377"/>
            <a:ext cx="3876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F0000"/>
                </a:solidFill>
                <a:latin typeface="Homework" pitchFamily="2" charset="0"/>
                <a:ea typeface="A little sunshine" panose="02000603000000000000" pitchFamily="2" charset="0"/>
              </a:rPr>
              <a:t>Choice</a:t>
            </a:r>
            <a:endParaRPr lang="en-US" sz="3600" dirty="0">
              <a:solidFill>
                <a:srgbClr val="FF0000"/>
              </a:solidFill>
              <a:latin typeface="Homework" pitchFamily="2" charset="0"/>
              <a:ea typeface="A little sunshine" panose="02000603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0EF0CC-8FA3-584B-95F9-98C35DB17EF2}"/>
              </a:ext>
            </a:extLst>
          </p:cNvPr>
          <p:cNvSpPr txBox="1"/>
          <p:nvPr/>
        </p:nvSpPr>
        <p:spPr>
          <a:xfrm rot="21176722">
            <a:off x="1284952" y="2307876"/>
            <a:ext cx="2848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  <a:latin typeface="A little sunshine" panose="02000603000000000000" pitchFamily="2" charset="0"/>
                <a:ea typeface="A little sunshine" panose="02000603000000000000" pitchFamily="2" charset="0"/>
              </a:rPr>
              <a:t>Questions</a:t>
            </a:r>
            <a:endParaRPr lang="en-US" sz="3600" dirty="0">
              <a:solidFill>
                <a:srgbClr val="0070C0"/>
              </a:solidFill>
              <a:latin typeface="A little sunshine" panose="02000603000000000000" pitchFamily="2" charset="0"/>
              <a:ea typeface="A little sunshine" panose="02000603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80CBBF-6AB3-9147-846E-4467B4D53FE7}"/>
              </a:ext>
            </a:extLst>
          </p:cNvPr>
          <p:cNvGrpSpPr/>
          <p:nvPr/>
        </p:nvGrpSpPr>
        <p:grpSpPr>
          <a:xfrm>
            <a:off x="4266826" y="621027"/>
            <a:ext cx="3558268" cy="2844859"/>
            <a:chOff x="4266826" y="621027"/>
            <a:chExt cx="3558268" cy="28448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35C53C5-79E2-BF44-A5DC-AF1085120370}"/>
                </a:ext>
              </a:extLst>
            </p:cNvPr>
            <p:cNvSpPr/>
            <p:nvPr/>
          </p:nvSpPr>
          <p:spPr>
            <a:xfrm>
              <a:off x="4266826" y="633193"/>
              <a:ext cx="3558268" cy="2832693"/>
            </a:xfrm>
            <a:custGeom>
              <a:avLst/>
              <a:gdLst>
                <a:gd name="connsiteX0" fmla="*/ 0 w 3558268"/>
                <a:gd name="connsiteY0" fmla="*/ 0 h 2832693"/>
                <a:gd name="connsiteX1" fmla="*/ 3558268 w 3558268"/>
                <a:gd name="connsiteY1" fmla="*/ 0 h 2832693"/>
                <a:gd name="connsiteX2" fmla="*/ 3558268 w 3558268"/>
                <a:gd name="connsiteY2" fmla="*/ 2832693 h 2832693"/>
                <a:gd name="connsiteX3" fmla="*/ 0 w 3558268"/>
                <a:gd name="connsiteY3" fmla="*/ 2832693 h 2832693"/>
                <a:gd name="connsiteX4" fmla="*/ 0 w 3558268"/>
                <a:gd name="connsiteY4" fmla="*/ 0 h 283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8268" h="2832693" fill="none" extrusionOk="0">
                  <a:moveTo>
                    <a:pt x="0" y="0"/>
                  </a:moveTo>
                  <a:cubicBezTo>
                    <a:pt x="372951" y="-49533"/>
                    <a:pt x="2004349" y="-14809"/>
                    <a:pt x="3558268" y="0"/>
                  </a:cubicBezTo>
                  <a:cubicBezTo>
                    <a:pt x="3645907" y="824973"/>
                    <a:pt x="3485589" y="2340142"/>
                    <a:pt x="3558268" y="2832693"/>
                  </a:cubicBezTo>
                  <a:cubicBezTo>
                    <a:pt x="2633498" y="2784462"/>
                    <a:pt x="896461" y="2917148"/>
                    <a:pt x="0" y="2832693"/>
                  </a:cubicBezTo>
                  <a:cubicBezTo>
                    <a:pt x="-38581" y="1845984"/>
                    <a:pt x="63341" y="1117025"/>
                    <a:pt x="0" y="0"/>
                  </a:cubicBezTo>
                  <a:close/>
                </a:path>
                <a:path w="3558268" h="2832693" stroke="0" extrusionOk="0">
                  <a:moveTo>
                    <a:pt x="0" y="0"/>
                  </a:moveTo>
                  <a:cubicBezTo>
                    <a:pt x="1545951" y="118645"/>
                    <a:pt x="1831101" y="116012"/>
                    <a:pt x="3558268" y="0"/>
                  </a:cubicBezTo>
                  <a:cubicBezTo>
                    <a:pt x="3425386" y="1023772"/>
                    <a:pt x="3643219" y="2467053"/>
                    <a:pt x="3558268" y="2832693"/>
                  </a:cubicBezTo>
                  <a:cubicBezTo>
                    <a:pt x="3028986" y="2967293"/>
                    <a:pt x="1408770" y="2675497"/>
                    <a:pt x="0" y="2832693"/>
                  </a:cubicBezTo>
                  <a:cubicBezTo>
                    <a:pt x="-20187" y="2476502"/>
                    <a:pt x="-152480" y="1380671"/>
                    <a:pt x="0" y="0"/>
                  </a:cubicBezTo>
                  <a:close/>
                </a:path>
              </a:pathLst>
            </a:custGeom>
            <a:solidFill>
              <a:srgbClr val="92D05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FD0F3D-4C16-3042-ACB5-04E4BAA06DAA}"/>
                </a:ext>
              </a:extLst>
            </p:cNvPr>
            <p:cNvSpPr txBox="1"/>
            <p:nvPr/>
          </p:nvSpPr>
          <p:spPr>
            <a:xfrm>
              <a:off x="4396245" y="1113493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A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D7F642-1C63-0C40-93F5-6B215686CF76}"/>
                </a:ext>
              </a:extLst>
            </p:cNvPr>
            <p:cNvSpPr txBox="1"/>
            <p:nvPr/>
          </p:nvSpPr>
          <p:spPr>
            <a:xfrm>
              <a:off x="4389093" y="1666322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B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4FB7D0-D749-C448-90F2-8F419DE37E0E}"/>
                </a:ext>
              </a:extLst>
            </p:cNvPr>
            <p:cNvSpPr txBox="1"/>
            <p:nvPr/>
          </p:nvSpPr>
          <p:spPr>
            <a:xfrm>
              <a:off x="4376773" y="2226048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C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481446-EBB7-9E47-92C1-C5C748E021C4}"/>
                </a:ext>
              </a:extLst>
            </p:cNvPr>
            <p:cNvSpPr txBox="1"/>
            <p:nvPr/>
          </p:nvSpPr>
          <p:spPr>
            <a:xfrm>
              <a:off x="4376773" y="2767560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D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9B994D-D3F2-974B-A6FF-B68779FD2EEC}"/>
                </a:ext>
              </a:extLst>
            </p:cNvPr>
            <p:cNvSpPr txBox="1"/>
            <p:nvPr/>
          </p:nvSpPr>
          <p:spPr>
            <a:xfrm>
              <a:off x="4730333" y="1180478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571467 w 2857337"/>
                <a:gd name="connsiteY1" fmla="*/ 0 h 369332"/>
                <a:gd name="connsiteX2" fmla="*/ 1200082 w 2857337"/>
                <a:gd name="connsiteY2" fmla="*/ 0 h 369332"/>
                <a:gd name="connsiteX3" fmla="*/ 1771549 w 2857337"/>
                <a:gd name="connsiteY3" fmla="*/ 0 h 369332"/>
                <a:gd name="connsiteX4" fmla="*/ 2857337 w 2857337"/>
                <a:gd name="connsiteY4" fmla="*/ 0 h 369332"/>
                <a:gd name="connsiteX5" fmla="*/ 2857337 w 2857337"/>
                <a:gd name="connsiteY5" fmla="*/ 369332 h 369332"/>
                <a:gd name="connsiteX6" fmla="*/ 2257296 w 2857337"/>
                <a:gd name="connsiteY6" fmla="*/ 369332 h 369332"/>
                <a:gd name="connsiteX7" fmla="*/ 1714402 w 2857337"/>
                <a:gd name="connsiteY7" fmla="*/ 369332 h 369332"/>
                <a:gd name="connsiteX8" fmla="*/ 1142935 w 2857337"/>
                <a:gd name="connsiteY8" fmla="*/ 369332 h 369332"/>
                <a:gd name="connsiteX9" fmla="*/ 628614 w 2857337"/>
                <a:gd name="connsiteY9" fmla="*/ 369332 h 369332"/>
                <a:gd name="connsiteX10" fmla="*/ 0 w 2857337"/>
                <a:gd name="connsiteY10" fmla="*/ 369332 h 369332"/>
                <a:gd name="connsiteX11" fmla="*/ 0 w 2857337"/>
                <a:gd name="connsiteY11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269885" y="2960"/>
                    <a:pt x="316422" y="-17223"/>
                    <a:pt x="571467" y="0"/>
                  </a:cubicBezTo>
                  <a:cubicBezTo>
                    <a:pt x="826512" y="17223"/>
                    <a:pt x="959526" y="-308"/>
                    <a:pt x="1200082" y="0"/>
                  </a:cubicBezTo>
                  <a:cubicBezTo>
                    <a:pt x="1440639" y="308"/>
                    <a:pt x="1503138" y="-4700"/>
                    <a:pt x="1771549" y="0"/>
                  </a:cubicBezTo>
                  <a:cubicBezTo>
                    <a:pt x="2039960" y="4700"/>
                    <a:pt x="2349176" y="-8101"/>
                    <a:pt x="2857337" y="0"/>
                  </a:cubicBezTo>
                  <a:cubicBezTo>
                    <a:pt x="2845096" y="134034"/>
                    <a:pt x="2849173" y="269445"/>
                    <a:pt x="2857337" y="369332"/>
                  </a:cubicBezTo>
                  <a:cubicBezTo>
                    <a:pt x="2588998" y="375345"/>
                    <a:pt x="2476520" y="359934"/>
                    <a:pt x="2257296" y="369332"/>
                  </a:cubicBezTo>
                  <a:cubicBezTo>
                    <a:pt x="2038072" y="378730"/>
                    <a:pt x="1870930" y="361529"/>
                    <a:pt x="1714402" y="369332"/>
                  </a:cubicBezTo>
                  <a:cubicBezTo>
                    <a:pt x="1557874" y="377135"/>
                    <a:pt x="1334570" y="346209"/>
                    <a:pt x="1142935" y="369332"/>
                  </a:cubicBezTo>
                  <a:cubicBezTo>
                    <a:pt x="951300" y="392455"/>
                    <a:pt x="809661" y="362579"/>
                    <a:pt x="628614" y="369332"/>
                  </a:cubicBezTo>
                  <a:cubicBezTo>
                    <a:pt x="447567" y="376085"/>
                    <a:pt x="245316" y="397447"/>
                    <a:pt x="0" y="369332"/>
                  </a:cubicBezTo>
                  <a:cubicBezTo>
                    <a:pt x="-13386" y="202732"/>
                    <a:pt x="13308" y="167949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50839" y="19230"/>
                    <a:pt x="312366" y="9661"/>
                    <a:pt x="571467" y="0"/>
                  </a:cubicBezTo>
                  <a:cubicBezTo>
                    <a:pt x="830568" y="-9661"/>
                    <a:pt x="905243" y="1591"/>
                    <a:pt x="1114361" y="0"/>
                  </a:cubicBezTo>
                  <a:cubicBezTo>
                    <a:pt x="1323479" y="-1591"/>
                    <a:pt x="1518234" y="24549"/>
                    <a:pt x="1685829" y="0"/>
                  </a:cubicBezTo>
                  <a:cubicBezTo>
                    <a:pt x="1853424" y="-24549"/>
                    <a:pt x="1993667" y="9569"/>
                    <a:pt x="2228723" y="0"/>
                  </a:cubicBezTo>
                  <a:cubicBezTo>
                    <a:pt x="2463779" y="-9569"/>
                    <a:pt x="2552304" y="-3758"/>
                    <a:pt x="2857337" y="0"/>
                  </a:cubicBezTo>
                  <a:cubicBezTo>
                    <a:pt x="2842679" y="132806"/>
                    <a:pt x="2840919" y="212295"/>
                    <a:pt x="2857337" y="369332"/>
                  </a:cubicBezTo>
                  <a:cubicBezTo>
                    <a:pt x="2701920" y="373414"/>
                    <a:pt x="2547393" y="392163"/>
                    <a:pt x="2343016" y="369332"/>
                  </a:cubicBezTo>
                  <a:cubicBezTo>
                    <a:pt x="2138639" y="346501"/>
                    <a:pt x="2055530" y="390199"/>
                    <a:pt x="1771549" y="369332"/>
                  </a:cubicBezTo>
                  <a:cubicBezTo>
                    <a:pt x="1487568" y="348465"/>
                    <a:pt x="1444140" y="397230"/>
                    <a:pt x="1200082" y="369332"/>
                  </a:cubicBezTo>
                  <a:cubicBezTo>
                    <a:pt x="956024" y="341434"/>
                    <a:pt x="832042" y="392506"/>
                    <a:pt x="685761" y="369332"/>
                  </a:cubicBezTo>
                  <a:cubicBezTo>
                    <a:pt x="539480" y="346158"/>
                    <a:pt x="249981" y="335619"/>
                    <a:pt x="0" y="369332"/>
                  </a:cubicBezTo>
                  <a:cubicBezTo>
                    <a:pt x="12345" y="247303"/>
                    <a:pt x="-17478" y="13164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50890058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38454F-9185-A442-9C08-007AD1BAC00C}"/>
                </a:ext>
              </a:extLst>
            </p:cNvPr>
            <p:cNvSpPr txBox="1"/>
            <p:nvPr/>
          </p:nvSpPr>
          <p:spPr>
            <a:xfrm>
              <a:off x="4757861" y="1761519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600041 w 2857337"/>
                <a:gd name="connsiteY1" fmla="*/ 0 h 369332"/>
                <a:gd name="connsiteX2" fmla="*/ 1171508 w 2857337"/>
                <a:gd name="connsiteY2" fmla="*/ 0 h 369332"/>
                <a:gd name="connsiteX3" fmla="*/ 1771549 w 2857337"/>
                <a:gd name="connsiteY3" fmla="*/ 0 h 369332"/>
                <a:gd name="connsiteX4" fmla="*/ 2857337 w 2857337"/>
                <a:gd name="connsiteY4" fmla="*/ 0 h 369332"/>
                <a:gd name="connsiteX5" fmla="*/ 2857337 w 2857337"/>
                <a:gd name="connsiteY5" fmla="*/ 369332 h 369332"/>
                <a:gd name="connsiteX6" fmla="*/ 2314443 w 2857337"/>
                <a:gd name="connsiteY6" fmla="*/ 369332 h 369332"/>
                <a:gd name="connsiteX7" fmla="*/ 1714402 w 2857337"/>
                <a:gd name="connsiteY7" fmla="*/ 369332 h 369332"/>
                <a:gd name="connsiteX8" fmla="*/ 1114361 w 2857337"/>
                <a:gd name="connsiteY8" fmla="*/ 369332 h 369332"/>
                <a:gd name="connsiteX9" fmla="*/ 514321 w 2857337"/>
                <a:gd name="connsiteY9" fmla="*/ 369332 h 369332"/>
                <a:gd name="connsiteX10" fmla="*/ 0 w 2857337"/>
                <a:gd name="connsiteY10" fmla="*/ 369332 h 369332"/>
                <a:gd name="connsiteX11" fmla="*/ 0 w 2857337"/>
                <a:gd name="connsiteY11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125166" y="1325"/>
                    <a:pt x="397296" y="27484"/>
                    <a:pt x="600041" y="0"/>
                  </a:cubicBezTo>
                  <a:cubicBezTo>
                    <a:pt x="802786" y="-27484"/>
                    <a:pt x="1004194" y="16218"/>
                    <a:pt x="1171508" y="0"/>
                  </a:cubicBezTo>
                  <a:cubicBezTo>
                    <a:pt x="1338822" y="-16218"/>
                    <a:pt x="1504574" y="-27058"/>
                    <a:pt x="1771549" y="0"/>
                  </a:cubicBezTo>
                  <a:cubicBezTo>
                    <a:pt x="2038524" y="27058"/>
                    <a:pt x="2427279" y="12947"/>
                    <a:pt x="2857337" y="0"/>
                  </a:cubicBezTo>
                  <a:cubicBezTo>
                    <a:pt x="2850406" y="142255"/>
                    <a:pt x="2851163" y="225334"/>
                    <a:pt x="2857337" y="369332"/>
                  </a:cubicBezTo>
                  <a:cubicBezTo>
                    <a:pt x="2747277" y="346767"/>
                    <a:pt x="2549845" y="386643"/>
                    <a:pt x="2314443" y="369332"/>
                  </a:cubicBezTo>
                  <a:cubicBezTo>
                    <a:pt x="2079041" y="352021"/>
                    <a:pt x="1941592" y="393248"/>
                    <a:pt x="1714402" y="369332"/>
                  </a:cubicBezTo>
                  <a:cubicBezTo>
                    <a:pt x="1487212" y="345416"/>
                    <a:pt x="1246791" y="398420"/>
                    <a:pt x="1114361" y="369332"/>
                  </a:cubicBezTo>
                  <a:cubicBezTo>
                    <a:pt x="981931" y="340244"/>
                    <a:pt x="717573" y="364404"/>
                    <a:pt x="514321" y="369332"/>
                  </a:cubicBezTo>
                  <a:cubicBezTo>
                    <a:pt x="311069" y="374260"/>
                    <a:pt x="241703" y="352577"/>
                    <a:pt x="0" y="369332"/>
                  </a:cubicBezTo>
                  <a:cubicBezTo>
                    <a:pt x="5551" y="201900"/>
                    <a:pt x="8891" y="103803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55349" y="-3800"/>
                    <a:pt x="448683" y="-3033"/>
                    <a:pt x="600041" y="0"/>
                  </a:cubicBezTo>
                  <a:cubicBezTo>
                    <a:pt x="751399" y="3033"/>
                    <a:pt x="1029653" y="7145"/>
                    <a:pt x="1142935" y="0"/>
                  </a:cubicBezTo>
                  <a:cubicBezTo>
                    <a:pt x="1256217" y="-7145"/>
                    <a:pt x="1430875" y="19191"/>
                    <a:pt x="1714402" y="0"/>
                  </a:cubicBezTo>
                  <a:cubicBezTo>
                    <a:pt x="1997929" y="-19191"/>
                    <a:pt x="2036773" y="26260"/>
                    <a:pt x="2285870" y="0"/>
                  </a:cubicBezTo>
                  <a:cubicBezTo>
                    <a:pt x="2534967" y="-26260"/>
                    <a:pt x="2739482" y="-26619"/>
                    <a:pt x="2857337" y="0"/>
                  </a:cubicBezTo>
                  <a:cubicBezTo>
                    <a:pt x="2848049" y="132640"/>
                    <a:pt x="2840145" y="294905"/>
                    <a:pt x="2857337" y="369332"/>
                  </a:cubicBezTo>
                  <a:cubicBezTo>
                    <a:pt x="2561723" y="367406"/>
                    <a:pt x="2387731" y="385331"/>
                    <a:pt x="2228723" y="369332"/>
                  </a:cubicBezTo>
                  <a:cubicBezTo>
                    <a:pt x="2069715" y="353333"/>
                    <a:pt x="1836219" y="392739"/>
                    <a:pt x="1657255" y="369332"/>
                  </a:cubicBezTo>
                  <a:cubicBezTo>
                    <a:pt x="1478291" y="345925"/>
                    <a:pt x="1310464" y="392031"/>
                    <a:pt x="1142935" y="369332"/>
                  </a:cubicBezTo>
                  <a:cubicBezTo>
                    <a:pt x="975406" y="346633"/>
                    <a:pt x="768328" y="365925"/>
                    <a:pt x="571467" y="369332"/>
                  </a:cubicBezTo>
                  <a:cubicBezTo>
                    <a:pt x="374606" y="372739"/>
                    <a:pt x="180449" y="341077"/>
                    <a:pt x="0" y="369332"/>
                  </a:cubicBezTo>
                  <a:cubicBezTo>
                    <a:pt x="-17173" y="285276"/>
                    <a:pt x="9226" y="14175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53646430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AFD009-F450-C44A-9CC9-2940652C2B8C}"/>
                </a:ext>
              </a:extLst>
            </p:cNvPr>
            <p:cNvSpPr txBox="1"/>
            <p:nvPr/>
          </p:nvSpPr>
          <p:spPr>
            <a:xfrm>
              <a:off x="4773548" y="2299633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628614 w 2857337"/>
                <a:gd name="connsiteY1" fmla="*/ 0 h 369332"/>
                <a:gd name="connsiteX2" fmla="*/ 1171508 w 2857337"/>
                <a:gd name="connsiteY2" fmla="*/ 0 h 369332"/>
                <a:gd name="connsiteX3" fmla="*/ 1742976 w 2857337"/>
                <a:gd name="connsiteY3" fmla="*/ 0 h 369332"/>
                <a:gd name="connsiteX4" fmla="*/ 2257296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257296 w 2857337"/>
                <a:gd name="connsiteY7" fmla="*/ 369332 h 369332"/>
                <a:gd name="connsiteX8" fmla="*/ 1714402 w 2857337"/>
                <a:gd name="connsiteY8" fmla="*/ 369332 h 369332"/>
                <a:gd name="connsiteX9" fmla="*/ 1228655 w 2857337"/>
                <a:gd name="connsiteY9" fmla="*/ 369332 h 369332"/>
                <a:gd name="connsiteX10" fmla="*/ 714334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169796" y="14255"/>
                    <a:pt x="490580" y="16376"/>
                    <a:pt x="628614" y="0"/>
                  </a:cubicBezTo>
                  <a:cubicBezTo>
                    <a:pt x="766648" y="-16376"/>
                    <a:pt x="993915" y="-17186"/>
                    <a:pt x="1171508" y="0"/>
                  </a:cubicBezTo>
                  <a:cubicBezTo>
                    <a:pt x="1349101" y="17186"/>
                    <a:pt x="1616349" y="-663"/>
                    <a:pt x="1742976" y="0"/>
                  </a:cubicBezTo>
                  <a:cubicBezTo>
                    <a:pt x="1869603" y="663"/>
                    <a:pt x="2066441" y="14956"/>
                    <a:pt x="2257296" y="0"/>
                  </a:cubicBezTo>
                  <a:cubicBezTo>
                    <a:pt x="2448151" y="-14956"/>
                    <a:pt x="2722049" y="-1101"/>
                    <a:pt x="2857337" y="0"/>
                  </a:cubicBezTo>
                  <a:cubicBezTo>
                    <a:pt x="2867088" y="124549"/>
                    <a:pt x="2857372" y="295367"/>
                    <a:pt x="2857337" y="369332"/>
                  </a:cubicBezTo>
                  <a:cubicBezTo>
                    <a:pt x="2646612" y="373774"/>
                    <a:pt x="2498993" y="376566"/>
                    <a:pt x="2257296" y="369332"/>
                  </a:cubicBezTo>
                  <a:cubicBezTo>
                    <a:pt x="2015599" y="362098"/>
                    <a:pt x="1923046" y="379358"/>
                    <a:pt x="1714402" y="369332"/>
                  </a:cubicBezTo>
                  <a:cubicBezTo>
                    <a:pt x="1505758" y="359306"/>
                    <a:pt x="1404151" y="372647"/>
                    <a:pt x="1228655" y="369332"/>
                  </a:cubicBezTo>
                  <a:cubicBezTo>
                    <a:pt x="1053159" y="366017"/>
                    <a:pt x="890284" y="357115"/>
                    <a:pt x="714334" y="369332"/>
                  </a:cubicBezTo>
                  <a:cubicBezTo>
                    <a:pt x="538384" y="381549"/>
                    <a:pt x="219256" y="354617"/>
                    <a:pt x="0" y="369332"/>
                  </a:cubicBezTo>
                  <a:cubicBezTo>
                    <a:pt x="5298" y="195772"/>
                    <a:pt x="17449" y="179095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11029" y="-4474"/>
                    <a:pt x="365612" y="16898"/>
                    <a:pt x="542894" y="0"/>
                  </a:cubicBezTo>
                  <a:cubicBezTo>
                    <a:pt x="720176" y="-16898"/>
                    <a:pt x="789353" y="-17639"/>
                    <a:pt x="1028641" y="0"/>
                  </a:cubicBezTo>
                  <a:cubicBezTo>
                    <a:pt x="1267929" y="17639"/>
                    <a:pt x="1330317" y="23906"/>
                    <a:pt x="1514389" y="0"/>
                  </a:cubicBezTo>
                  <a:cubicBezTo>
                    <a:pt x="1698461" y="-23906"/>
                    <a:pt x="1799411" y="-9455"/>
                    <a:pt x="2000136" y="0"/>
                  </a:cubicBezTo>
                  <a:cubicBezTo>
                    <a:pt x="2200861" y="9455"/>
                    <a:pt x="2666048" y="5214"/>
                    <a:pt x="2857337" y="0"/>
                  </a:cubicBezTo>
                  <a:cubicBezTo>
                    <a:pt x="2843345" y="127146"/>
                    <a:pt x="2839710" y="218025"/>
                    <a:pt x="2857337" y="369332"/>
                  </a:cubicBezTo>
                  <a:cubicBezTo>
                    <a:pt x="2730468" y="393099"/>
                    <a:pt x="2358375" y="394746"/>
                    <a:pt x="2228723" y="369332"/>
                  </a:cubicBezTo>
                  <a:cubicBezTo>
                    <a:pt x="2099071" y="343918"/>
                    <a:pt x="1819442" y="378689"/>
                    <a:pt x="1685829" y="369332"/>
                  </a:cubicBezTo>
                  <a:cubicBezTo>
                    <a:pt x="1552216" y="359975"/>
                    <a:pt x="1325821" y="391624"/>
                    <a:pt x="1057215" y="369332"/>
                  </a:cubicBezTo>
                  <a:cubicBezTo>
                    <a:pt x="788609" y="347040"/>
                    <a:pt x="360682" y="418510"/>
                    <a:pt x="0" y="369332"/>
                  </a:cubicBezTo>
                  <a:cubicBezTo>
                    <a:pt x="-4737" y="223191"/>
                    <a:pt x="7244" y="14936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84444179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6674426-0C00-0B4E-9329-4160F7EF1BAC}"/>
                </a:ext>
              </a:extLst>
            </p:cNvPr>
            <p:cNvSpPr txBox="1"/>
            <p:nvPr/>
          </p:nvSpPr>
          <p:spPr>
            <a:xfrm>
              <a:off x="4768057" y="2857289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628614 w 2857337"/>
                <a:gd name="connsiteY1" fmla="*/ 0 h 369332"/>
                <a:gd name="connsiteX2" fmla="*/ 1228655 w 2857337"/>
                <a:gd name="connsiteY2" fmla="*/ 0 h 369332"/>
                <a:gd name="connsiteX3" fmla="*/ 1742976 w 2857337"/>
                <a:gd name="connsiteY3" fmla="*/ 0 h 369332"/>
                <a:gd name="connsiteX4" fmla="*/ 2285870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343016 w 2857337"/>
                <a:gd name="connsiteY7" fmla="*/ 369332 h 369332"/>
                <a:gd name="connsiteX8" fmla="*/ 1742976 w 2857337"/>
                <a:gd name="connsiteY8" fmla="*/ 369332 h 369332"/>
                <a:gd name="connsiteX9" fmla="*/ 1142935 w 2857337"/>
                <a:gd name="connsiteY9" fmla="*/ 369332 h 369332"/>
                <a:gd name="connsiteX10" fmla="*/ 571467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166269" y="-22085"/>
                    <a:pt x="431659" y="-209"/>
                    <a:pt x="628614" y="0"/>
                  </a:cubicBezTo>
                  <a:cubicBezTo>
                    <a:pt x="825569" y="209"/>
                    <a:pt x="1072075" y="-28381"/>
                    <a:pt x="1228655" y="0"/>
                  </a:cubicBezTo>
                  <a:cubicBezTo>
                    <a:pt x="1385235" y="28381"/>
                    <a:pt x="1545489" y="-11963"/>
                    <a:pt x="1742976" y="0"/>
                  </a:cubicBezTo>
                  <a:cubicBezTo>
                    <a:pt x="1940463" y="11963"/>
                    <a:pt x="2087488" y="20732"/>
                    <a:pt x="2285870" y="0"/>
                  </a:cubicBezTo>
                  <a:cubicBezTo>
                    <a:pt x="2484252" y="-20732"/>
                    <a:pt x="2709095" y="-26142"/>
                    <a:pt x="2857337" y="0"/>
                  </a:cubicBezTo>
                  <a:cubicBezTo>
                    <a:pt x="2869277" y="88475"/>
                    <a:pt x="2873316" y="289548"/>
                    <a:pt x="2857337" y="369332"/>
                  </a:cubicBezTo>
                  <a:cubicBezTo>
                    <a:pt x="2728533" y="364140"/>
                    <a:pt x="2489716" y="375048"/>
                    <a:pt x="2343016" y="369332"/>
                  </a:cubicBezTo>
                  <a:cubicBezTo>
                    <a:pt x="2196316" y="363616"/>
                    <a:pt x="1963591" y="345161"/>
                    <a:pt x="1742976" y="369332"/>
                  </a:cubicBezTo>
                  <a:cubicBezTo>
                    <a:pt x="1522361" y="393503"/>
                    <a:pt x="1320777" y="343010"/>
                    <a:pt x="1142935" y="369332"/>
                  </a:cubicBezTo>
                  <a:cubicBezTo>
                    <a:pt x="965093" y="395654"/>
                    <a:pt x="799139" y="350241"/>
                    <a:pt x="571467" y="369332"/>
                  </a:cubicBezTo>
                  <a:cubicBezTo>
                    <a:pt x="343795" y="388423"/>
                    <a:pt x="163581" y="354109"/>
                    <a:pt x="0" y="369332"/>
                  </a:cubicBezTo>
                  <a:cubicBezTo>
                    <a:pt x="-3652" y="288757"/>
                    <a:pt x="6055" y="135477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224192" y="-1398"/>
                    <a:pt x="278725" y="-24050"/>
                    <a:pt x="542894" y="0"/>
                  </a:cubicBezTo>
                  <a:cubicBezTo>
                    <a:pt x="807063" y="24050"/>
                    <a:pt x="943412" y="-18414"/>
                    <a:pt x="1057215" y="0"/>
                  </a:cubicBezTo>
                  <a:cubicBezTo>
                    <a:pt x="1171018" y="18414"/>
                    <a:pt x="1354383" y="-19633"/>
                    <a:pt x="1628682" y="0"/>
                  </a:cubicBezTo>
                  <a:cubicBezTo>
                    <a:pt x="1902981" y="19633"/>
                    <a:pt x="1987895" y="8625"/>
                    <a:pt x="2114429" y="0"/>
                  </a:cubicBezTo>
                  <a:cubicBezTo>
                    <a:pt x="2240963" y="-8625"/>
                    <a:pt x="2486255" y="-34403"/>
                    <a:pt x="2857337" y="0"/>
                  </a:cubicBezTo>
                  <a:cubicBezTo>
                    <a:pt x="2862058" y="104212"/>
                    <a:pt x="2855354" y="230423"/>
                    <a:pt x="2857337" y="369332"/>
                  </a:cubicBezTo>
                  <a:cubicBezTo>
                    <a:pt x="2591870" y="343084"/>
                    <a:pt x="2456952" y="349714"/>
                    <a:pt x="2314443" y="369332"/>
                  </a:cubicBezTo>
                  <a:cubicBezTo>
                    <a:pt x="2171934" y="388950"/>
                    <a:pt x="1995100" y="368464"/>
                    <a:pt x="1685829" y="369332"/>
                  </a:cubicBezTo>
                  <a:cubicBezTo>
                    <a:pt x="1376558" y="370200"/>
                    <a:pt x="1285106" y="352406"/>
                    <a:pt x="1142935" y="369332"/>
                  </a:cubicBezTo>
                  <a:cubicBezTo>
                    <a:pt x="1000764" y="386258"/>
                    <a:pt x="723968" y="345950"/>
                    <a:pt x="514321" y="369332"/>
                  </a:cubicBezTo>
                  <a:cubicBezTo>
                    <a:pt x="304674" y="392714"/>
                    <a:pt x="252671" y="372674"/>
                    <a:pt x="0" y="369332"/>
                  </a:cubicBezTo>
                  <a:cubicBezTo>
                    <a:pt x="11097" y="292290"/>
                    <a:pt x="-5708" y="9630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243812305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9E20BFC-F937-DC47-B698-E478517DE47D}"/>
                </a:ext>
              </a:extLst>
            </p:cNvPr>
            <p:cNvSpPr txBox="1"/>
            <p:nvPr/>
          </p:nvSpPr>
          <p:spPr>
            <a:xfrm>
              <a:off x="4316865" y="621027"/>
              <a:ext cx="1613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80C89C-ABAB-EC4A-A39D-D41C49DA9946}"/>
              </a:ext>
            </a:extLst>
          </p:cNvPr>
          <p:cNvGrpSpPr/>
          <p:nvPr/>
        </p:nvGrpSpPr>
        <p:grpSpPr>
          <a:xfrm>
            <a:off x="8134522" y="671992"/>
            <a:ext cx="3558268" cy="2793895"/>
            <a:chOff x="8134522" y="671992"/>
            <a:chExt cx="3558268" cy="279389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443D479-F740-6443-843B-78BAC645DC55}"/>
                </a:ext>
              </a:extLst>
            </p:cNvPr>
            <p:cNvSpPr/>
            <p:nvPr/>
          </p:nvSpPr>
          <p:spPr>
            <a:xfrm>
              <a:off x="8134522" y="671992"/>
              <a:ext cx="3558268" cy="2793895"/>
            </a:xfrm>
            <a:custGeom>
              <a:avLst/>
              <a:gdLst>
                <a:gd name="connsiteX0" fmla="*/ 0 w 3558268"/>
                <a:gd name="connsiteY0" fmla="*/ 0 h 2793895"/>
                <a:gd name="connsiteX1" fmla="*/ 3558268 w 3558268"/>
                <a:gd name="connsiteY1" fmla="*/ 0 h 2793895"/>
                <a:gd name="connsiteX2" fmla="*/ 3558268 w 3558268"/>
                <a:gd name="connsiteY2" fmla="*/ 2793895 h 2793895"/>
                <a:gd name="connsiteX3" fmla="*/ 0 w 3558268"/>
                <a:gd name="connsiteY3" fmla="*/ 2793895 h 2793895"/>
                <a:gd name="connsiteX4" fmla="*/ 0 w 3558268"/>
                <a:gd name="connsiteY4" fmla="*/ 0 h 279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8268" h="2793895" fill="none" extrusionOk="0">
                  <a:moveTo>
                    <a:pt x="0" y="0"/>
                  </a:moveTo>
                  <a:cubicBezTo>
                    <a:pt x="372951" y="-49533"/>
                    <a:pt x="2004349" y="-14809"/>
                    <a:pt x="3558268" y="0"/>
                  </a:cubicBezTo>
                  <a:cubicBezTo>
                    <a:pt x="3645907" y="582654"/>
                    <a:pt x="3485589" y="1836999"/>
                    <a:pt x="3558268" y="2793895"/>
                  </a:cubicBezTo>
                  <a:cubicBezTo>
                    <a:pt x="2633498" y="2745664"/>
                    <a:pt x="896461" y="2878350"/>
                    <a:pt x="0" y="2793895"/>
                  </a:cubicBezTo>
                  <a:cubicBezTo>
                    <a:pt x="-38581" y="1719717"/>
                    <a:pt x="63341" y="295926"/>
                    <a:pt x="0" y="0"/>
                  </a:cubicBezTo>
                  <a:close/>
                </a:path>
                <a:path w="3558268" h="2793895" stroke="0" extrusionOk="0">
                  <a:moveTo>
                    <a:pt x="0" y="0"/>
                  </a:moveTo>
                  <a:cubicBezTo>
                    <a:pt x="1545951" y="118645"/>
                    <a:pt x="1831101" y="116012"/>
                    <a:pt x="3558268" y="0"/>
                  </a:cubicBezTo>
                  <a:cubicBezTo>
                    <a:pt x="3425386" y="657123"/>
                    <a:pt x="3643219" y="1571515"/>
                    <a:pt x="3558268" y="2793895"/>
                  </a:cubicBezTo>
                  <a:cubicBezTo>
                    <a:pt x="3028986" y="2928495"/>
                    <a:pt x="1408770" y="2636699"/>
                    <a:pt x="0" y="2793895"/>
                  </a:cubicBezTo>
                  <a:cubicBezTo>
                    <a:pt x="-20187" y="1777261"/>
                    <a:pt x="-152480" y="37245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38A1482-B821-F941-AF1A-3697C420CEE4}"/>
                </a:ext>
              </a:extLst>
            </p:cNvPr>
            <p:cNvSpPr txBox="1"/>
            <p:nvPr/>
          </p:nvSpPr>
          <p:spPr>
            <a:xfrm>
              <a:off x="8295759" y="1190253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A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3498CA-519D-9E49-99AF-9C3DE9007F1E}"/>
                </a:ext>
              </a:extLst>
            </p:cNvPr>
            <p:cNvSpPr txBox="1"/>
            <p:nvPr/>
          </p:nvSpPr>
          <p:spPr>
            <a:xfrm>
              <a:off x="8288607" y="1743082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B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1C007D8-CD01-F54C-9A9F-C886AB2D3F95}"/>
                </a:ext>
              </a:extLst>
            </p:cNvPr>
            <p:cNvSpPr txBox="1"/>
            <p:nvPr/>
          </p:nvSpPr>
          <p:spPr>
            <a:xfrm>
              <a:off x="8276287" y="2302808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C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7057D88-01B3-6B46-AC9B-520039D3CF89}"/>
                </a:ext>
              </a:extLst>
            </p:cNvPr>
            <p:cNvSpPr txBox="1"/>
            <p:nvPr/>
          </p:nvSpPr>
          <p:spPr>
            <a:xfrm>
              <a:off x="8276287" y="2844320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D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F5F4F11-3251-7D47-AFB8-FB54A9085610}"/>
                </a:ext>
              </a:extLst>
            </p:cNvPr>
            <p:cNvSpPr txBox="1"/>
            <p:nvPr/>
          </p:nvSpPr>
          <p:spPr>
            <a:xfrm>
              <a:off x="8629847" y="1257238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514321 w 2857337"/>
                <a:gd name="connsiteY1" fmla="*/ 0 h 369332"/>
                <a:gd name="connsiteX2" fmla="*/ 1085788 w 2857337"/>
                <a:gd name="connsiteY2" fmla="*/ 0 h 369332"/>
                <a:gd name="connsiteX3" fmla="*/ 1685829 w 2857337"/>
                <a:gd name="connsiteY3" fmla="*/ 0 h 369332"/>
                <a:gd name="connsiteX4" fmla="*/ 2314443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343016 w 2857337"/>
                <a:gd name="connsiteY7" fmla="*/ 369332 h 369332"/>
                <a:gd name="connsiteX8" fmla="*/ 1828696 w 2857337"/>
                <a:gd name="connsiteY8" fmla="*/ 369332 h 369332"/>
                <a:gd name="connsiteX9" fmla="*/ 1342948 w 2857337"/>
                <a:gd name="connsiteY9" fmla="*/ 369332 h 369332"/>
                <a:gd name="connsiteX10" fmla="*/ 828628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170240" y="-8609"/>
                    <a:pt x="329412" y="14410"/>
                    <a:pt x="514321" y="0"/>
                  </a:cubicBezTo>
                  <a:cubicBezTo>
                    <a:pt x="699230" y="-14410"/>
                    <a:pt x="835212" y="-21057"/>
                    <a:pt x="1085788" y="0"/>
                  </a:cubicBezTo>
                  <a:cubicBezTo>
                    <a:pt x="1336364" y="21057"/>
                    <a:pt x="1412211" y="17721"/>
                    <a:pt x="1685829" y="0"/>
                  </a:cubicBezTo>
                  <a:cubicBezTo>
                    <a:pt x="1959447" y="-17721"/>
                    <a:pt x="2113837" y="-9374"/>
                    <a:pt x="2314443" y="0"/>
                  </a:cubicBezTo>
                  <a:cubicBezTo>
                    <a:pt x="2515049" y="9374"/>
                    <a:pt x="2597084" y="-11063"/>
                    <a:pt x="2857337" y="0"/>
                  </a:cubicBezTo>
                  <a:cubicBezTo>
                    <a:pt x="2857025" y="131207"/>
                    <a:pt x="2854615" y="186467"/>
                    <a:pt x="2857337" y="369332"/>
                  </a:cubicBezTo>
                  <a:cubicBezTo>
                    <a:pt x="2698133" y="365607"/>
                    <a:pt x="2569563" y="345902"/>
                    <a:pt x="2343016" y="369332"/>
                  </a:cubicBezTo>
                  <a:cubicBezTo>
                    <a:pt x="2116469" y="392762"/>
                    <a:pt x="2016447" y="387742"/>
                    <a:pt x="1828696" y="369332"/>
                  </a:cubicBezTo>
                  <a:cubicBezTo>
                    <a:pt x="1640945" y="350922"/>
                    <a:pt x="1554087" y="372933"/>
                    <a:pt x="1342948" y="369332"/>
                  </a:cubicBezTo>
                  <a:cubicBezTo>
                    <a:pt x="1131809" y="365731"/>
                    <a:pt x="1074734" y="391705"/>
                    <a:pt x="828628" y="369332"/>
                  </a:cubicBezTo>
                  <a:cubicBezTo>
                    <a:pt x="582522" y="346959"/>
                    <a:pt x="382814" y="367699"/>
                    <a:pt x="0" y="369332"/>
                  </a:cubicBezTo>
                  <a:cubicBezTo>
                    <a:pt x="-17883" y="203366"/>
                    <a:pt x="-6359" y="139739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219902" y="-20916"/>
                    <a:pt x="425976" y="-16480"/>
                    <a:pt x="628614" y="0"/>
                  </a:cubicBezTo>
                  <a:cubicBezTo>
                    <a:pt x="831252" y="16480"/>
                    <a:pt x="970868" y="-22691"/>
                    <a:pt x="1257228" y="0"/>
                  </a:cubicBezTo>
                  <a:cubicBezTo>
                    <a:pt x="1543588" y="22691"/>
                    <a:pt x="1519699" y="-13222"/>
                    <a:pt x="1771549" y="0"/>
                  </a:cubicBezTo>
                  <a:cubicBezTo>
                    <a:pt x="2023399" y="13222"/>
                    <a:pt x="2080571" y="21451"/>
                    <a:pt x="2285870" y="0"/>
                  </a:cubicBezTo>
                  <a:cubicBezTo>
                    <a:pt x="2491169" y="-21451"/>
                    <a:pt x="2650080" y="-10733"/>
                    <a:pt x="2857337" y="0"/>
                  </a:cubicBezTo>
                  <a:cubicBezTo>
                    <a:pt x="2854089" y="155922"/>
                    <a:pt x="2839473" y="259882"/>
                    <a:pt x="2857337" y="369332"/>
                  </a:cubicBezTo>
                  <a:cubicBezTo>
                    <a:pt x="2618544" y="387080"/>
                    <a:pt x="2534513" y="376717"/>
                    <a:pt x="2285870" y="369332"/>
                  </a:cubicBezTo>
                  <a:cubicBezTo>
                    <a:pt x="2037227" y="361947"/>
                    <a:pt x="1841341" y="393552"/>
                    <a:pt x="1685829" y="369332"/>
                  </a:cubicBezTo>
                  <a:cubicBezTo>
                    <a:pt x="1530317" y="345112"/>
                    <a:pt x="1310013" y="376349"/>
                    <a:pt x="1085788" y="369332"/>
                  </a:cubicBezTo>
                  <a:cubicBezTo>
                    <a:pt x="861563" y="362315"/>
                    <a:pt x="233693" y="339604"/>
                    <a:pt x="0" y="369332"/>
                  </a:cubicBezTo>
                  <a:cubicBezTo>
                    <a:pt x="6763" y="254070"/>
                    <a:pt x="-10880" y="8164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7825286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CC78C69-A9A9-C049-8412-DC1EF3B2C93F}"/>
                </a:ext>
              </a:extLst>
            </p:cNvPr>
            <p:cNvSpPr txBox="1"/>
            <p:nvPr/>
          </p:nvSpPr>
          <p:spPr>
            <a:xfrm>
              <a:off x="8657375" y="1838279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600041 w 2857337"/>
                <a:gd name="connsiteY1" fmla="*/ 0 h 369332"/>
                <a:gd name="connsiteX2" fmla="*/ 1085788 w 2857337"/>
                <a:gd name="connsiteY2" fmla="*/ 0 h 369332"/>
                <a:gd name="connsiteX3" fmla="*/ 1685829 w 2857337"/>
                <a:gd name="connsiteY3" fmla="*/ 0 h 369332"/>
                <a:gd name="connsiteX4" fmla="*/ 2285870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257296 w 2857337"/>
                <a:gd name="connsiteY7" fmla="*/ 369332 h 369332"/>
                <a:gd name="connsiteX8" fmla="*/ 1714402 w 2857337"/>
                <a:gd name="connsiteY8" fmla="*/ 369332 h 369332"/>
                <a:gd name="connsiteX9" fmla="*/ 1228655 w 2857337"/>
                <a:gd name="connsiteY9" fmla="*/ 369332 h 369332"/>
                <a:gd name="connsiteX10" fmla="*/ 685761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295348" y="-29368"/>
                    <a:pt x="374995" y="-24715"/>
                    <a:pt x="600041" y="0"/>
                  </a:cubicBezTo>
                  <a:cubicBezTo>
                    <a:pt x="825087" y="24715"/>
                    <a:pt x="851014" y="-6731"/>
                    <a:pt x="1085788" y="0"/>
                  </a:cubicBezTo>
                  <a:cubicBezTo>
                    <a:pt x="1320562" y="6731"/>
                    <a:pt x="1538526" y="-4577"/>
                    <a:pt x="1685829" y="0"/>
                  </a:cubicBezTo>
                  <a:cubicBezTo>
                    <a:pt x="1833132" y="4577"/>
                    <a:pt x="2057669" y="1765"/>
                    <a:pt x="2285870" y="0"/>
                  </a:cubicBezTo>
                  <a:cubicBezTo>
                    <a:pt x="2514071" y="-1765"/>
                    <a:pt x="2586235" y="-9039"/>
                    <a:pt x="2857337" y="0"/>
                  </a:cubicBezTo>
                  <a:cubicBezTo>
                    <a:pt x="2866177" y="133590"/>
                    <a:pt x="2839068" y="269090"/>
                    <a:pt x="2857337" y="369332"/>
                  </a:cubicBezTo>
                  <a:cubicBezTo>
                    <a:pt x="2696449" y="359747"/>
                    <a:pt x="2453485" y="349259"/>
                    <a:pt x="2257296" y="369332"/>
                  </a:cubicBezTo>
                  <a:cubicBezTo>
                    <a:pt x="2061107" y="389405"/>
                    <a:pt x="1952330" y="351368"/>
                    <a:pt x="1714402" y="369332"/>
                  </a:cubicBezTo>
                  <a:cubicBezTo>
                    <a:pt x="1476474" y="387296"/>
                    <a:pt x="1346673" y="389587"/>
                    <a:pt x="1228655" y="369332"/>
                  </a:cubicBezTo>
                  <a:cubicBezTo>
                    <a:pt x="1110637" y="349077"/>
                    <a:pt x="795202" y="355676"/>
                    <a:pt x="685761" y="369332"/>
                  </a:cubicBezTo>
                  <a:cubicBezTo>
                    <a:pt x="576320" y="382988"/>
                    <a:pt x="176730" y="372504"/>
                    <a:pt x="0" y="369332"/>
                  </a:cubicBezTo>
                  <a:cubicBezTo>
                    <a:pt x="6760" y="248755"/>
                    <a:pt x="-4474" y="159849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66015" y="-13601"/>
                    <a:pt x="396801" y="9321"/>
                    <a:pt x="600041" y="0"/>
                  </a:cubicBezTo>
                  <a:cubicBezTo>
                    <a:pt x="803281" y="-9321"/>
                    <a:pt x="1039726" y="-7948"/>
                    <a:pt x="1171508" y="0"/>
                  </a:cubicBezTo>
                  <a:cubicBezTo>
                    <a:pt x="1303290" y="7948"/>
                    <a:pt x="1513446" y="13589"/>
                    <a:pt x="1742976" y="0"/>
                  </a:cubicBezTo>
                  <a:cubicBezTo>
                    <a:pt x="1972506" y="-13589"/>
                    <a:pt x="2032230" y="-15204"/>
                    <a:pt x="2285870" y="0"/>
                  </a:cubicBezTo>
                  <a:cubicBezTo>
                    <a:pt x="2539510" y="15204"/>
                    <a:pt x="2642891" y="10561"/>
                    <a:pt x="2857337" y="0"/>
                  </a:cubicBezTo>
                  <a:cubicBezTo>
                    <a:pt x="2874855" y="78254"/>
                    <a:pt x="2850047" y="244612"/>
                    <a:pt x="2857337" y="369332"/>
                  </a:cubicBezTo>
                  <a:cubicBezTo>
                    <a:pt x="2614137" y="361746"/>
                    <a:pt x="2368202" y="346395"/>
                    <a:pt x="2228723" y="369332"/>
                  </a:cubicBezTo>
                  <a:cubicBezTo>
                    <a:pt x="2089244" y="392269"/>
                    <a:pt x="1776964" y="387135"/>
                    <a:pt x="1600109" y="369332"/>
                  </a:cubicBezTo>
                  <a:cubicBezTo>
                    <a:pt x="1423254" y="351529"/>
                    <a:pt x="1281403" y="370140"/>
                    <a:pt x="1085788" y="369332"/>
                  </a:cubicBezTo>
                  <a:cubicBezTo>
                    <a:pt x="890173" y="368524"/>
                    <a:pt x="776341" y="380205"/>
                    <a:pt x="600041" y="369332"/>
                  </a:cubicBezTo>
                  <a:cubicBezTo>
                    <a:pt x="423741" y="358459"/>
                    <a:pt x="278705" y="393293"/>
                    <a:pt x="0" y="369332"/>
                  </a:cubicBezTo>
                  <a:cubicBezTo>
                    <a:pt x="-14742" y="279974"/>
                    <a:pt x="5063" y="13805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80909362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2160480-48CE-B746-9976-A009D00B08F1}"/>
                </a:ext>
              </a:extLst>
            </p:cNvPr>
            <p:cNvSpPr txBox="1"/>
            <p:nvPr/>
          </p:nvSpPr>
          <p:spPr>
            <a:xfrm>
              <a:off x="8673062" y="2376393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542894 w 2857337"/>
                <a:gd name="connsiteY1" fmla="*/ 0 h 369332"/>
                <a:gd name="connsiteX2" fmla="*/ 1028641 w 2857337"/>
                <a:gd name="connsiteY2" fmla="*/ 0 h 369332"/>
                <a:gd name="connsiteX3" fmla="*/ 1600109 w 2857337"/>
                <a:gd name="connsiteY3" fmla="*/ 0 h 369332"/>
                <a:gd name="connsiteX4" fmla="*/ 2114429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314443 w 2857337"/>
                <a:gd name="connsiteY7" fmla="*/ 369332 h 369332"/>
                <a:gd name="connsiteX8" fmla="*/ 1742976 w 2857337"/>
                <a:gd name="connsiteY8" fmla="*/ 369332 h 369332"/>
                <a:gd name="connsiteX9" fmla="*/ 1228655 w 2857337"/>
                <a:gd name="connsiteY9" fmla="*/ 369332 h 369332"/>
                <a:gd name="connsiteX10" fmla="*/ 742908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261261" y="26852"/>
                    <a:pt x="295218" y="-292"/>
                    <a:pt x="542894" y="0"/>
                  </a:cubicBezTo>
                  <a:cubicBezTo>
                    <a:pt x="790570" y="292"/>
                    <a:pt x="919783" y="2872"/>
                    <a:pt x="1028641" y="0"/>
                  </a:cubicBezTo>
                  <a:cubicBezTo>
                    <a:pt x="1137499" y="-2872"/>
                    <a:pt x="1373106" y="-3463"/>
                    <a:pt x="1600109" y="0"/>
                  </a:cubicBezTo>
                  <a:cubicBezTo>
                    <a:pt x="1827112" y="3463"/>
                    <a:pt x="1988902" y="3840"/>
                    <a:pt x="2114429" y="0"/>
                  </a:cubicBezTo>
                  <a:cubicBezTo>
                    <a:pt x="2239956" y="-3840"/>
                    <a:pt x="2667583" y="20539"/>
                    <a:pt x="2857337" y="0"/>
                  </a:cubicBezTo>
                  <a:cubicBezTo>
                    <a:pt x="2869381" y="98479"/>
                    <a:pt x="2842863" y="220717"/>
                    <a:pt x="2857337" y="369332"/>
                  </a:cubicBezTo>
                  <a:cubicBezTo>
                    <a:pt x="2687691" y="368225"/>
                    <a:pt x="2449400" y="347848"/>
                    <a:pt x="2314443" y="369332"/>
                  </a:cubicBezTo>
                  <a:cubicBezTo>
                    <a:pt x="2179486" y="390816"/>
                    <a:pt x="2002697" y="391793"/>
                    <a:pt x="1742976" y="369332"/>
                  </a:cubicBezTo>
                  <a:cubicBezTo>
                    <a:pt x="1483255" y="346871"/>
                    <a:pt x="1442984" y="365354"/>
                    <a:pt x="1228655" y="369332"/>
                  </a:cubicBezTo>
                  <a:cubicBezTo>
                    <a:pt x="1014326" y="373310"/>
                    <a:pt x="975565" y="372664"/>
                    <a:pt x="742908" y="369332"/>
                  </a:cubicBezTo>
                  <a:cubicBezTo>
                    <a:pt x="510251" y="366000"/>
                    <a:pt x="240953" y="361788"/>
                    <a:pt x="0" y="369332"/>
                  </a:cubicBezTo>
                  <a:cubicBezTo>
                    <a:pt x="-1417" y="185550"/>
                    <a:pt x="-16993" y="140449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17350" y="5944"/>
                    <a:pt x="243539" y="-5724"/>
                    <a:pt x="485747" y="0"/>
                  </a:cubicBezTo>
                  <a:cubicBezTo>
                    <a:pt x="727955" y="5724"/>
                    <a:pt x="866813" y="-22074"/>
                    <a:pt x="971495" y="0"/>
                  </a:cubicBezTo>
                  <a:cubicBezTo>
                    <a:pt x="1076177" y="22074"/>
                    <a:pt x="1269779" y="21169"/>
                    <a:pt x="1514389" y="0"/>
                  </a:cubicBezTo>
                  <a:cubicBezTo>
                    <a:pt x="1758999" y="-21169"/>
                    <a:pt x="1912070" y="190"/>
                    <a:pt x="2085856" y="0"/>
                  </a:cubicBezTo>
                  <a:cubicBezTo>
                    <a:pt x="2259642" y="-190"/>
                    <a:pt x="2557991" y="28424"/>
                    <a:pt x="2857337" y="0"/>
                  </a:cubicBezTo>
                  <a:cubicBezTo>
                    <a:pt x="2860127" y="80014"/>
                    <a:pt x="2841011" y="282112"/>
                    <a:pt x="2857337" y="369332"/>
                  </a:cubicBezTo>
                  <a:cubicBezTo>
                    <a:pt x="2649853" y="354297"/>
                    <a:pt x="2488258" y="393030"/>
                    <a:pt x="2285870" y="369332"/>
                  </a:cubicBezTo>
                  <a:cubicBezTo>
                    <a:pt x="2083482" y="345634"/>
                    <a:pt x="1929194" y="355674"/>
                    <a:pt x="1742976" y="369332"/>
                  </a:cubicBezTo>
                  <a:cubicBezTo>
                    <a:pt x="1556758" y="382990"/>
                    <a:pt x="1418027" y="399884"/>
                    <a:pt x="1114361" y="369332"/>
                  </a:cubicBezTo>
                  <a:cubicBezTo>
                    <a:pt x="810696" y="338780"/>
                    <a:pt x="725545" y="385645"/>
                    <a:pt x="600041" y="369332"/>
                  </a:cubicBezTo>
                  <a:cubicBezTo>
                    <a:pt x="474537" y="353019"/>
                    <a:pt x="216157" y="396384"/>
                    <a:pt x="0" y="369332"/>
                  </a:cubicBezTo>
                  <a:cubicBezTo>
                    <a:pt x="12083" y="238814"/>
                    <a:pt x="4610" y="999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1060965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9ADFD2-AB52-284E-94FD-520E62AF4F6E}"/>
                </a:ext>
              </a:extLst>
            </p:cNvPr>
            <p:cNvSpPr txBox="1"/>
            <p:nvPr/>
          </p:nvSpPr>
          <p:spPr>
            <a:xfrm>
              <a:off x="8667571" y="2934049"/>
              <a:ext cx="2857337" cy="369332"/>
            </a:xfrm>
            <a:custGeom>
              <a:avLst/>
              <a:gdLst>
                <a:gd name="connsiteX0" fmla="*/ 0 w 2857337"/>
                <a:gd name="connsiteY0" fmla="*/ 0 h 369332"/>
                <a:gd name="connsiteX1" fmla="*/ 571467 w 2857337"/>
                <a:gd name="connsiteY1" fmla="*/ 0 h 369332"/>
                <a:gd name="connsiteX2" fmla="*/ 1171508 w 2857337"/>
                <a:gd name="connsiteY2" fmla="*/ 0 h 369332"/>
                <a:gd name="connsiteX3" fmla="*/ 1742976 w 2857337"/>
                <a:gd name="connsiteY3" fmla="*/ 0 h 369332"/>
                <a:gd name="connsiteX4" fmla="*/ 2343016 w 2857337"/>
                <a:gd name="connsiteY4" fmla="*/ 0 h 369332"/>
                <a:gd name="connsiteX5" fmla="*/ 2857337 w 2857337"/>
                <a:gd name="connsiteY5" fmla="*/ 0 h 369332"/>
                <a:gd name="connsiteX6" fmla="*/ 2857337 w 2857337"/>
                <a:gd name="connsiteY6" fmla="*/ 369332 h 369332"/>
                <a:gd name="connsiteX7" fmla="*/ 2343016 w 2857337"/>
                <a:gd name="connsiteY7" fmla="*/ 369332 h 369332"/>
                <a:gd name="connsiteX8" fmla="*/ 1828696 w 2857337"/>
                <a:gd name="connsiteY8" fmla="*/ 369332 h 369332"/>
                <a:gd name="connsiteX9" fmla="*/ 1285802 w 2857337"/>
                <a:gd name="connsiteY9" fmla="*/ 369332 h 369332"/>
                <a:gd name="connsiteX10" fmla="*/ 771481 w 2857337"/>
                <a:gd name="connsiteY10" fmla="*/ 369332 h 369332"/>
                <a:gd name="connsiteX11" fmla="*/ 0 w 2857337"/>
                <a:gd name="connsiteY11" fmla="*/ 369332 h 369332"/>
                <a:gd name="connsiteX12" fmla="*/ 0 w 2857337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337" h="369332" fill="none" extrusionOk="0">
                  <a:moveTo>
                    <a:pt x="0" y="0"/>
                  </a:moveTo>
                  <a:cubicBezTo>
                    <a:pt x="195352" y="3343"/>
                    <a:pt x="442885" y="-23921"/>
                    <a:pt x="571467" y="0"/>
                  </a:cubicBezTo>
                  <a:cubicBezTo>
                    <a:pt x="700049" y="23921"/>
                    <a:pt x="936529" y="5246"/>
                    <a:pt x="1171508" y="0"/>
                  </a:cubicBezTo>
                  <a:cubicBezTo>
                    <a:pt x="1406487" y="-5246"/>
                    <a:pt x="1597825" y="-19433"/>
                    <a:pt x="1742976" y="0"/>
                  </a:cubicBezTo>
                  <a:cubicBezTo>
                    <a:pt x="1888127" y="19433"/>
                    <a:pt x="2122379" y="-26145"/>
                    <a:pt x="2343016" y="0"/>
                  </a:cubicBezTo>
                  <a:cubicBezTo>
                    <a:pt x="2563653" y="26145"/>
                    <a:pt x="2664384" y="22060"/>
                    <a:pt x="2857337" y="0"/>
                  </a:cubicBezTo>
                  <a:cubicBezTo>
                    <a:pt x="2842915" y="170938"/>
                    <a:pt x="2843153" y="270989"/>
                    <a:pt x="2857337" y="369332"/>
                  </a:cubicBezTo>
                  <a:cubicBezTo>
                    <a:pt x="2679445" y="378943"/>
                    <a:pt x="2461894" y="393957"/>
                    <a:pt x="2343016" y="369332"/>
                  </a:cubicBezTo>
                  <a:cubicBezTo>
                    <a:pt x="2224138" y="344707"/>
                    <a:pt x="2036273" y="347482"/>
                    <a:pt x="1828696" y="369332"/>
                  </a:cubicBezTo>
                  <a:cubicBezTo>
                    <a:pt x="1621119" y="391182"/>
                    <a:pt x="1467407" y="395842"/>
                    <a:pt x="1285802" y="369332"/>
                  </a:cubicBezTo>
                  <a:cubicBezTo>
                    <a:pt x="1104197" y="342822"/>
                    <a:pt x="957163" y="345189"/>
                    <a:pt x="771481" y="369332"/>
                  </a:cubicBezTo>
                  <a:cubicBezTo>
                    <a:pt x="585799" y="393475"/>
                    <a:pt x="159572" y="388767"/>
                    <a:pt x="0" y="369332"/>
                  </a:cubicBezTo>
                  <a:cubicBezTo>
                    <a:pt x="13309" y="292794"/>
                    <a:pt x="-1425" y="78514"/>
                    <a:pt x="0" y="0"/>
                  </a:cubicBezTo>
                  <a:close/>
                </a:path>
                <a:path w="2857337" h="369332" stroke="0" extrusionOk="0">
                  <a:moveTo>
                    <a:pt x="0" y="0"/>
                  </a:moveTo>
                  <a:cubicBezTo>
                    <a:pt x="142196" y="-3754"/>
                    <a:pt x="327430" y="-12094"/>
                    <a:pt x="600041" y="0"/>
                  </a:cubicBezTo>
                  <a:cubicBezTo>
                    <a:pt x="872652" y="12094"/>
                    <a:pt x="970664" y="24120"/>
                    <a:pt x="1228655" y="0"/>
                  </a:cubicBezTo>
                  <a:cubicBezTo>
                    <a:pt x="1486646" y="-24120"/>
                    <a:pt x="1531586" y="-6544"/>
                    <a:pt x="1714402" y="0"/>
                  </a:cubicBezTo>
                  <a:cubicBezTo>
                    <a:pt x="1897218" y="6544"/>
                    <a:pt x="2066919" y="2337"/>
                    <a:pt x="2285870" y="0"/>
                  </a:cubicBezTo>
                  <a:cubicBezTo>
                    <a:pt x="2504821" y="-2337"/>
                    <a:pt x="2665782" y="15237"/>
                    <a:pt x="2857337" y="0"/>
                  </a:cubicBezTo>
                  <a:cubicBezTo>
                    <a:pt x="2850368" y="183937"/>
                    <a:pt x="2861267" y="283416"/>
                    <a:pt x="2857337" y="369332"/>
                  </a:cubicBezTo>
                  <a:cubicBezTo>
                    <a:pt x="2679633" y="360334"/>
                    <a:pt x="2408050" y="372189"/>
                    <a:pt x="2257296" y="369332"/>
                  </a:cubicBezTo>
                  <a:cubicBezTo>
                    <a:pt x="2106542" y="366475"/>
                    <a:pt x="1941538" y="343556"/>
                    <a:pt x="1714402" y="369332"/>
                  </a:cubicBezTo>
                  <a:cubicBezTo>
                    <a:pt x="1487266" y="395108"/>
                    <a:pt x="1394365" y="354086"/>
                    <a:pt x="1142935" y="369332"/>
                  </a:cubicBezTo>
                  <a:cubicBezTo>
                    <a:pt x="891505" y="384578"/>
                    <a:pt x="770378" y="343088"/>
                    <a:pt x="542894" y="369332"/>
                  </a:cubicBezTo>
                  <a:cubicBezTo>
                    <a:pt x="315410" y="395576"/>
                    <a:pt x="222182" y="379900"/>
                    <a:pt x="0" y="369332"/>
                  </a:cubicBezTo>
                  <a:cubicBezTo>
                    <a:pt x="-1198" y="186111"/>
                    <a:pt x="18387" y="16271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22432460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73F4450-0CFD-F740-82F1-E7B6C5718741}"/>
                </a:ext>
              </a:extLst>
            </p:cNvPr>
            <p:cNvSpPr txBox="1"/>
            <p:nvPr/>
          </p:nvSpPr>
          <p:spPr>
            <a:xfrm>
              <a:off x="8216379" y="697787"/>
              <a:ext cx="1613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EF2428-1315-9C44-AB45-927EEFA8BB47}"/>
              </a:ext>
            </a:extLst>
          </p:cNvPr>
          <p:cNvGrpSpPr/>
          <p:nvPr/>
        </p:nvGrpSpPr>
        <p:grpSpPr>
          <a:xfrm>
            <a:off x="499211" y="3605088"/>
            <a:ext cx="3558268" cy="2975002"/>
            <a:chOff x="499211" y="3605088"/>
            <a:chExt cx="3558268" cy="297500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0EBAC8-3CE3-7C46-B87B-A7C0D2C657CB}"/>
                </a:ext>
              </a:extLst>
            </p:cNvPr>
            <p:cNvSpPr/>
            <p:nvPr/>
          </p:nvSpPr>
          <p:spPr>
            <a:xfrm>
              <a:off x="499211" y="3605088"/>
              <a:ext cx="3558268" cy="2975002"/>
            </a:xfrm>
            <a:custGeom>
              <a:avLst/>
              <a:gdLst>
                <a:gd name="connsiteX0" fmla="*/ 0 w 3558268"/>
                <a:gd name="connsiteY0" fmla="*/ 0 h 2975002"/>
                <a:gd name="connsiteX1" fmla="*/ 3558268 w 3558268"/>
                <a:gd name="connsiteY1" fmla="*/ 0 h 2975002"/>
                <a:gd name="connsiteX2" fmla="*/ 3558268 w 3558268"/>
                <a:gd name="connsiteY2" fmla="*/ 2975002 h 2975002"/>
                <a:gd name="connsiteX3" fmla="*/ 0 w 3558268"/>
                <a:gd name="connsiteY3" fmla="*/ 2975002 h 2975002"/>
                <a:gd name="connsiteX4" fmla="*/ 0 w 3558268"/>
                <a:gd name="connsiteY4" fmla="*/ 0 h 297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8268" h="2975002" fill="none" extrusionOk="0">
                  <a:moveTo>
                    <a:pt x="0" y="0"/>
                  </a:moveTo>
                  <a:cubicBezTo>
                    <a:pt x="372951" y="-49533"/>
                    <a:pt x="2004349" y="-14809"/>
                    <a:pt x="3558268" y="0"/>
                  </a:cubicBezTo>
                  <a:cubicBezTo>
                    <a:pt x="3645907" y="1441281"/>
                    <a:pt x="3485589" y="2198530"/>
                    <a:pt x="3558268" y="2975002"/>
                  </a:cubicBezTo>
                  <a:cubicBezTo>
                    <a:pt x="2633498" y="2926771"/>
                    <a:pt x="896461" y="3059457"/>
                    <a:pt x="0" y="2975002"/>
                  </a:cubicBezTo>
                  <a:cubicBezTo>
                    <a:pt x="-38581" y="1650533"/>
                    <a:pt x="63341" y="962992"/>
                    <a:pt x="0" y="0"/>
                  </a:cubicBezTo>
                  <a:close/>
                </a:path>
                <a:path w="3558268" h="2975002" stroke="0" extrusionOk="0">
                  <a:moveTo>
                    <a:pt x="0" y="0"/>
                  </a:moveTo>
                  <a:cubicBezTo>
                    <a:pt x="1545951" y="118645"/>
                    <a:pt x="1831101" y="116012"/>
                    <a:pt x="3558268" y="0"/>
                  </a:cubicBezTo>
                  <a:cubicBezTo>
                    <a:pt x="3425386" y="376973"/>
                    <a:pt x="3643219" y="2436204"/>
                    <a:pt x="3558268" y="2975002"/>
                  </a:cubicBezTo>
                  <a:cubicBezTo>
                    <a:pt x="3028986" y="3109602"/>
                    <a:pt x="1408770" y="2817806"/>
                    <a:pt x="0" y="2975002"/>
                  </a:cubicBezTo>
                  <a:cubicBezTo>
                    <a:pt x="-20187" y="2136672"/>
                    <a:pt x="-152480" y="45725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0C922A4-592A-6B4A-BDBD-665EF9F4ABAB}"/>
                </a:ext>
              </a:extLst>
            </p:cNvPr>
            <p:cNvSpPr txBox="1"/>
            <p:nvPr/>
          </p:nvSpPr>
          <p:spPr>
            <a:xfrm>
              <a:off x="668904" y="4186486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A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BAD91AF-490D-794A-8EF9-4CDCA33F5AD1}"/>
                </a:ext>
              </a:extLst>
            </p:cNvPr>
            <p:cNvSpPr txBox="1"/>
            <p:nvPr/>
          </p:nvSpPr>
          <p:spPr>
            <a:xfrm>
              <a:off x="661752" y="4739315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B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4F4F67B-C699-4949-B1E2-856D88B84A27}"/>
                </a:ext>
              </a:extLst>
            </p:cNvPr>
            <p:cNvSpPr txBox="1"/>
            <p:nvPr/>
          </p:nvSpPr>
          <p:spPr>
            <a:xfrm>
              <a:off x="649432" y="5299041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C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52E4730-7DB1-024A-83A8-01A06362F798}"/>
                </a:ext>
              </a:extLst>
            </p:cNvPr>
            <p:cNvSpPr txBox="1"/>
            <p:nvPr/>
          </p:nvSpPr>
          <p:spPr>
            <a:xfrm>
              <a:off x="649432" y="5840553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FE0F0B2-5C1E-5544-92A8-2677CA48E8A1}"/>
                </a:ext>
              </a:extLst>
            </p:cNvPr>
            <p:cNvSpPr txBox="1"/>
            <p:nvPr/>
          </p:nvSpPr>
          <p:spPr>
            <a:xfrm>
              <a:off x="1002992" y="4253471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478401 w 2814121"/>
                <a:gd name="connsiteY1" fmla="*/ 0 h 369332"/>
                <a:gd name="connsiteX2" fmla="*/ 1013084 w 2814121"/>
                <a:gd name="connsiteY2" fmla="*/ 0 h 369332"/>
                <a:gd name="connsiteX3" fmla="*/ 1547767 w 2814121"/>
                <a:gd name="connsiteY3" fmla="*/ 0 h 369332"/>
                <a:gd name="connsiteX4" fmla="*/ 2082450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335720 w 2814121"/>
                <a:gd name="connsiteY7" fmla="*/ 369332 h 369332"/>
                <a:gd name="connsiteX8" fmla="*/ 1801037 w 2814121"/>
                <a:gd name="connsiteY8" fmla="*/ 369332 h 369332"/>
                <a:gd name="connsiteX9" fmla="*/ 1266354 w 2814121"/>
                <a:gd name="connsiteY9" fmla="*/ 369332 h 369332"/>
                <a:gd name="connsiteX10" fmla="*/ 647248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98199" y="8530"/>
                    <a:pt x="330843" y="-18986"/>
                    <a:pt x="478401" y="0"/>
                  </a:cubicBezTo>
                  <a:cubicBezTo>
                    <a:pt x="625959" y="18986"/>
                    <a:pt x="757202" y="18869"/>
                    <a:pt x="1013084" y="0"/>
                  </a:cubicBezTo>
                  <a:cubicBezTo>
                    <a:pt x="1268966" y="-18869"/>
                    <a:pt x="1362141" y="1658"/>
                    <a:pt x="1547767" y="0"/>
                  </a:cubicBezTo>
                  <a:cubicBezTo>
                    <a:pt x="1733393" y="-1658"/>
                    <a:pt x="1950993" y="3378"/>
                    <a:pt x="2082450" y="0"/>
                  </a:cubicBezTo>
                  <a:cubicBezTo>
                    <a:pt x="2213907" y="-3378"/>
                    <a:pt x="2549892" y="-24463"/>
                    <a:pt x="2814121" y="0"/>
                  </a:cubicBezTo>
                  <a:cubicBezTo>
                    <a:pt x="2797075" y="125536"/>
                    <a:pt x="2797069" y="280898"/>
                    <a:pt x="2814121" y="369332"/>
                  </a:cubicBezTo>
                  <a:cubicBezTo>
                    <a:pt x="2705045" y="379906"/>
                    <a:pt x="2507129" y="381097"/>
                    <a:pt x="2335720" y="369332"/>
                  </a:cubicBezTo>
                  <a:cubicBezTo>
                    <a:pt x="2164311" y="357567"/>
                    <a:pt x="2012303" y="389351"/>
                    <a:pt x="1801037" y="369332"/>
                  </a:cubicBezTo>
                  <a:cubicBezTo>
                    <a:pt x="1589771" y="349313"/>
                    <a:pt x="1396214" y="387247"/>
                    <a:pt x="1266354" y="369332"/>
                  </a:cubicBezTo>
                  <a:cubicBezTo>
                    <a:pt x="1136494" y="351417"/>
                    <a:pt x="814234" y="386215"/>
                    <a:pt x="647248" y="369332"/>
                  </a:cubicBezTo>
                  <a:cubicBezTo>
                    <a:pt x="480262" y="352449"/>
                    <a:pt x="218448" y="363220"/>
                    <a:pt x="0" y="369332"/>
                  </a:cubicBezTo>
                  <a:cubicBezTo>
                    <a:pt x="3741" y="281628"/>
                    <a:pt x="2864" y="108150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265955" y="-2819"/>
                    <a:pt x="444018" y="-18277"/>
                    <a:pt x="590965" y="0"/>
                  </a:cubicBezTo>
                  <a:cubicBezTo>
                    <a:pt x="737912" y="18277"/>
                    <a:pt x="889545" y="-14872"/>
                    <a:pt x="1125648" y="0"/>
                  </a:cubicBezTo>
                  <a:cubicBezTo>
                    <a:pt x="1361751" y="14872"/>
                    <a:pt x="1603576" y="5001"/>
                    <a:pt x="1744755" y="0"/>
                  </a:cubicBezTo>
                  <a:cubicBezTo>
                    <a:pt x="1885934" y="-5001"/>
                    <a:pt x="2152938" y="-14959"/>
                    <a:pt x="2279438" y="0"/>
                  </a:cubicBezTo>
                  <a:cubicBezTo>
                    <a:pt x="2405938" y="14959"/>
                    <a:pt x="2559411" y="4871"/>
                    <a:pt x="2814121" y="0"/>
                  </a:cubicBezTo>
                  <a:cubicBezTo>
                    <a:pt x="2828223" y="152450"/>
                    <a:pt x="2830091" y="204468"/>
                    <a:pt x="2814121" y="369332"/>
                  </a:cubicBezTo>
                  <a:cubicBezTo>
                    <a:pt x="2667556" y="369656"/>
                    <a:pt x="2469622" y="360287"/>
                    <a:pt x="2279438" y="369332"/>
                  </a:cubicBezTo>
                  <a:cubicBezTo>
                    <a:pt x="2089254" y="378377"/>
                    <a:pt x="2020726" y="391090"/>
                    <a:pt x="1772896" y="369332"/>
                  </a:cubicBezTo>
                  <a:cubicBezTo>
                    <a:pt x="1525066" y="347574"/>
                    <a:pt x="1301005" y="352305"/>
                    <a:pt x="1153790" y="369332"/>
                  </a:cubicBezTo>
                  <a:cubicBezTo>
                    <a:pt x="1006575" y="386359"/>
                    <a:pt x="758046" y="380961"/>
                    <a:pt x="647248" y="369332"/>
                  </a:cubicBezTo>
                  <a:cubicBezTo>
                    <a:pt x="536450" y="357703"/>
                    <a:pt x="273087" y="380525"/>
                    <a:pt x="0" y="369332"/>
                  </a:cubicBezTo>
                  <a:cubicBezTo>
                    <a:pt x="18141" y="288797"/>
                    <a:pt x="-8619" y="178335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3834849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D7CDF3D-B592-1D40-8E49-3AA207E67D74}"/>
                </a:ext>
              </a:extLst>
            </p:cNvPr>
            <p:cNvSpPr txBox="1"/>
            <p:nvPr/>
          </p:nvSpPr>
          <p:spPr>
            <a:xfrm>
              <a:off x="1030520" y="4834512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619107 w 2814121"/>
                <a:gd name="connsiteY1" fmla="*/ 0 h 369332"/>
                <a:gd name="connsiteX2" fmla="*/ 1153790 w 2814121"/>
                <a:gd name="connsiteY2" fmla="*/ 0 h 369332"/>
                <a:gd name="connsiteX3" fmla="*/ 1744755 w 2814121"/>
                <a:gd name="connsiteY3" fmla="*/ 0 h 369332"/>
                <a:gd name="connsiteX4" fmla="*/ 2223156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251297 w 2814121"/>
                <a:gd name="connsiteY7" fmla="*/ 369332 h 369332"/>
                <a:gd name="connsiteX8" fmla="*/ 1660331 w 2814121"/>
                <a:gd name="connsiteY8" fmla="*/ 369332 h 369332"/>
                <a:gd name="connsiteX9" fmla="*/ 1069366 w 2814121"/>
                <a:gd name="connsiteY9" fmla="*/ 369332 h 369332"/>
                <a:gd name="connsiteX10" fmla="*/ 0 w 2814121"/>
                <a:gd name="connsiteY10" fmla="*/ 369332 h 369332"/>
                <a:gd name="connsiteX11" fmla="*/ 0 w 2814121"/>
                <a:gd name="connsiteY11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58803" y="9611"/>
                    <a:pt x="337001" y="17822"/>
                    <a:pt x="619107" y="0"/>
                  </a:cubicBezTo>
                  <a:cubicBezTo>
                    <a:pt x="901213" y="-17822"/>
                    <a:pt x="1012777" y="6354"/>
                    <a:pt x="1153790" y="0"/>
                  </a:cubicBezTo>
                  <a:cubicBezTo>
                    <a:pt x="1294803" y="-6354"/>
                    <a:pt x="1548043" y="22964"/>
                    <a:pt x="1744755" y="0"/>
                  </a:cubicBezTo>
                  <a:cubicBezTo>
                    <a:pt x="1941468" y="-22964"/>
                    <a:pt x="2006694" y="5486"/>
                    <a:pt x="2223156" y="0"/>
                  </a:cubicBezTo>
                  <a:cubicBezTo>
                    <a:pt x="2439618" y="-5486"/>
                    <a:pt x="2630143" y="5228"/>
                    <a:pt x="2814121" y="0"/>
                  </a:cubicBezTo>
                  <a:cubicBezTo>
                    <a:pt x="2802486" y="175512"/>
                    <a:pt x="2810250" y="215864"/>
                    <a:pt x="2814121" y="369332"/>
                  </a:cubicBezTo>
                  <a:cubicBezTo>
                    <a:pt x="2699944" y="354115"/>
                    <a:pt x="2447223" y="382721"/>
                    <a:pt x="2251297" y="369332"/>
                  </a:cubicBezTo>
                  <a:cubicBezTo>
                    <a:pt x="2055371" y="355943"/>
                    <a:pt x="1801045" y="364629"/>
                    <a:pt x="1660331" y="369332"/>
                  </a:cubicBezTo>
                  <a:cubicBezTo>
                    <a:pt x="1519617" y="374035"/>
                    <a:pt x="1333079" y="359523"/>
                    <a:pt x="1069366" y="369332"/>
                  </a:cubicBezTo>
                  <a:cubicBezTo>
                    <a:pt x="805654" y="379141"/>
                    <a:pt x="318764" y="413677"/>
                    <a:pt x="0" y="369332"/>
                  </a:cubicBezTo>
                  <a:cubicBezTo>
                    <a:pt x="-6864" y="199525"/>
                    <a:pt x="-5798" y="149207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234561" y="-13968"/>
                    <a:pt x="408920" y="-4457"/>
                    <a:pt x="534683" y="0"/>
                  </a:cubicBezTo>
                  <a:cubicBezTo>
                    <a:pt x="660446" y="4457"/>
                    <a:pt x="962049" y="-11369"/>
                    <a:pt x="1125648" y="0"/>
                  </a:cubicBezTo>
                  <a:cubicBezTo>
                    <a:pt x="1289248" y="11369"/>
                    <a:pt x="1439661" y="2175"/>
                    <a:pt x="1604049" y="0"/>
                  </a:cubicBezTo>
                  <a:cubicBezTo>
                    <a:pt x="1768437" y="-2175"/>
                    <a:pt x="2043094" y="13082"/>
                    <a:pt x="2166873" y="0"/>
                  </a:cubicBezTo>
                  <a:cubicBezTo>
                    <a:pt x="2290652" y="-13082"/>
                    <a:pt x="2589530" y="-28565"/>
                    <a:pt x="2814121" y="0"/>
                  </a:cubicBezTo>
                  <a:cubicBezTo>
                    <a:pt x="2821801" y="176209"/>
                    <a:pt x="2827410" y="228373"/>
                    <a:pt x="2814121" y="369332"/>
                  </a:cubicBezTo>
                  <a:cubicBezTo>
                    <a:pt x="2619310" y="352964"/>
                    <a:pt x="2478512" y="396778"/>
                    <a:pt x="2223156" y="369332"/>
                  </a:cubicBezTo>
                  <a:cubicBezTo>
                    <a:pt x="1967801" y="341886"/>
                    <a:pt x="1777960" y="387505"/>
                    <a:pt x="1632190" y="369332"/>
                  </a:cubicBezTo>
                  <a:cubicBezTo>
                    <a:pt x="1486420" y="351159"/>
                    <a:pt x="1300964" y="355415"/>
                    <a:pt x="1153790" y="369332"/>
                  </a:cubicBezTo>
                  <a:cubicBezTo>
                    <a:pt x="1006616" y="383249"/>
                    <a:pt x="867954" y="350947"/>
                    <a:pt x="590965" y="369332"/>
                  </a:cubicBezTo>
                  <a:cubicBezTo>
                    <a:pt x="313977" y="387717"/>
                    <a:pt x="271111" y="342335"/>
                    <a:pt x="0" y="369332"/>
                  </a:cubicBezTo>
                  <a:cubicBezTo>
                    <a:pt x="-102" y="192997"/>
                    <a:pt x="-639" y="8653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81710551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871A13D-1B2E-624E-95A2-B22107CEA3B9}"/>
                </a:ext>
              </a:extLst>
            </p:cNvPr>
            <p:cNvSpPr txBox="1"/>
            <p:nvPr/>
          </p:nvSpPr>
          <p:spPr>
            <a:xfrm>
              <a:off x="1046207" y="5372626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90965 w 2814121"/>
                <a:gd name="connsiteY1" fmla="*/ 0 h 369332"/>
                <a:gd name="connsiteX2" fmla="*/ 1097507 w 2814121"/>
                <a:gd name="connsiteY2" fmla="*/ 0 h 369332"/>
                <a:gd name="connsiteX3" fmla="*/ 1604049 w 2814121"/>
                <a:gd name="connsiteY3" fmla="*/ 0 h 369332"/>
                <a:gd name="connsiteX4" fmla="*/ 2082450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279438 w 2814121"/>
                <a:gd name="connsiteY7" fmla="*/ 369332 h 369332"/>
                <a:gd name="connsiteX8" fmla="*/ 1772896 w 2814121"/>
                <a:gd name="connsiteY8" fmla="*/ 369332 h 369332"/>
                <a:gd name="connsiteX9" fmla="*/ 1210072 w 2814121"/>
                <a:gd name="connsiteY9" fmla="*/ 369332 h 369332"/>
                <a:gd name="connsiteX10" fmla="*/ 647248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278246" y="1824"/>
                    <a:pt x="405592" y="-28870"/>
                    <a:pt x="590965" y="0"/>
                  </a:cubicBezTo>
                  <a:cubicBezTo>
                    <a:pt x="776339" y="28870"/>
                    <a:pt x="985341" y="348"/>
                    <a:pt x="1097507" y="0"/>
                  </a:cubicBezTo>
                  <a:cubicBezTo>
                    <a:pt x="1209673" y="-348"/>
                    <a:pt x="1489436" y="16464"/>
                    <a:pt x="1604049" y="0"/>
                  </a:cubicBezTo>
                  <a:cubicBezTo>
                    <a:pt x="1718662" y="-16464"/>
                    <a:pt x="1953112" y="-12483"/>
                    <a:pt x="2082450" y="0"/>
                  </a:cubicBezTo>
                  <a:cubicBezTo>
                    <a:pt x="2211788" y="12483"/>
                    <a:pt x="2588347" y="23099"/>
                    <a:pt x="2814121" y="0"/>
                  </a:cubicBezTo>
                  <a:cubicBezTo>
                    <a:pt x="2816845" y="111083"/>
                    <a:pt x="2799310" y="266279"/>
                    <a:pt x="2814121" y="369332"/>
                  </a:cubicBezTo>
                  <a:cubicBezTo>
                    <a:pt x="2553265" y="356019"/>
                    <a:pt x="2389218" y="356671"/>
                    <a:pt x="2279438" y="369332"/>
                  </a:cubicBezTo>
                  <a:cubicBezTo>
                    <a:pt x="2169658" y="381993"/>
                    <a:pt x="1941752" y="372908"/>
                    <a:pt x="1772896" y="369332"/>
                  </a:cubicBezTo>
                  <a:cubicBezTo>
                    <a:pt x="1604040" y="365756"/>
                    <a:pt x="1445518" y="395241"/>
                    <a:pt x="1210072" y="369332"/>
                  </a:cubicBezTo>
                  <a:cubicBezTo>
                    <a:pt x="974626" y="343423"/>
                    <a:pt x="860303" y="358684"/>
                    <a:pt x="647248" y="369332"/>
                  </a:cubicBezTo>
                  <a:cubicBezTo>
                    <a:pt x="434193" y="379980"/>
                    <a:pt x="253799" y="364715"/>
                    <a:pt x="0" y="369332"/>
                  </a:cubicBezTo>
                  <a:cubicBezTo>
                    <a:pt x="-13125" y="262354"/>
                    <a:pt x="-12397" y="82344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256817" y="8036"/>
                    <a:pt x="309729" y="3094"/>
                    <a:pt x="562824" y="0"/>
                  </a:cubicBezTo>
                  <a:cubicBezTo>
                    <a:pt x="815919" y="-3094"/>
                    <a:pt x="864983" y="-627"/>
                    <a:pt x="1069366" y="0"/>
                  </a:cubicBezTo>
                  <a:cubicBezTo>
                    <a:pt x="1273749" y="627"/>
                    <a:pt x="1391894" y="2554"/>
                    <a:pt x="1547767" y="0"/>
                  </a:cubicBezTo>
                  <a:cubicBezTo>
                    <a:pt x="1703640" y="-2554"/>
                    <a:pt x="1989515" y="15252"/>
                    <a:pt x="2138732" y="0"/>
                  </a:cubicBezTo>
                  <a:cubicBezTo>
                    <a:pt x="2287949" y="-15252"/>
                    <a:pt x="2616676" y="-25748"/>
                    <a:pt x="2814121" y="0"/>
                  </a:cubicBezTo>
                  <a:cubicBezTo>
                    <a:pt x="2808933" y="173479"/>
                    <a:pt x="2811799" y="262916"/>
                    <a:pt x="2814121" y="369332"/>
                  </a:cubicBezTo>
                  <a:cubicBezTo>
                    <a:pt x="2596187" y="355139"/>
                    <a:pt x="2490679" y="395898"/>
                    <a:pt x="2195014" y="369332"/>
                  </a:cubicBezTo>
                  <a:cubicBezTo>
                    <a:pt x="1899349" y="342766"/>
                    <a:pt x="1927709" y="384583"/>
                    <a:pt x="1716614" y="369332"/>
                  </a:cubicBezTo>
                  <a:cubicBezTo>
                    <a:pt x="1505519" y="354081"/>
                    <a:pt x="1299773" y="384286"/>
                    <a:pt x="1153790" y="369332"/>
                  </a:cubicBezTo>
                  <a:cubicBezTo>
                    <a:pt x="1007807" y="354378"/>
                    <a:pt x="756016" y="344786"/>
                    <a:pt x="647248" y="369332"/>
                  </a:cubicBezTo>
                  <a:cubicBezTo>
                    <a:pt x="538480" y="393878"/>
                    <a:pt x="256230" y="382788"/>
                    <a:pt x="0" y="369332"/>
                  </a:cubicBezTo>
                  <a:cubicBezTo>
                    <a:pt x="3941" y="203293"/>
                    <a:pt x="13699" y="1679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07848985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C065B8D-C292-DC4A-9652-F6BAE5E9B948}"/>
                </a:ext>
              </a:extLst>
            </p:cNvPr>
            <p:cNvSpPr txBox="1"/>
            <p:nvPr/>
          </p:nvSpPr>
          <p:spPr>
            <a:xfrm>
              <a:off x="1040716" y="5930282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478401 w 2814121"/>
                <a:gd name="connsiteY1" fmla="*/ 0 h 369332"/>
                <a:gd name="connsiteX2" fmla="*/ 984942 w 2814121"/>
                <a:gd name="connsiteY2" fmla="*/ 0 h 369332"/>
                <a:gd name="connsiteX3" fmla="*/ 1604049 w 2814121"/>
                <a:gd name="connsiteY3" fmla="*/ 0 h 369332"/>
                <a:gd name="connsiteX4" fmla="*/ 2110591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335720 w 2814121"/>
                <a:gd name="connsiteY7" fmla="*/ 369332 h 369332"/>
                <a:gd name="connsiteX8" fmla="*/ 1801037 w 2814121"/>
                <a:gd name="connsiteY8" fmla="*/ 369332 h 369332"/>
                <a:gd name="connsiteX9" fmla="*/ 1210072 w 2814121"/>
                <a:gd name="connsiteY9" fmla="*/ 369332 h 369332"/>
                <a:gd name="connsiteX10" fmla="*/ 590965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93551" y="22823"/>
                    <a:pt x="381483" y="-168"/>
                    <a:pt x="478401" y="0"/>
                  </a:cubicBezTo>
                  <a:cubicBezTo>
                    <a:pt x="575319" y="168"/>
                    <a:pt x="732150" y="14161"/>
                    <a:pt x="984942" y="0"/>
                  </a:cubicBezTo>
                  <a:cubicBezTo>
                    <a:pt x="1237734" y="-14161"/>
                    <a:pt x="1391333" y="14764"/>
                    <a:pt x="1604049" y="0"/>
                  </a:cubicBezTo>
                  <a:cubicBezTo>
                    <a:pt x="1816765" y="-14764"/>
                    <a:pt x="1887192" y="-15243"/>
                    <a:pt x="2110591" y="0"/>
                  </a:cubicBezTo>
                  <a:cubicBezTo>
                    <a:pt x="2333990" y="15243"/>
                    <a:pt x="2665994" y="7156"/>
                    <a:pt x="2814121" y="0"/>
                  </a:cubicBezTo>
                  <a:cubicBezTo>
                    <a:pt x="2828243" y="78167"/>
                    <a:pt x="2825005" y="223995"/>
                    <a:pt x="2814121" y="369332"/>
                  </a:cubicBezTo>
                  <a:cubicBezTo>
                    <a:pt x="2664227" y="366468"/>
                    <a:pt x="2556822" y="382623"/>
                    <a:pt x="2335720" y="369332"/>
                  </a:cubicBezTo>
                  <a:cubicBezTo>
                    <a:pt x="2114618" y="356041"/>
                    <a:pt x="1955826" y="371329"/>
                    <a:pt x="1801037" y="369332"/>
                  </a:cubicBezTo>
                  <a:cubicBezTo>
                    <a:pt x="1646248" y="367335"/>
                    <a:pt x="1475339" y="343259"/>
                    <a:pt x="1210072" y="369332"/>
                  </a:cubicBezTo>
                  <a:cubicBezTo>
                    <a:pt x="944806" y="395405"/>
                    <a:pt x="843153" y="349894"/>
                    <a:pt x="590965" y="369332"/>
                  </a:cubicBezTo>
                  <a:cubicBezTo>
                    <a:pt x="338777" y="388770"/>
                    <a:pt x="228380" y="355190"/>
                    <a:pt x="0" y="369332"/>
                  </a:cubicBezTo>
                  <a:cubicBezTo>
                    <a:pt x="4537" y="255784"/>
                    <a:pt x="9019" y="135089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279602" y="22350"/>
                    <a:pt x="369245" y="-28140"/>
                    <a:pt x="619107" y="0"/>
                  </a:cubicBezTo>
                  <a:cubicBezTo>
                    <a:pt x="868969" y="28140"/>
                    <a:pt x="1011793" y="-26575"/>
                    <a:pt x="1181931" y="0"/>
                  </a:cubicBezTo>
                  <a:cubicBezTo>
                    <a:pt x="1352069" y="26575"/>
                    <a:pt x="1546760" y="-16149"/>
                    <a:pt x="1772896" y="0"/>
                  </a:cubicBezTo>
                  <a:cubicBezTo>
                    <a:pt x="1999032" y="16149"/>
                    <a:pt x="2317289" y="51845"/>
                    <a:pt x="2814121" y="0"/>
                  </a:cubicBezTo>
                  <a:cubicBezTo>
                    <a:pt x="2825275" y="118011"/>
                    <a:pt x="2827872" y="236834"/>
                    <a:pt x="2814121" y="369332"/>
                  </a:cubicBezTo>
                  <a:cubicBezTo>
                    <a:pt x="2636724" y="390672"/>
                    <a:pt x="2410500" y="397086"/>
                    <a:pt x="2223156" y="369332"/>
                  </a:cubicBezTo>
                  <a:cubicBezTo>
                    <a:pt x="2035813" y="341578"/>
                    <a:pt x="1886772" y="349983"/>
                    <a:pt x="1688473" y="369332"/>
                  </a:cubicBezTo>
                  <a:cubicBezTo>
                    <a:pt x="1490174" y="388681"/>
                    <a:pt x="1303166" y="389100"/>
                    <a:pt x="1153790" y="369332"/>
                  </a:cubicBezTo>
                  <a:cubicBezTo>
                    <a:pt x="1004414" y="349564"/>
                    <a:pt x="737831" y="364093"/>
                    <a:pt x="590965" y="369332"/>
                  </a:cubicBezTo>
                  <a:cubicBezTo>
                    <a:pt x="444100" y="374571"/>
                    <a:pt x="149720" y="355186"/>
                    <a:pt x="0" y="369332"/>
                  </a:cubicBezTo>
                  <a:cubicBezTo>
                    <a:pt x="-11163" y="219327"/>
                    <a:pt x="-12676" y="16625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5835815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7392E0F-0CD0-B049-B88B-36508F895DD6}"/>
                </a:ext>
              </a:extLst>
            </p:cNvPr>
            <p:cNvSpPr txBox="1"/>
            <p:nvPr/>
          </p:nvSpPr>
          <p:spPr>
            <a:xfrm>
              <a:off x="589524" y="3694020"/>
              <a:ext cx="1613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A38778E-CA57-C144-A47B-D452FC96348C}"/>
              </a:ext>
            </a:extLst>
          </p:cNvPr>
          <p:cNvGrpSpPr/>
          <p:nvPr/>
        </p:nvGrpSpPr>
        <p:grpSpPr>
          <a:xfrm>
            <a:off x="4304442" y="3605088"/>
            <a:ext cx="3558268" cy="2940806"/>
            <a:chOff x="4304442" y="3605088"/>
            <a:chExt cx="3558268" cy="29408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51C8D8-ECCC-BA4F-9881-F85F0AE051AC}"/>
                </a:ext>
              </a:extLst>
            </p:cNvPr>
            <p:cNvSpPr/>
            <p:nvPr/>
          </p:nvSpPr>
          <p:spPr>
            <a:xfrm>
              <a:off x="4304442" y="3605088"/>
              <a:ext cx="3558268" cy="2940806"/>
            </a:xfrm>
            <a:custGeom>
              <a:avLst/>
              <a:gdLst>
                <a:gd name="connsiteX0" fmla="*/ 0 w 3558268"/>
                <a:gd name="connsiteY0" fmla="*/ 0 h 2940806"/>
                <a:gd name="connsiteX1" fmla="*/ 3558268 w 3558268"/>
                <a:gd name="connsiteY1" fmla="*/ 0 h 2940806"/>
                <a:gd name="connsiteX2" fmla="*/ 3558268 w 3558268"/>
                <a:gd name="connsiteY2" fmla="*/ 2940806 h 2940806"/>
                <a:gd name="connsiteX3" fmla="*/ 0 w 3558268"/>
                <a:gd name="connsiteY3" fmla="*/ 2940806 h 2940806"/>
                <a:gd name="connsiteX4" fmla="*/ 0 w 3558268"/>
                <a:gd name="connsiteY4" fmla="*/ 0 h 294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8268" h="2940806" fill="none" extrusionOk="0">
                  <a:moveTo>
                    <a:pt x="0" y="0"/>
                  </a:moveTo>
                  <a:cubicBezTo>
                    <a:pt x="372951" y="-49533"/>
                    <a:pt x="2004349" y="-14809"/>
                    <a:pt x="3558268" y="0"/>
                  </a:cubicBezTo>
                  <a:cubicBezTo>
                    <a:pt x="3645907" y="658687"/>
                    <a:pt x="3485589" y="1730273"/>
                    <a:pt x="3558268" y="2940806"/>
                  </a:cubicBezTo>
                  <a:cubicBezTo>
                    <a:pt x="2633498" y="2892575"/>
                    <a:pt x="896461" y="3025261"/>
                    <a:pt x="0" y="2940806"/>
                  </a:cubicBezTo>
                  <a:cubicBezTo>
                    <a:pt x="-38581" y="1578569"/>
                    <a:pt x="63341" y="370945"/>
                    <a:pt x="0" y="0"/>
                  </a:cubicBezTo>
                  <a:close/>
                </a:path>
                <a:path w="3558268" h="2940806" stroke="0" extrusionOk="0">
                  <a:moveTo>
                    <a:pt x="0" y="0"/>
                  </a:moveTo>
                  <a:cubicBezTo>
                    <a:pt x="1545951" y="118645"/>
                    <a:pt x="1831101" y="116012"/>
                    <a:pt x="3558268" y="0"/>
                  </a:cubicBezTo>
                  <a:cubicBezTo>
                    <a:pt x="3425386" y="442440"/>
                    <a:pt x="3643219" y="1557975"/>
                    <a:pt x="3558268" y="2940806"/>
                  </a:cubicBezTo>
                  <a:cubicBezTo>
                    <a:pt x="3028986" y="3075406"/>
                    <a:pt x="1408770" y="2783610"/>
                    <a:pt x="0" y="2940806"/>
                  </a:cubicBezTo>
                  <a:cubicBezTo>
                    <a:pt x="-20187" y="2078272"/>
                    <a:pt x="-152480" y="877466"/>
                    <a:pt x="0" y="0"/>
                  </a:cubicBez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810D2DD-3A1B-BC4B-9D47-C995173197DC}"/>
                </a:ext>
              </a:extLst>
            </p:cNvPr>
            <p:cNvSpPr txBox="1"/>
            <p:nvPr/>
          </p:nvSpPr>
          <p:spPr>
            <a:xfrm>
              <a:off x="4554810" y="4207390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A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54F238E-0006-F346-81D7-E88F593B41FC}"/>
                </a:ext>
              </a:extLst>
            </p:cNvPr>
            <p:cNvSpPr txBox="1"/>
            <p:nvPr/>
          </p:nvSpPr>
          <p:spPr>
            <a:xfrm>
              <a:off x="4547658" y="4760219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B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442C35F-AB0C-7A40-A192-CC0BBA027192}"/>
                </a:ext>
              </a:extLst>
            </p:cNvPr>
            <p:cNvSpPr txBox="1"/>
            <p:nvPr/>
          </p:nvSpPr>
          <p:spPr>
            <a:xfrm>
              <a:off x="4535338" y="5319945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C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0DD72FC-6A3D-1E47-BF70-9D3E8428B3D9}"/>
                </a:ext>
              </a:extLst>
            </p:cNvPr>
            <p:cNvSpPr txBox="1"/>
            <p:nvPr/>
          </p:nvSpPr>
          <p:spPr>
            <a:xfrm>
              <a:off x="4535338" y="5861457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D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8696EB1-1853-C848-B092-34ACACB3D7EA}"/>
                </a:ext>
              </a:extLst>
            </p:cNvPr>
            <p:cNvSpPr txBox="1"/>
            <p:nvPr/>
          </p:nvSpPr>
          <p:spPr>
            <a:xfrm>
              <a:off x="4888898" y="4274375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06542 w 2814121"/>
                <a:gd name="connsiteY1" fmla="*/ 0 h 369332"/>
                <a:gd name="connsiteX2" fmla="*/ 1069366 w 2814121"/>
                <a:gd name="connsiteY2" fmla="*/ 0 h 369332"/>
                <a:gd name="connsiteX3" fmla="*/ 1688473 w 2814121"/>
                <a:gd name="connsiteY3" fmla="*/ 0 h 369332"/>
                <a:gd name="connsiteX4" fmla="*/ 2307579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195014 w 2814121"/>
                <a:gd name="connsiteY7" fmla="*/ 369332 h 369332"/>
                <a:gd name="connsiteX8" fmla="*/ 1604049 w 2814121"/>
                <a:gd name="connsiteY8" fmla="*/ 369332 h 369332"/>
                <a:gd name="connsiteX9" fmla="*/ 1125648 w 2814121"/>
                <a:gd name="connsiteY9" fmla="*/ 369332 h 369332"/>
                <a:gd name="connsiteX10" fmla="*/ 619107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209709" y="13582"/>
                    <a:pt x="347658" y="-5267"/>
                    <a:pt x="506542" y="0"/>
                  </a:cubicBezTo>
                  <a:cubicBezTo>
                    <a:pt x="665426" y="5267"/>
                    <a:pt x="860593" y="-14603"/>
                    <a:pt x="1069366" y="0"/>
                  </a:cubicBezTo>
                  <a:cubicBezTo>
                    <a:pt x="1278139" y="14603"/>
                    <a:pt x="1536813" y="617"/>
                    <a:pt x="1688473" y="0"/>
                  </a:cubicBezTo>
                  <a:cubicBezTo>
                    <a:pt x="1840133" y="-617"/>
                    <a:pt x="2056414" y="30346"/>
                    <a:pt x="2307579" y="0"/>
                  </a:cubicBezTo>
                  <a:cubicBezTo>
                    <a:pt x="2558744" y="-30346"/>
                    <a:pt x="2695188" y="14953"/>
                    <a:pt x="2814121" y="0"/>
                  </a:cubicBezTo>
                  <a:cubicBezTo>
                    <a:pt x="2800231" y="157277"/>
                    <a:pt x="2802909" y="264990"/>
                    <a:pt x="2814121" y="369332"/>
                  </a:cubicBezTo>
                  <a:cubicBezTo>
                    <a:pt x="2595237" y="339448"/>
                    <a:pt x="2479933" y="340216"/>
                    <a:pt x="2195014" y="369332"/>
                  </a:cubicBezTo>
                  <a:cubicBezTo>
                    <a:pt x="1910095" y="398448"/>
                    <a:pt x="1742394" y="381946"/>
                    <a:pt x="1604049" y="369332"/>
                  </a:cubicBezTo>
                  <a:cubicBezTo>
                    <a:pt x="1465704" y="356718"/>
                    <a:pt x="1266688" y="351907"/>
                    <a:pt x="1125648" y="369332"/>
                  </a:cubicBezTo>
                  <a:cubicBezTo>
                    <a:pt x="984608" y="386757"/>
                    <a:pt x="769426" y="371013"/>
                    <a:pt x="619107" y="369332"/>
                  </a:cubicBezTo>
                  <a:cubicBezTo>
                    <a:pt x="468788" y="367651"/>
                    <a:pt x="181353" y="393521"/>
                    <a:pt x="0" y="369332"/>
                  </a:cubicBezTo>
                  <a:cubicBezTo>
                    <a:pt x="13837" y="239523"/>
                    <a:pt x="5363" y="150412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66934" y="21409"/>
                    <a:pt x="366193" y="1318"/>
                    <a:pt x="534683" y="0"/>
                  </a:cubicBezTo>
                  <a:cubicBezTo>
                    <a:pt x="703173" y="-1318"/>
                    <a:pt x="908267" y="6569"/>
                    <a:pt x="1013084" y="0"/>
                  </a:cubicBezTo>
                  <a:cubicBezTo>
                    <a:pt x="1117901" y="-6569"/>
                    <a:pt x="1322601" y="-16942"/>
                    <a:pt x="1604049" y="0"/>
                  </a:cubicBezTo>
                  <a:cubicBezTo>
                    <a:pt x="1885497" y="16942"/>
                    <a:pt x="2011147" y="-18636"/>
                    <a:pt x="2223156" y="0"/>
                  </a:cubicBezTo>
                  <a:cubicBezTo>
                    <a:pt x="2435165" y="18636"/>
                    <a:pt x="2559467" y="3434"/>
                    <a:pt x="2814121" y="0"/>
                  </a:cubicBezTo>
                  <a:cubicBezTo>
                    <a:pt x="2817632" y="84402"/>
                    <a:pt x="2810627" y="256984"/>
                    <a:pt x="2814121" y="369332"/>
                  </a:cubicBezTo>
                  <a:cubicBezTo>
                    <a:pt x="2510260" y="364883"/>
                    <a:pt x="2494043" y="352266"/>
                    <a:pt x="2195014" y="369332"/>
                  </a:cubicBezTo>
                  <a:cubicBezTo>
                    <a:pt x="1895985" y="386398"/>
                    <a:pt x="1869765" y="348924"/>
                    <a:pt x="1632190" y="369332"/>
                  </a:cubicBezTo>
                  <a:cubicBezTo>
                    <a:pt x="1394615" y="389740"/>
                    <a:pt x="1298658" y="383333"/>
                    <a:pt x="1125648" y="369332"/>
                  </a:cubicBezTo>
                  <a:cubicBezTo>
                    <a:pt x="952638" y="355331"/>
                    <a:pt x="643852" y="350912"/>
                    <a:pt x="506542" y="369332"/>
                  </a:cubicBezTo>
                  <a:cubicBezTo>
                    <a:pt x="369232" y="387752"/>
                    <a:pt x="228632" y="370743"/>
                    <a:pt x="0" y="369332"/>
                  </a:cubicBezTo>
                  <a:cubicBezTo>
                    <a:pt x="-10744" y="200707"/>
                    <a:pt x="-6569" y="16553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126990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F949B5E-9C83-5541-82B7-934F93410EC6}"/>
                </a:ext>
              </a:extLst>
            </p:cNvPr>
            <p:cNvSpPr txBox="1"/>
            <p:nvPr/>
          </p:nvSpPr>
          <p:spPr>
            <a:xfrm>
              <a:off x="4916426" y="4855416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62824 w 2814121"/>
                <a:gd name="connsiteY1" fmla="*/ 0 h 369332"/>
                <a:gd name="connsiteX2" fmla="*/ 1125648 w 2814121"/>
                <a:gd name="connsiteY2" fmla="*/ 0 h 369332"/>
                <a:gd name="connsiteX3" fmla="*/ 1716614 w 2814121"/>
                <a:gd name="connsiteY3" fmla="*/ 0 h 369332"/>
                <a:gd name="connsiteX4" fmla="*/ 2279438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335720 w 2814121"/>
                <a:gd name="connsiteY7" fmla="*/ 369332 h 369332"/>
                <a:gd name="connsiteX8" fmla="*/ 1829179 w 2814121"/>
                <a:gd name="connsiteY8" fmla="*/ 369332 h 369332"/>
                <a:gd name="connsiteX9" fmla="*/ 1238213 w 2814121"/>
                <a:gd name="connsiteY9" fmla="*/ 369332 h 369332"/>
                <a:gd name="connsiteX10" fmla="*/ 703530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239308" y="-20639"/>
                    <a:pt x="363591" y="-8174"/>
                    <a:pt x="562824" y="0"/>
                  </a:cubicBezTo>
                  <a:cubicBezTo>
                    <a:pt x="762057" y="8174"/>
                    <a:pt x="976806" y="-22382"/>
                    <a:pt x="1125648" y="0"/>
                  </a:cubicBezTo>
                  <a:cubicBezTo>
                    <a:pt x="1274490" y="22382"/>
                    <a:pt x="1511662" y="11505"/>
                    <a:pt x="1716614" y="0"/>
                  </a:cubicBezTo>
                  <a:cubicBezTo>
                    <a:pt x="1921566" y="-11505"/>
                    <a:pt x="2061599" y="15417"/>
                    <a:pt x="2279438" y="0"/>
                  </a:cubicBezTo>
                  <a:cubicBezTo>
                    <a:pt x="2497277" y="-15417"/>
                    <a:pt x="2656447" y="3935"/>
                    <a:pt x="2814121" y="0"/>
                  </a:cubicBezTo>
                  <a:cubicBezTo>
                    <a:pt x="2831349" y="131230"/>
                    <a:pt x="2796254" y="230402"/>
                    <a:pt x="2814121" y="369332"/>
                  </a:cubicBezTo>
                  <a:cubicBezTo>
                    <a:pt x="2584215" y="380374"/>
                    <a:pt x="2477133" y="359044"/>
                    <a:pt x="2335720" y="369332"/>
                  </a:cubicBezTo>
                  <a:cubicBezTo>
                    <a:pt x="2194307" y="379620"/>
                    <a:pt x="1975493" y="388979"/>
                    <a:pt x="1829179" y="369332"/>
                  </a:cubicBezTo>
                  <a:cubicBezTo>
                    <a:pt x="1682865" y="349685"/>
                    <a:pt x="1516105" y="350504"/>
                    <a:pt x="1238213" y="369332"/>
                  </a:cubicBezTo>
                  <a:cubicBezTo>
                    <a:pt x="960321" y="388160"/>
                    <a:pt x="934103" y="381091"/>
                    <a:pt x="703530" y="369332"/>
                  </a:cubicBezTo>
                  <a:cubicBezTo>
                    <a:pt x="472957" y="357573"/>
                    <a:pt x="261322" y="374135"/>
                    <a:pt x="0" y="369332"/>
                  </a:cubicBezTo>
                  <a:cubicBezTo>
                    <a:pt x="-11552" y="272795"/>
                    <a:pt x="-15711" y="104130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36507" y="-9923"/>
                    <a:pt x="367946" y="2394"/>
                    <a:pt x="478401" y="0"/>
                  </a:cubicBezTo>
                  <a:cubicBezTo>
                    <a:pt x="588856" y="-2394"/>
                    <a:pt x="913905" y="-3365"/>
                    <a:pt x="1041225" y="0"/>
                  </a:cubicBezTo>
                  <a:cubicBezTo>
                    <a:pt x="1168545" y="3365"/>
                    <a:pt x="1405088" y="-11232"/>
                    <a:pt x="1660331" y="0"/>
                  </a:cubicBezTo>
                  <a:cubicBezTo>
                    <a:pt x="1915574" y="11232"/>
                    <a:pt x="2028006" y="17545"/>
                    <a:pt x="2279438" y="0"/>
                  </a:cubicBezTo>
                  <a:cubicBezTo>
                    <a:pt x="2530870" y="-17545"/>
                    <a:pt x="2640408" y="3259"/>
                    <a:pt x="2814121" y="0"/>
                  </a:cubicBezTo>
                  <a:cubicBezTo>
                    <a:pt x="2815967" y="86378"/>
                    <a:pt x="2807703" y="205971"/>
                    <a:pt x="2814121" y="369332"/>
                  </a:cubicBezTo>
                  <a:cubicBezTo>
                    <a:pt x="2567010" y="371744"/>
                    <a:pt x="2423007" y="367357"/>
                    <a:pt x="2251297" y="369332"/>
                  </a:cubicBezTo>
                  <a:cubicBezTo>
                    <a:pt x="2079587" y="371307"/>
                    <a:pt x="1928689" y="394572"/>
                    <a:pt x="1744755" y="369332"/>
                  </a:cubicBezTo>
                  <a:cubicBezTo>
                    <a:pt x="1560821" y="344092"/>
                    <a:pt x="1433638" y="380216"/>
                    <a:pt x="1266354" y="369332"/>
                  </a:cubicBezTo>
                  <a:cubicBezTo>
                    <a:pt x="1099070" y="358448"/>
                    <a:pt x="887051" y="366733"/>
                    <a:pt x="731671" y="369332"/>
                  </a:cubicBezTo>
                  <a:cubicBezTo>
                    <a:pt x="576291" y="371931"/>
                    <a:pt x="355887" y="339018"/>
                    <a:pt x="0" y="369332"/>
                  </a:cubicBezTo>
                  <a:cubicBezTo>
                    <a:pt x="-16504" y="247571"/>
                    <a:pt x="10084" y="116265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18287651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7CC809C-21B4-2C43-87C2-E2F10D4787E3}"/>
                </a:ext>
              </a:extLst>
            </p:cNvPr>
            <p:cNvSpPr txBox="1"/>
            <p:nvPr/>
          </p:nvSpPr>
          <p:spPr>
            <a:xfrm>
              <a:off x="4932113" y="5393530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34683 w 2814121"/>
                <a:gd name="connsiteY1" fmla="*/ 0 h 369332"/>
                <a:gd name="connsiteX2" fmla="*/ 1097507 w 2814121"/>
                <a:gd name="connsiteY2" fmla="*/ 0 h 369332"/>
                <a:gd name="connsiteX3" fmla="*/ 1604049 w 2814121"/>
                <a:gd name="connsiteY3" fmla="*/ 0 h 369332"/>
                <a:gd name="connsiteX4" fmla="*/ 2223156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195014 w 2814121"/>
                <a:gd name="connsiteY7" fmla="*/ 369332 h 369332"/>
                <a:gd name="connsiteX8" fmla="*/ 1632190 w 2814121"/>
                <a:gd name="connsiteY8" fmla="*/ 369332 h 369332"/>
                <a:gd name="connsiteX9" fmla="*/ 1097507 w 2814121"/>
                <a:gd name="connsiteY9" fmla="*/ 369332 h 369332"/>
                <a:gd name="connsiteX10" fmla="*/ 534683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82500" y="20642"/>
                    <a:pt x="350054" y="24085"/>
                    <a:pt x="534683" y="0"/>
                  </a:cubicBezTo>
                  <a:cubicBezTo>
                    <a:pt x="719312" y="-24085"/>
                    <a:pt x="947384" y="16815"/>
                    <a:pt x="1097507" y="0"/>
                  </a:cubicBezTo>
                  <a:cubicBezTo>
                    <a:pt x="1247630" y="-16815"/>
                    <a:pt x="1355111" y="-16313"/>
                    <a:pt x="1604049" y="0"/>
                  </a:cubicBezTo>
                  <a:cubicBezTo>
                    <a:pt x="1852987" y="16313"/>
                    <a:pt x="2060153" y="21388"/>
                    <a:pt x="2223156" y="0"/>
                  </a:cubicBezTo>
                  <a:cubicBezTo>
                    <a:pt x="2386159" y="-21388"/>
                    <a:pt x="2547884" y="-3497"/>
                    <a:pt x="2814121" y="0"/>
                  </a:cubicBezTo>
                  <a:cubicBezTo>
                    <a:pt x="2800831" y="148413"/>
                    <a:pt x="2800008" y="250502"/>
                    <a:pt x="2814121" y="369332"/>
                  </a:cubicBezTo>
                  <a:cubicBezTo>
                    <a:pt x="2613306" y="377683"/>
                    <a:pt x="2478496" y="349973"/>
                    <a:pt x="2195014" y="369332"/>
                  </a:cubicBezTo>
                  <a:cubicBezTo>
                    <a:pt x="1911532" y="388691"/>
                    <a:pt x="1777787" y="374392"/>
                    <a:pt x="1632190" y="369332"/>
                  </a:cubicBezTo>
                  <a:cubicBezTo>
                    <a:pt x="1486593" y="364272"/>
                    <a:pt x="1363589" y="365750"/>
                    <a:pt x="1097507" y="369332"/>
                  </a:cubicBezTo>
                  <a:cubicBezTo>
                    <a:pt x="831425" y="372914"/>
                    <a:pt x="723228" y="356044"/>
                    <a:pt x="534683" y="369332"/>
                  </a:cubicBezTo>
                  <a:cubicBezTo>
                    <a:pt x="346138" y="382620"/>
                    <a:pt x="124000" y="348358"/>
                    <a:pt x="0" y="369332"/>
                  </a:cubicBezTo>
                  <a:cubicBezTo>
                    <a:pt x="6313" y="260135"/>
                    <a:pt x="15085" y="116972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73159" y="17870"/>
                    <a:pt x="322457" y="23686"/>
                    <a:pt x="562824" y="0"/>
                  </a:cubicBezTo>
                  <a:cubicBezTo>
                    <a:pt x="803191" y="-23686"/>
                    <a:pt x="986215" y="29623"/>
                    <a:pt x="1181931" y="0"/>
                  </a:cubicBezTo>
                  <a:cubicBezTo>
                    <a:pt x="1377647" y="-29623"/>
                    <a:pt x="1585467" y="-17145"/>
                    <a:pt x="1772896" y="0"/>
                  </a:cubicBezTo>
                  <a:cubicBezTo>
                    <a:pt x="1960325" y="17145"/>
                    <a:pt x="2151113" y="-16596"/>
                    <a:pt x="2279438" y="0"/>
                  </a:cubicBezTo>
                  <a:cubicBezTo>
                    <a:pt x="2407763" y="16596"/>
                    <a:pt x="2651807" y="8894"/>
                    <a:pt x="2814121" y="0"/>
                  </a:cubicBezTo>
                  <a:cubicBezTo>
                    <a:pt x="2832016" y="103039"/>
                    <a:pt x="2805732" y="193742"/>
                    <a:pt x="2814121" y="369332"/>
                  </a:cubicBezTo>
                  <a:cubicBezTo>
                    <a:pt x="2581968" y="372365"/>
                    <a:pt x="2500610" y="357861"/>
                    <a:pt x="2335720" y="369332"/>
                  </a:cubicBezTo>
                  <a:cubicBezTo>
                    <a:pt x="2170830" y="380803"/>
                    <a:pt x="2005467" y="381181"/>
                    <a:pt x="1857320" y="369332"/>
                  </a:cubicBezTo>
                  <a:cubicBezTo>
                    <a:pt x="1709173" y="357483"/>
                    <a:pt x="1479225" y="383842"/>
                    <a:pt x="1350778" y="369332"/>
                  </a:cubicBezTo>
                  <a:cubicBezTo>
                    <a:pt x="1222331" y="354822"/>
                    <a:pt x="1094930" y="374095"/>
                    <a:pt x="872378" y="369332"/>
                  </a:cubicBezTo>
                  <a:cubicBezTo>
                    <a:pt x="649826" y="364569"/>
                    <a:pt x="423731" y="398394"/>
                    <a:pt x="0" y="369332"/>
                  </a:cubicBezTo>
                  <a:cubicBezTo>
                    <a:pt x="-18230" y="287716"/>
                    <a:pt x="-17373" y="14874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12517995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9678FB5-3BDA-2D48-8A06-806C5B33B351}"/>
                </a:ext>
              </a:extLst>
            </p:cNvPr>
            <p:cNvSpPr txBox="1"/>
            <p:nvPr/>
          </p:nvSpPr>
          <p:spPr>
            <a:xfrm>
              <a:off x="4926622" y="5951186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34683 w 2814121"/>
                <a:gd name="connsiteY1" fmla="*/ 0 h 369332"/>
                <a:gd name="connsiteX2" fmla="*/ 1069366 w 2814121"/>
                <a:gd name="connsiteY2" fmla="*/ 0 h 369332"/>
                <a:gd name="connsiteX3" fmla="*/ 1575908 w 2814121"/>
                <a:gd name="connsiteY3" fmla="*/ 0 h 369332"/>
                <a:gd name="connsiteX4" fmla="*/ 2054308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223156 w 2814121"/>
                <a:gd name="connsiteY7" fmla="*/ 369332 h 369332"/>
                <a:gd name="connsiteX8" fmla="*/ 1716614 w 2814121"/>
                <a:gd name="connsiteY8" fmla="*/ 369332 h 369332"/>
                <a:gd name="connsiteX9" fmla="*/ 1210072 w 2814121"/>
                <a:gd name="connsiteY9" fmla="*/ 369332 h 369332"/>
                <a:gd name="connsiteX10" fmla="*/ 647248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61525" y="11192"/>
                    <a:pt x="347192" y="-25917"/>
                    <a:pt x="534683" y="0"/>
                  </a:cubicBezTo>
                  <a:cubicBezTo>
                    <a:pt x="722174" y="25917"/>
                    <a:pt x="849621" y="-12185"/>
                    <a:pt x="1069366" y="0"/>
                  </a:cubicBezTo>
                  <a:cubicBezTo>
                    <a:pt x="1289111" y="12185"/>
                    <a:pt x="1327214" y="16250"/>
                    <a:pt x="1575908" y="0"/>
                  </a:cubicBezTo>
                  <a:cubicBezTo>
                    <a:pt x="1824602" y="-16250"/>
                    <a:pt x="1862141" y="-19189"/>
                    <a:pt x="2054308" y="0"/>
                  </a:cubicBezTo>
                  <a:cubicBezTo>
                    <a:pt x="2246475" y="19189"/>
                    <a:pt x="2573191" y="720"/>
                    <a:pt x="2814121" y="0"/>
                  </a:cubicBezTo>
                  <a:cubicBezTo>
                    <a:pt x="2826925" y="142723"/>
                    <a:pt x="2829212" y="238963"/>
                    <a:pt x="2814121" y="369332"/>
                  </a:cubicBezTo>
                  <a:cubicBezTo>
                    <a:pt x="2658551" y="376921"/>
                    <a:pt x="2439006" y="383533"/>
                    <a:pt x="2223156" y="369332"/>
                  </a:cubicBezTo>
                  <a:cubicBezTo>
                    <a:pt x="2007307" y="355131"/>
                    <a:pt x="1857117" y="366605"/>
                    <a:pt x="1716614" y="369332"/>
                  </a:cubicBezTo>
                  <a:cubicBezTo>
                    <a:pt x="1576111" y="372059"/>
                    <a:pt x="1375339" y="348117"/>
                    <a:pt x="1210072" y="369332"/>
                  </a:cubicBezTo>
                  <a:cubicBezTo>
                    <a:pt x="1044805" y="390547"/>
                    <a:pt x="879915" y="350188"/>
                    <a:pt x="647248" y="369332"/>
                  </a:cubicBezTo>
                  <a:cubicBezTo>
                    <a:pt x="414581" y="388476"/>
                    <a:pt x="267396" y="336984"/>
                    <a:pt x="0" y="369332"/>
                  </a:cubicBezTo>
                  <a:cubicBezTo>
                    <a:pt x="-9864" y="256842"/>
                    <a:pt x="3315" y="99517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04788" y="-1038"/>
                    <a:pt x="362635" y="1748"/>
                    <a:pt x="478401" y="0"/>
                  </a:cubicBezTo>
                  <a:cubicBezTo>
                    <a:pt x="594167" y="-1748"/>
                    <a:pt x="841693" y="20194"/>
                    <a:pt x="956801" y="0"/>
                  </a:cubicBezTo>
                  <a:cubicBezTo>
                    <a:pt x="1071909" y="-20194"/>
                    <a:pt x="1368642" y="18385"/>
                    <a:pt x="1519625" y="0"/>
                  </a:cubicBezTo>
                  <a:cubicBezTo>
                    <a:pt x="1670608" y="-18385"/>
                    <a:pt x="1867035" y="24941"/>
                    <a:pt x="2082450" y="0"/>
                  </a:cubicBezTo>
                  <a:cubicBezTo>
                    <a:pt x="2297865" y="-24941"/>
                    <a:pt x="2493351" y="12216"/>
                    <a:pt x="2814121" y="0"/>
                  </a:cubicBezTo>
                  <a:cubicBezTo>
                    <a:pt x="2813502" y="83297"/>
                    <a:pt x="2819839" y="272412"/>
                    <a:pt x="2814121" y="369332"/>
                  </a:cubicBezTo>
                  <a:cubicBezTo>
                    <a:pt x="2519091" y="374106"/>
                    <a:pt x="2431722" y="369386"/>
                    <a:pt x="2223156" y="369332"/>
                  </a:cubicBezTo>
                  <a:cubicBezTo>
                    <a:pt x="2014591" y="369278"/>
                    <a:pt x="1816754" y="395444"/>
                    <a:pt x="1688473" y="369332"/>
                  </a:cubicBezTo>
                  <a:cubicBezTo>
                    <a:pt x="1560192" y="343220"/>
                    <a:pt x="1314839" y="394866"/>
                    <a:pt x="1153790" y="369332"/>
                  </a:cubicBezTo>
                  <a:cubicBezTo>
                    <a:pt x="992741" y="343798"/>
                    <a:pt x="746822" y="394893"/>
                    <a:pt x="534683" y="369332"/>
                  </a:cubicBezTo>
                  <a:cubicBezTo>
                    <a:pt x="322544" y="343771"/>
                    <a:pt x="197970" y="395925"/>
                    <a:pt x="0" y="369332"/>
                  </a:cubicBezTo>
                  <a:cubicBezTo>
                    <a:pt x="-13544" y="234774"/>
                    <a:pt x="5354" y="7929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38001344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025964-B6E2-6745-BC7D-C1B66352FD35}"/>
                </a:ext>
              </a:extLst>
            </p:cNvPr>
            <p:cNvSpPr txBox="1"/>
            <p:nvPr/>
          </p:nvSpPr>
          <p:spPr>
            <a:xfrm>
              <a:off x="4475430" y="3714924"/>
              <a:ext cx="1613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C9EE2B-9C39-1D4D-9829-D4D264091334}"/>
              </a:ext>
            </a:extLst>
          </p:cNvPr>
          <p:cNvGrpSpPr/>
          <p:nvPr/>
        </p:nvGrpSpPr>
        <p:grpSpPr>
          <a:xfrm>
            <a:off x="8109673" y="3646288"/>
            <a:ext cx="3558268" cy="2899606"/>
            <a:chOff x="8109673" y="3646288"/>
            <a:chExt cx="3558268" cy="289960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9041407-4B84-344A-9CE0-C4E609847749}"/>
                </a:ext>
              </a:extLst>
            </p:cNvPr>
            <p:cNvSpPr/>
            <p:nvPr/>
          </p:nvSpPr>
          <p:spPr>
            <a:xfrm>
              <a:off x="8109673" y="3646288"/>
              <a:ext cx="3558268" cy="2899606"/>
            </a:xfrm>
            <a:custGeom>
              <a:avLst/>
              <a:gdLst>
                <a:gd name="connsiteX0" fmla="*/ 0 w 3558268"/>
                <a:gd name="connsiteY0" fmla="*/ 0 h 2899606"/>
                <a:gd name="connsiteX1" fmla="*/ 3558268 w 3558268"/>
                <a:gd name="connsiteY1" fmla="*/ 0 h 2899606"/>
                <a:gd name="connsiteX2" fmla="*/ 3558268 w 3558268"/>
                <a:gd name="connsiteY2" fmla="*/ 2899606 h 2899606"/>
                <a:gd name="connsiteX3" fmla="*/ 0 w 3558268"/>
                <a:gd name="connsiteY3" fmla="*/ 2899606 h 2899606"/>
                <a:gd name="connsiteX4" fmla="*/ 0 w 3558268"/>
                <a:gd name="connsiteY4" fmla="*/ 0 h 289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8268" h="2899606" fill="none" extrusionOk="0">
                  <a:moveTo>
                    <a:pt x="0" y="0"/>
                  </a:moveTo>
                  <a:cubicBezTo>
                    <a:pt x="372951" y="-49533"/>
                    <a:pt x="2004349" y="-14809"/>
                    <a:pt x="3558268" y="0"/>
                  </a:cubicBezTo>
                  <a:cubicBezTo>
                    <a:pt x="3645907" y="1037821"/>
                    <a:pt x="3485589" y="2133145"/>
                    <a:pt x="3558268" y="2899606"/>
                  </a:cubicBezTo>
                  <a:cubicBezTo>
                    <a:pt x="2633498" y="2851375"/>
                    <a:pt x="896461" y="2984061"/>
                    <a:pt x="0" y="2899606"/>
                  </a:cubicBezTo>
                  <a:cubicBezTo>
                    <a:pt x="-38581" y="1620403"/>
                    <a:pt x="63341" y="1203090"/>
                    <a:pt x="0" y="0"/>
                  </a:cubicBezTo>
                  <a:close/>
                </a:path>
                <a:path w="3558268" h="2899606" stroke="0" extrusionOk="0">
                  <a:moveTo>
                    <a:pt x="0" y="0"/>
                  </a:moveTo>
                  <a:cubicBezTo>
                    <a:pt x="1545951" y="118645"/>
                    <a:pt x="1831101" y="116012"/>
                    <a:pt x="3558268" y="0"/>
                  </a:cubicBezTo>
                  <a:cubicBezTo>
                    <a:pt x="3425386" y="683491"/>
                    <a:pt x="3643219" y="2305405"/>
                    <a:pt x="3558268" y="2899606"/>
                  </a:cubicBezTo>
                  <a:cubicBezTo>
                    <a:pt x="3028986" y="3034206"/>
                    <a:pt x="1408770" y="2742410"/>
                    <a:pt x="0" y="2899606"/>
                  </a:cubicBezTo>
                  <a:cubicBezTo>
                    <a:pt x="-20187" y="1652930"/>
                    <a:pt x="-152480" y="143119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F532C75-3AF9-4049-AB3D-79279A388B94}"/>
                </a:ext>
              </a:extLst>
            </p:cNvPr>
            <p:cNvSpPr txBox="1"/>
            <p:nvPr/>
          </p:nvSpPr>
          <p:spPr>
            <a:xfrm>
              <a:off x="8295759" y="4208422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A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70072A0-4457-5046-8123-B161C5C50F2A}"/>
                </a:ext>
              </a:extLst>
            </p:cNvPr>
            <p:cNvSpPr txBox="1"/>
            <p:nvPr/>
          </p:nvSpPr>
          <p:spPr>
            <a:xfrm>
              <a:off x="8288607" y="4761251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B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6C7B29C-712B-5340-BD05-171576DD5E02}"/>
                </a:ext>
              </a:extLst>
            </p:cNvPr>
            <p:cNvSpPr txBox="1"/>
            <p:nvPr/>
          </p:nvSpPr>
          <p:spPr>
            <a:xfrm>
              <a:off x="8276287" y="5320977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C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AF99026-2A09-884F-9692-4EA035712FC3}"/>
                </a:ext>
              </a:extLst>
            </p:cNvPr>
            <p:cNvSpPr txBox="1"/>
            <p:nvPr/>
          </p:nvSpPr>
          <p:spPr>
            <a:xfrm>
              <a:off x="8276287" y="5862489"/>
              <a:ext cx="5498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Sweet Cake" panose="02000500000000000000" pitchFamily="2" charset="77"/>
                </a:rPr>
                <a:t>D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0A70E79-4038-7144-A412-5B1CEA5076AA}"/>
                </a:ext>
              </a:extLst>
            </p:cNvPr>
            <p:cNvSpPr txBox="1"/>
            <p:nvPr/>
          </p:nvSpPr>
          <p:spPr>
            <a:xfrm>
              <a:off x="8629847" y="4275407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478401 w 2814121"/>
                <a:gd name="connsiteY1" fmla="*/ 0 h 369332"/>
                <a:gd name="connsiteX2" fmla="*/ 1013084 w 2814121"/>
                <a:gd name="connsiteY2" fmla="*/ 0 h 369332"/>
                <a:gd name="connsiteX3" fmla="*/ 1491484 w 2814121"/>
                <a:gd name="connsiteY3" fmla="*/ 0 h 369332"/>
                <a:gd name="connsiteX4" fmla="*/ 1969885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223156 w 2814121"/>
                <a:gd name="connsiteY7" fmla="*/ 369332 h 369332"/>
                <a:gd name="connsiteX8" fmla="*/ 1716614 w 2814121"/>
                <a:gd name="connsiteY8" fmla="*/ 369332 h 369332"/>
                <a:gd name="connsiteX9" fmla="*/ 1181931 w 2814121"/>
                <a:gd name="connsiteY9" fmla="*/ 369332 h 369332"/>
                <a:gd name="connsiteX10" fmla="*/ 562824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67165" y="-12063"/>
                    <a:pt x="336887" y="13479"/>
                    <a:pt x="478401" y="0"/>
                  </a:cubicBezTo>
                  <a:cubicBezTo>
                    <a:pt x="619915" y="-13479"/>
                    <a:pt x="787583" y="2604"/>
                    <a:pt x="1013084" y="0"/>
                  </a:cubicBezTo>
                  <a:cubicBezTo>
                    <a:pt x="1238585" y="-2604"/>
                    <a:pt x="1391147" y="-19475"/>
                    <a:pt x="1491484" y="0"/>
                  </a:cubicBezTo>
                  <a:cubicBezTo>
                    <a:pt x="1591821" y="19475"/>
                    <a:pt x="1841514" y="2424"/>
                    <a:pt x="1969885" y="0"/>
                  </a:cubicBezTo>
                  <a:cubicBezTo>
                    <a:pt x="2098256" y="-2424"/>
                    <a:pt x="2474888" y="-40809"/>
                    <a:pt x="2814121" y="0"/>
                  </a:cubicBezTo>
                  <a:cubicBezTo>
                    <a:pt x="2830963" y="98440"/>
                    <a:pt x="2820957" y="240062"/>
                    <a:pt x="2814121" y="369332"/>
                  </a:cubicBezTo>
                  <a:cubicBezTo>
                    <a:pt x="2580918" y="397123"/>
                    <a:pt x="2470411" y="349809"/>
                    <a:pt x="2223156" y="369332"/>
                  </a:cubicBezTo>
                  <a:cubicBezTo>
                    <a:pt x="1975902" y="388855"/>
                    <a:pt x="1873976" y="350409"/>
                    <a:pt x="1716614" y="369332"/>
                  </a:cubicBezTo>
                  <a:cubicBezTo>
                    <a:pt x="1559252" y="388255"/>
                    <a:pt x="1322057" y="365680"/>
                    <a:pt x="1181931" y="369332"/>
                  </a:cubicBezTo>
                  <a:cubicBezTo>
                    <a:pt x="1041805" y="372984"/>
                    <a:pt x="735949" y="378366"/>
                    <a:pt x="562824" y="369332"/>
                  </a:cubicBezTo>
                  <a:cubicBezTo>
                    <a:pt x="389699" y="360298"/>
                    <a:pt x="280981" y="354160"/>
                    <a:pt x="0" y="369332"/>
                  </a:cubicBezTo>
                  <a:cubicBezTo>
                    <a:pt x="9394" y="274404"/>
                    <a:pt x="-219" y="154379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63307" y="-15531"/>
                    <a:pt x="329730" y="21466"/>
                    <a:pt x="562824" y="0"/>
                  </a:cubicBezTo>
                  <a:cubicBezTo>
                    <a:pt x="795918" y="-21466"/>
                    <a:pt x="965068" y="15432"/>
                    <a:pt x="1125648" y="0"/>
                  </a:cubicBezTo>
                  <a:cubicBezTo>
                    <a:pt x="1286228" y="-15432"/>
                    <a:pt x="1493908" y="11849"/>
                    <a:pt x="1604049" y="0"/>
                  </a:cubicBezTo>
                  <a:cubicBezTo>
                    <a:pt x="1714190" y="-11849"/>
                    <a:pt x="2013402" y="13587"/>
                    <a:pt x="2138732" y="0"/>
                  </a:cubicBezTo>
                  <a:cubicBezTo>
                    <a:pt x="2264062" y="-13587"/>
                    <a:pt x="2566539" y="30295"/>
                    <a:pt x="2814121" y="0"/>
                  </a:cubicBezTo>
                  <a:cubicBezTo>
                    <a:pt x="2822597" y="144664"/>
                    <a:pt x="2797961" y="284295"/>
                    <a:pt x="2814121" y="369332"/>
                  </a:cubicBezTo>
                  <a:cubicBezTo>
                    <a:pt x="2653628" y="385921"/>
                    <a:pt x="2538859" y="375567"/>
                    <a:pt x="2279438" y="369332"/>
                  </a:cubicBezTo>
                  <a:cubicBezTo>
                    <a:pt x="2020017" y="363097"/>
                    <a:pt x="1951555" y="394362"/>
                    <a:pt x="1660331" y="369332"/>
                  </a:cubicBezTo>
                  <a:cubicBezTo>
                    <a:pt x="1369107" y="344302"/>
                    <a:pt x="1306656" y="348542"/>
                    <a:pt x="1041225" y="369332"/>
                  </a:cubicBezTo>
                  <a:cubicBezTo>
                    <a:pt x="775794" y="390122"/>
                    <a:pt x="304801" y="331166"/>
                    <a:pt x="0" y="369332"/>
                  </a:cubicBezTo>
                  <a:cubicBezTo>
                    <a:pt x="5336" y="235498"/>
                    <a:pt x="6425" y="12154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30685170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4A706B2-E9A2-2046-B711-D1A24A777969}"/>
                </a:ext>
              </a:extLst>
            </p:cNvPr>
            <p:cNvSpPr txBox="1"/>
            <p:nvPr/>
          </p:nvSpPr>
          <p:spPr>
            <a:xfrm>
              <a:off x="8657375" y="4856448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62824 w 2814121"/>
                <a:gd name="connsiteY1" fmla="*/ 0 h 369332"/>
                <a:gd name="connsiteX2" fmla="*/ 1125648 w 2814121"/>
                <a:gd name="connsiteY2" fmla="*/ 0 h 369332"/>
                <a:gd name="connsiteX3" fmla="*/ 1604049 w 2814121"/>
                <a:gd name="connsiteY3" fmla="*/ 0 h 369332"/>
                <a:gd name="connsiteX4" fmla="*/ 2138732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335720 w 2814121"/>
                <a:gd name="connsiteY7" fmla="*/ 369332 h 369332"/>
                <a:gd name="connsiteX8" fmla="*/ 1772896 w 2814121"/>
                <a:gd name="connsiteY8" fmla="*/ 369332 h 369332"/>
                <a:gd name="connsiteX9" fmla="*/ 1294496 w 2814121"/>
                <a:gd name="connsiteY9" fmla="*/ 369332 h 369332"/>
                <a:gd name="connsiteX10" fmla="*/ 675389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116619" y="22271"/>
                    <a:pt x="362914" y="26829"/>
                    <a:pt x="562824" y="0"/>
                  </a:cubicBezTo>
                  <a:cubicBezTo>
                    <a:pt x="762734" y="-26829"/>
                    <a:pt x="864793" y="-10330"/>
                    <a:pt x="1125648" y="0"/>
                  </a:cubicBezTo>
                  <a:cubicBezTo>
                    <a:pt x="1386503" y="10330"/>
                    <a:pt x="1419686" y="16882"/>
                    <a:pt x="1604049" y="0"/>
                  </a:cubicBezTo>
                  <a:cubicBezTo>
                    <a:pt x="1788412" y="-16882"/>
                    <a:pt x="1958999" y="23222"/>
                    <a:pt x="2138732" y="0"/>
                  </a:cubicBezTo>
                  <a:cubicBezTo>
                    <a:pt x="2318465" y="-23222"/>
                    <a:pt x="2618591" y="2295"/>
                    <a:pt x="2814121" y="0"/>
                  </a:cubicBezTo>
                  <a:cubicBezTo>
                    <a:pt x="2817017" y="93270"/>
                    <a:pt x="2826078" y="235021"/>
                    <a:pt x="2814121" y="369332"/>
                  </a:cubicBezTo>
                  <a:cubicBezTo>
                    <a:pt x="2651722" y="347635"/>
                    <a:pt x="2545445" y="361847"/>
                    <a:pt x="2335720" y="369332"/>
                  </a:cubicBezTo>
                  <a:cubicBezTo>
                    <a:pt x="2125995" y="376817"/>
                    <a:pt x="1997763" y="388240"/>
                    <a:pt x="1772896" y="369332"/>
                  </a:cubicBezTo>
                  <a:cubicBezTo>
                    <a:pt x="1548029" y="350424"/>
                    <a:pt x="1444727" y="357803"/>
                    <a:pt x="1294496" y="369332"/>
                  </a:cubicBezTo>
                  <a:cubicBezTo>
                    <a:pt x="1144265" y="380861"/>
                    <a:pt x="914408" y="361565"/>
                    <a:pt x="675389" y="369332"/>
                  </a:cubicBezTo>
                  <a:cubicBezTo>
                    <a:pt x="436370" y="377099"/>
                    <a:pt x="287449" y="388817"/>
                    <a:pt x="0" y="369332"/>
                  </a:cubicBezTo>
                  <a:cubicBezTo>
                    <a:pt x="9373" y="220929"/>
                    <a:pt x="9975" y="75443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37662" y="-12112"/>
                    <a:pt x="355701" y="14814"/>
                    <a:pt x="478401" y="0"/>
                  </a:cubicBezTo>
                  <a:cubicBezTo>
                    <a:pt x="601101" y="-14814"/>
                    <a:pt x="733755" y="6135"/>
                    <a:pt x="984942" y="0"/>
                  </a:cubicBezTo>
                  <a:cubicBezTo>
                    <a:pt x="1236129" y="-6135"/>
                    <a:pt x="1292184" y="-17392"/>
                    <a:pt x="1519625" y="0"/>
                  </a:cubicBezTo>
                  <a:cubicBezTo>
                    <a:pt x="1747066" y="17392"/>
                    <a:pt x="1806060" y="-10162"/>
                    <a:pt x="2054308" y="0"/>
                  </a:cubicBezTo>
                  <a:cubicBezTo>
                    <a:pt x="2302556" y="10162"/>
                    <a:pt x="2538791" y="35987"/>
                    <a:pt x="2814121" y="0"/>
                  </a:cubicBezTo>
                  <a:cubicBezTo>
                    <a:pt x="2813915" y="156299"/>
                    <a:pt x="2824763" y="279310"/>
                    <a:pt x="2814121" y="369332"/>
                  </a:cubicBezTo>
                  <a:cubicBezTo>
                    <a:pt x="2629552" y="342811"/>
                    <a:pt x="2434716" y="389761"/>
                    <a:pt x="2223156" y="369332"/>
                  </a:cubicBezTo>
                  <a:cubicBezTo>
                    <a:pt x="2011596" y="348903"/>
                    <a:pt x="1912117" y="396613"/>
                    <a:pt x="1660331" y="369332"/>
                  </a:cubicBezTo>
                  <a:cubicBezTo>
                    <a:pt x="1408546" y="342051"/>
                    <a:pt x="1289316" y="351884"/>
                    <a:pt x="1181931" y="369332"/>
                  </a:cubicBezTo>
                  <a:cubicBezTo>
                    <a:pt x="1074546" y="386780"/>
                    <a:pt x="785366" y="348230"/>
                    <a:pt x="562824" y="369332"/>
                  </a:cubicBezTo>
                  <a:cubicBezTo>
                    <a:pt x="340282" y="390434"/>
                    <a:pt x="151041" y="368579"/>
                    <a:pt x="0" y="369332"/>
                  </a:cubicBezTo>
                  <a:cubicBezTo>
                    <a:pt x="86" y="251613"/>
                    <a:pt x="-5657" y="18075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25748975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FAD3846-E6BE-B94B-958D-4A0E12A81F7A}"/>
                </a:ext>
              </a:extLst>
            </p:cNvPr>
            <p:cNvSpPr txBox="1"/>
            <p:nvPr/>
          </p:nvSpPr>
          <p:spPr>
            <a:xfrm>
              <a:off x="8673062" y="5394562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619107 w 2814121"/>
                <a:gd name="connsiteY1" fmla="*/ 0 h 369332"/>
                <a:gd name="connsiteX2" fmla="*/ 1125648 w 2814121"/>
                <a:gd name="connsiteY2" fmla="*/ 0 h 369332"/>
                <a:gd name="connsiteX3" fmla="*/ 1688473 w 2814121"/>
                <a:gd name="connsiteY3" fmla="*/ 0 h 369332"/>
                <a:gd name="connsiteX4" fmla="*/ 2251297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195014 w 2814121"/>
                <a:gd name="connsiteY7" fmla="*/ 369332 h 369332"/>
                <a:gd name="connsiteX8" fmla="*/ 1632190 w 2814121"/>
                <a:gd name="connsiteY8" fmla="*/ 369332 h 369332"/>
                <a:gd name="connsiteX9" fmla="*/ 1125648 w 2814121"/>
                <a:gd name="connsiteY9" fmla="*/ 369332 h 369332"/>
                <a:gd name="connsiteX10" fmla="*/ 619107 w 2814121"/>
                <a:gd name="connsiteY10" fmla="*/ 369332 h 369332"/>
                <a:gd name="connsiteX11" fmla="*/ 0 w 2814121"/>
                <a:gd name="connsiteY11" fmla="*/ 369332 h 369332"/>
                <a:gd name="connsiteX12" fmla="*/ 0 w 2814121"/>
                <a:gd name="connsiteY12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200026" y="15103"/>
                    <a:pt x="332149" y="855"/>
                    <a:pt x="619107" y="0"/>
                  </a:cubicBezTo>
                  <a:cubicBezTo>
                    <a:pt x="906065" y="-855"/>
                    <a:pt x="939852" y="-16381"/>
                    <a:pt x="1125648" y="0"/>
                  </a:cubicBezTo>
                  <a:cubicBezTo>
                    <a:pt x="1311444" y="16381"/>
                    <a:pt x="1538380" y="-12384"/>
                    <a:pt x="1688473" y="0"/>
                  </a:cubicBezTo>
                  <a:cubicBezTo>
                    <a:pt x="1838567" y="12384"/>
                    <a:pt x="2119714" y="-24065"/>
                    <a:pt x="2251297" y="0"/>
                  </a:cubicBezTo>
                  <a:cubicBezTo>
                    <a:pt x="2382880" y="24065"/>
                    <a:pt x="2636831" y="22201"/>
                    <a:pt x="2814121" y="0"/>
                  </a:cubicBezTo>
                  <a:cubicBezTo>
                    <a:pt x="2823645" y="102906"/>
                    <a:pt x="2795886" y="261289"/>
                    <a:pt x="2814121" y="369332"/>
                  </a:cubicBezTo>
                  <a:cubicBezTo>
                    <a:pt x="2634068" y="395082"/>
                    <a:pt x="2445405" y="388301"/>
                    <a:pt x="2195014" y="369332"/>
                  </a:cubicBezTo>
                  <a:cubicBezTo>
                    <a:pt x="1944623" y="350363"/>
                    <a:pt x="1840081" y="344052"/>
                    <a:pt x="1632190" y="369332"/>
                  </a:cubicBezTo>
                  <a:cubicBezTo>
                    <a:pt x="1424299" y="394612"/>
                    <a:pt x="1246757" y="369317"/>
                    <a:pt x="1125648" y="369332"/>
                  </a:cubicBezTo>
                  <a:cubicBezTo>
                    <a:pt x="1004539" y="369347"/>
                    <a:pt x="781737" y="382150"/>
                    <a:pt x="619107" y="369332"/>
                  </a:cubicBezTo>
                  <a:cubicBezTo>
                    <a:pt x="456477" y="356514"/>
                    <a:pt x="214766" y="386039"/>
                    <a:pt x="0" y="369332"/>
                  </a:cubicBezTo>
                  <a:cubicBezTo>
                    <a:pt x="-1435" y="257050"/>
                    <a:pt x="14202" y="98794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86109" y="-14912"/>
                    <a:pt x="307716" y="22921"/>
                    <a:pt x="590965" y="0"/>
                  </a:cubicBezTo>
                  <a:cubicBezTo>
                    <a:pt x="874215" y="-22921"/>
                    <a:pt x="943936" y="-16485"/>
                    <a:pt x="1153790" y="0"/>
                  </a:cubicBezTo>
                  <a:cubicBezTo>
                    <a:pt x="1363645" y="16485"/>
                    <a:pt x="1455745" y="-18708"/>
                    <a:pt x="1632190" y="0"/>
                  </a:cubicBezTo>
                  <a:cubicBezTo>
                    <a:pt x="1808635" y="18708"/>
                    <a:pt x="1899921" y="-1637"/>
                    <a:pt x="2110591" y="0"/>
                  </a:cubicBezTo>
                  <a:cubicBezTo>
                    <a:pt x="2321261" y="1637"/>
                    <a:pt x="2592654" y="-17279"/>
                    <a:pt x="2814121" y="0"/>
                  </a:cubicBezTo>
                  <a:cubicBezTo>
                    <a:pt x="2797775" y="135127"/>
                    <a:pt x="2806124" y="190395"/>
                    <a:pt x="2814121" y="369332"/>
                  </a:cubicBezTo>
                  <a:cubicBezTo>
                    <a:pt x="2576675" y="388387"/>
                    <a:pt x="2485798" y="372006"/>
                    <a:pt x="2251297" y="369332"/>
                  </a:cubicBezTo>
                  <a:cubicBezTo>
                    <a:pt x="2016796" y="366658"/>
                    <a:pt x="1891213" y="368396"/>
                    <a:pt x="1772896" y="369332"/>
                  </a:cubicBezTo>
                  <a:cubicBezTo>
                    <a:pt x="1654579" y="370268"/>
                    <a:pt x="1405903" y="379936"/>
                    <a:pt x="1238213" y="369332"/>
                  </a:cubicBezTo>
                  <a:cubicBezTo>
                    <a:pt x="1070523" y="358728"/>
                    <a:pt x="850927" y="384525"/>
                    <a:pt x="647248" y="369332"/>
                  </a:cubicBezTo>
                  <a:cubicBezTo>
                    <a:pt x="443570" y="354139"/>
                    <a:pt x="151674" y="397279"/>
                    <a:pt x="0" y="369332"/>
                  </a:cubicBezTo>
                  <a:cubicBezTo>
                    <a:pt x="-4247" y="292903"/>
                    <a:pt x="9286" y="10874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85951240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DF9E08C-21F4-9E4B-8F46-FCDE883A61AC}"/>
                </a:ext>
              </a:extLst>
            </p:cNvPr>
            <p:cNvSpPr txBox="1"/>
            <p:nvPr/>
          </p:nvSpPr>
          <p:spPr>
            <a:xfrm>
              <a:off x="8667571" y="5952218"/>
              <a:ext cx="2814121" cy="369332"/>
            </a:xfrm>
            <a:custGeom>
              <a:avLst/>
              <a:gdLst>
                <a:gd name="connsiteX0" fmla="*/ 0 w 2814121"/>
                <a:gd name="connsiteY0" fmla="*/ 0 h 369332"/>
                <a:gd name="connsiteX1" fmla="*/ 534683 w 2814121"/>
                <a:gd name="connsiteY1" fmla="*/ 0 h 369332"/>
                <a:gd name="connsiteX2" fmla="*/ 1069366 w 2814121"/>
                <a:gd name="connsiteY2" fmla="*/ 0 h 369332"/>
                <a:gd name="connsiteX3" fmla="*/ 1688473 w 2814121"/>
                <a:gd name="connsiteY3" fmla="*/ 0 h 369332"/>
                <a:gd name="connsiteX4" fmla="*/ 2166873 w 2814121"/>
                <a:gd name="connsiteY4" fmla="*/ 0 h 369332"/>
                <a:gd name="connsiteX5" fmla="*/ 2814121 w 2814121"/>
                <a:gd name="connsiteY5" fmla="*/ 0 h 369332"/>
                <a:gd name="connsiteX6" fmla="*/ 2814121 w 2814121"/>
                <a:gd name="connsiteY6" fmla="*/ 369332 h 369332"/>
                <a:gd name="connsiteX7" fmla="*/ 2223156 w 2814121"/>
                <a:gd name="connsiteY7" fmla="*/ 369332 h 369332"/>
                <a:gd name="connsiteX8" fmla="*/ 1604049 w 2814121"/>
                <a:gd name="connsiteY8" fmla="*/ 369332 h 369332"/>
                <a:gd name="connsiteX9" fmla="*/ 984942 w 2814121"/>
                <a:gd name="connsiteY9" fmla="*/ 369332 h 369332"/>
                <a:gd name="connsiteX10" fmla="*/ 0 w 2814121"/>
                <a:gd name="connsiteY10" fmla="*/ 369332 h 369332"/>
                <a:gd name="connsiteX11" fmla="*/ 0 w 2814121"/>
                <a:gd name="connsiteY11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4121" h="369332" fill="none" extrusionOk="0">
                  <a:moveTo>
                    <a:pt x="0" y="0"/>
                  </a:moveTo>
                  <a:cubicBezTo>
                    <a:pt x="202316" y="21632"/>
                    <a:pt x="381666" y="-25450"/>
                    <a:pt x="534683" y="0"/>
                  </a:cubicBezTo>
                  <a:cubicBezTo>
                    <a:pt x="687700" y="25450"/>
                    <a:pt x="803839" y="-20142"/>
                    <a:pt x="1069366" y="0"/>
                  </a:cubicBezTo>
                  <a:cubicBezTo>
                    <a:pt x="1334893" y="20142"/>
                    <a:pt x="1518159" y="28084"/>
                    <a:pt x="1688473" y="0"/>
                  </a:cubicBezTo>
                  <a:cubicBezTo>
                    <a:pt x="1858787" y="-28084"/>
                    <a:pt x="2038153" y="13587"/>
                    <a:pt x="2166873" y="0"/>
                  </a:cubicBezTo>
                  <a:cubicBezTo>
                    <a:pt x="2295593" y="-13587"/>
                    <a:pt x="2623719" y="20005"/>
                    <a:pt x="2814121" y="0"/>
                  </a:cubicBezTo>
                  <a:cubicBezTo>
                    <a:pt x="2799923" y="118559"/>
                    <a:pt x="2805897" y="290734"/>
                    <a:pt x="2814121" y="369332"/>
                  </a:cubicBezTo>
                  <a:cubicBezTo>
                    <a:pt x="2554926" y="377051"/>
                    <a:pt x="2464839" y="349829"/>
                    <a:pt x="2223156" y="369332"/>
                  </a:cubicBezTo>
                  <a:cubicBezTo>
                    <a:pt x="1981473" y="388835"/>
                    <a:pt x="1885945" y="377635"/>
                    <a:pt x="1604049" y="369332"/>
                  </a:cubicBezTo>
                  <a:cubicBezTo>
                    <a:pt x="1322153" y="361029"/>
                    <a:pt x="1123499" y="355210"/>
                    <a:pt x="984942" y="369332"/>
                  </a:cubicBezTo>
                  <a:cubicBezTo>
                    <a:pt x="846385" y="383454"/>
                    <a:pt x="297785" y="396680"/>
                    <a:pt x="0" y="369332"/>
                  </a:cubicBezTo>
                  <a:cubicBezTo>
                    <a:pt x="8644" y="292637"/>
                    <a:pt x="-6673" y="107892"/>
                    <a:pt x="0" y="0"/>
                  </a:cubicBezTo>
                  <a:close/>
                </a:path>
                <a:path w="2814121" h="369332" stroke="0" extrusionOk="0">
                  <a:moveTo>
                    <a:pt x="0" y="0"/>
                  </a:moveTo>
                  <a:cubicBezTo>
                    <a:pt x="165469" y="7585"/>
                    <a:pt x="285503" y="-2368"/>
                    <a:pt x="534683" y="0"/>
                  </a:cubicBezTo>
                  <a:cubicBezTo>
                    <a:pt x="783863" y="2368"/>
                    <a:pt x="819944" y="8265"/>
                    <a:pt x="1069366" y="0"/>
                  </a:cubicBezTo>
                  <a:cubicBezTo>
                    <a:pt x="1318788" y="-8265"/>
                    <a:pt x="1421396" y="-18247"/>
                    <a:pt x="1604049" y="0"/>
                  </a:cubicBezTo>
                  <a:cubicBezTo>
                    <a:pt x="1786702" y="18247"/>
                    <a:pt x="1912677" y="-16501"/>
                    <a:pt x="2082450" y="0"/>
                  </a:cubicBezTo>
                  <a:cubicBezTo>
                    <a:pt x="2252223" y="16501"/>
                    <a:pt x="2450525" y="11461"/>
                    <a:pt x="2814121" y="0"/>
                  </a:cubicBezTo>
                  <a:cubicBezTo>
                    <a:pt x="2822310" y="146774"/>
                    <a:pt x="2797394" y="242307"/>
                    <a:pt x="2814121" y="369332"/>
                  </a:cubicBezTo>
                  <a:cubicBezTo>
                    <a:pt x="2661169" y="352238"/>
                    <a:pt x="2431435" y="356553"/>
                    <a:pt x="2251297" y="369332"/>
                  </a:cubicBezTo>
                  <a:cubicBezTo>
                    <a:pt x="2071159" y="382111"/>
                    <a:pt x="1769482" y="369650"/>
                    <a:pt x="1632190" y="369332"/>
                  </a:cubicBezTo>
                  <a:cubicBezTo>
                    <a:pt x="1494898" y="369014"/>
                    <a:pt x="1262510" y="360459"/>
                    <a:pt x="1097507" y="369332"/>
                  </a:cubicBezTo>
                  <a:cubicBezTo>
                    <a:pt x="932504" y="378205"/>
                    <a:pt x="732113" y="355297"/>
                    <a:pt x="619107" y="369332"/>
                  </a:cubicBezTo>
                  <a:cubicBezTo>
                    <a:pt x="506101" y="383367"/>
                    <a:pt x="151911" y="379545"/>
                    <a:pt x="0" y="369332"/>
                  </a:cubicBezTo>
                  <a:cubicBezTo>
                    <a:pt x="9363" y="244631"/>
                    <a:pt x="-12516" y="1159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2404820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Type answer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0E4FB4E-67F3-8C48-B6A6-F5608796A403}"/>
                </a:ext>
              </a:extLst>
            </p:cNvPr>
            <p:cNvSpPr txBox="1"/>
            <p:nvPr/>
          </p:nvSpPr>
          <p:spPr>
            <a:xfrm>
              <a:off x="8216379" y="3715956"/>
              <a:ext cx="1613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886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9347B28-618C-2D46-831F-0C91256B2D8F}"/>
              </a:ext>
            </a:extLst>
          </p:cNvPr>
          <p:cNvGrpSpPr/>
          <p:nvPr/>
        </p:nvGrpSpPr>
        <p:grpSpPr>
          <a:xfrm>
            <a:off x="340395" y="2299049"/>
            <a:ext cx="11511206" cy="2879483"/>
            <a:chOff x="340395" y="2299049"/>
            <a:chExt cx="11511206" cy="2879483"/>
          </a:xfrm>
        </p:grpSpPr>
        <p:sp>
          <p:nvSpPr>
            <p:cNvPr id="3" name="Left-right Arrow 2">
              <a:extLst>
                <a:ext uri="{FF2B5EF4-FFF2-40B4-BE49-F238E27FC236}">
                  <a16:creationId xmlns:a16="http://schemas.microsoft.com/office/drawing/2014/main" id="{AE45A633-FE24-0A49-918B-EC91EB9F9DCD}"/>
                </a:ext>
              </a:extLst>
            </p:cNvPr>
            <p:cNvSpPr/>
            <p:nvPr/>
          </p:nvSpPr>
          <p:spPr>
            <a:xfrm>
              <a:off x="340395" y="2299049"/>
              <a:ext cx="11511206" cy="2879483"/>
            </a:xfrm>
            <a:custGeom>
              <a:avLst/>
              <a:gdLst>
                <a:gd name="connsiteX0" fmla="*/ 0 w 11511206"/>
                <a:gd name="connsiteY0" fmla="*/ 1439742 h 2879483"/>
                <a:gd name="connsiteX1" fmla="*/ 288421 w 11511206"/>
                <a:gd name="connsiteY1" fmla="*/ 945431 h 2879483"/>
                <a:gd name="connsiteX2" fmla="*/ 568441 w 11511206"/>
                <a:gd name="connsiteY2" fmla="*/ 465517 h 2879483"/>
                <a:gd name="connsiteX3" fmla="*/ 840060 w 11511206"/>
                <a:gd name="connsiteY3" fmla="*/ 0 h 2879483"/>
                <a:gd name="connsiteX4" fmla="*/ 840060 w 11511206"/>
                <a:gd name="connsiteY4" fmla="*/ 359936 h 2879483"/>
                <a:gd name="connsiteX5" fmla="*/ 840060 w 11511206"/>
                <a:gd name="connsiteY5" fmla="*/ 719871 h 2879483"/>
                <a:gd name="connsiteX6" fmla="*/ 1593777 w 11511206"/>
                <a:gd name="connsiteY6" fmla="*/ 719871 h 2879483"/>
                <a:gd name="connsiteX7" fmla="*/ 2150871 w 11511206"/>
                <a:gd name="connsiteY7" fmla="*/ 719871 h 2879483"/>
                <a:gd name="connsiteX8" fmla="*/ 2707966 w 11511206"/>
                <a:gd name="connsiteY8" fmla="*/ 719871 h 2879483"/>
                <a:gd name="connsiteX9" fmla="*/ 3461683 w 11511206"/>
                <a:gd name="connsiteY9" fmla="*/ 719871 h 2879483"/>
                <a:gd name="connsiteX10" fmla="*/ 4117089 w 11511206"/>
                <a:gd name="connsiteY10" fmla="*/ 719871 h 2879483"/>
                <a:gd name="connsiteX11" fmla="*/ 4477562 w 11511206"/>
                <a:gd name="connsiteY11" fmla="*/ 719871 h 2879483"/>
                <a:gd name="connsiteX12" fmla="*/ 5034657 w 11511206"/>
                <a:gd name="connsiteY12" fmla="*/ 719871 h 2879483"/>
                <a:gd name="connsiteX13" fmla="*/ 5788373 w 11511206"/>
                <a:gd name="connsiteY13" fmla="*/ 719871 h 2879483"/>
                <a:gd name="connsiteX14" fmla="*/ 6247157 w 11511206"/>
                <a:gd name="connsiteY14" fmla="*/ 719871 h 2879483"/>
                <a:gd name="connsiteX15" fmla="*/ 7099185 w 11511206"/>
                <a:gd name="connsiteY15" fmla="*/ 719871 h 2879483"/>
                <a:gd name="connsiteX16" fmla="*/ 7951212 w 11511206"/>
                <a:gd name="connsiteY16" fmla="*/ 719871 h 2879483"/>
                <a:gd name="connsiteX17" fmla="*/ 8606618 w 11511206"/>
                <a:gd name="connsiteY17" fmla="*/ 719871 h 2879483"/>
                <a:gd name="connsiteX18" fmla="*/ 9458645 w 11511206"/>
                <a:gd name="connsiteY18" fmla="*/ 719871 h 2879483"/>
                <a:gd name="connsiteX19" fmla="*/ 10114051 w 11511206"/>
                <a:gd name="connsiteY19" fmla="*/ 719871 h 2879483"/>
                <a:gd name="connsiteX20" fmla="*/ 10671146 w 11511206"/>
                <a:gd name="connsiteY20" fmla="*/ 719871 h 2879483"/>
                <a:gd name="connsiteX21" fmla="*/ 10671146 w 11511206"/>
                <a:gd name="connsiteY21" fmla="*/ 381532 h 2879483"/>
                <a:gd name="connsiteX22" fmla="*/ 10671146 w 11511206"/>
                <a:gd name="connsiteY22" fmla="*/ 0 h 2879483"/>
                <a:gd name="connsiteX23" fmla="*/ 10934365 w 11511206"/>
                <a:gd name="connsiteY23" fmla="*/ 451119 h 2879483"/>
                <a:gd name="connsiteX24" fmla="*/ 11189183 w 11511206"/>
                <a:gd name="connsiteY24" fmla="*/ 887841 h 2879483"/>
                <a:gd name="connsiteX25" fmla="*/ 11511206 w 11511206"/>
                <a:gd name="connsiteY25" fmla="*/ 1439742 h 2879483"/>
                <a:gd name="connsiteX26" fmla="*/ 11239587 w 11511206"/>
                <a:gd name="connsiteY26" fmla="*/ 1905258 h 2879483"/>
                <a:gd name="connsiteX27" fmla="*/ 10976368 w 11511206"/>
                <a:gd name="connsiteY27" fmla="*/ 2356377 h 2879483"/>
                <a:gd name="connsiteX28" fmla="*/ 10671146 w 11511206"/>
                <a:gd name="connsiteY28" fmla="*/ 2879483 h 2879483"/>
                <a:gd name="connsiteX29" fmla="*/ 10671146 w 11511206"/>
                <a:gd name="connsiteY29" fmla="*/ 2505150 h 2879483"/>
                <a:gd name="connsiteX30" fmla="*/ 10671146 w 11511206"/>
                <a:gd name="connsiteY30" fmla="*/ 2159612 h 2879483"/>
                <a:gd name="connsiteX31" fmla="*/ 10310673 w 11511206"/>
                <a:gd name="connsiteY31" fmla="*/ 2159612 h 2879483"/>
                <a:gd name="connsiteX32" fmla="*/ 9655267 w 11511206"/>
                <a:gd name="connsiteY32" fmla="*/ 2159612 h 2879483"/>
                <a:gd name="connsiteX33" fmla="*/ 8901551 w 11511206"/>
                <a:gd name="connsiteY33" fmla="*/ 2159612 h 2879483"/>
                <a:gd name="connsiteX34" fmla="*/ 8344456 w 11511206"/>
                <a:gd name="connsiteY34" fmla="*/ 2159612 h 2879483"/>
                <a:gd name="connsiteX35" fmla="*/ 7885672 w 11511206"/>
                <a:gd name="connsiteY35" fmla="*/ 2159612 h 2879483"/>
                <a:gd name="connsiteX36" fmla="*/ 7426888 w 11511206"/>
                <a:gd name="connsiteY36" fmla="*/ 2159612 h 2879483"/>
                <a:gd name="connsiteX37" fmla="*/ 6673171 w 11511206"/>
                <a:gd name="connsiteY37" fmla="*/ 2159612 h 2879483"/>
                <a:gd name="connsiteX38" fmla="*/ 6312698 w 11511206"/>
                <a:gd name="connsiteY38" fmla="*/ 2159612 h 2879483"/>
                <a:gd name="connsiteX39" fmla="*/ 5755603 w 11511206"/>
                <a:gd name="connsiteY39" fmla="*/ 2159612 h 2879483"/>
                <a:gd name="connsiteX40" fmla="*/ 5100197 w 11511206"/>
                <a:gd name="connsiteY40" fmla="*/ 2159612 h 2879483"/>
                <a:gd name="connsiteX41" fmla="*/ 4641413 w 11511206"/>
                <a:gd name="connsiteY41" fmla="*/ 2159612 h 2879483"/>
                <a:gd name="connsiteX42" fmla="*/ 3789386 w 11511206"/>
                <a:gd name="connsiteY42" fmla="*/ 2159612 h 2879483"/>
                <a:gd name="connsiteX43" fmla="*/ 3428913 w 11511206"/>
                <a:gd name="connsiteY43" fmla="*/ 2159612 h 2879483"/>
                <a:gd name="connsiteX44" fmla="*/ 3068439 w 11511206"/>
                <a:gd name="connsiteY44" fmla="*/ 2159612 h 2879483"/>
                <a:gd name="connsiteX45" fmla="*/ 2511345 w 11511206"/>
                <a:gd name="connsiteY45" fmla="*/ 2159612 h 2879483"/>
                <a:gd name="connsiteX46" fmla="*/ 1855939 w 11511206"/>
                <a:gd name="connsiteY46" fmla="*/ 2159612 h 2879483"/>
                <a:gd name="connsiteX47" fmla="*/ 840060 w 11511206"/>
                <a:gd name="connsiteY47" fmla="*/ 2159612 h 2879483"/>
                <a:gd name="connsiteX48" fmla="*/ 840060 w 11511206"/>
                <a:gd name="connsiteY48" fmla="*/ 2526746 h 2879483"/>
                <a:gd name="connsiteX49" fmla="*/ 840060 w 11511206"/>
                <a:gd name="connsiteY49" fmla="*/ 2879483 h 2879483"/>
                <a:gd name="connsiteX50" fmla="*/ 576841 w 11511206"/>
                <a:gd name="connsiteY50" fmla="*/ 2428364 h 2879483"/>
                <a:gd name="connsiteX51" fmla="*/ 322023 w 11511206"/>
                <a:gd name="connsiteY51" fmla="*/ 1991643 h 2879483"/>
                <a:gd name="connsiteX52" fmla="*/ 0 w 11511206"/>
                <a:gd name="connsiteY52" fmla="*/ 1439742 h 2879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511206" h="2879483" fill="none" extrusionOk="0">
                  <a:moveTo>
                    <a:pt x="0" y="1439742"/>
                  </a:moveTo>
                  <a:cubicBezTo>
                    <a:pt x="92295" y="1289845"/>
                    <a:pt x="169620" y="1198783"/>
                    <a:pt x="288421" y="945431"/>
                  </a:cubicBezTo>
                  <a:cubicBezTo>
                    <a:pt x="407221" y="692079"/>
                    <a:pt x="471814" y="614682"/>
                    <a:pt x="568441" y="465517"/>
                  </a:cubicBezTo>
                  <a:cubicBezTo>
                    <a:pt x="665068" y="316351"/>
                    <a:pt x="712625" y="215439"/>
                    <a:pt x="840060" y="0"/>
                  </a:cubicBezTo>
                  <a:cubicBezTo>
                    <a:pt x="854900" y="150062"/>
                    <a:pt x="829053" y="194158"/>
                    <a:pt x="840060" y="359936"/>
                  </a:cubicBezTo>
                  <a:cubicBezTo>
                    <a:pt x="851067" y="525714"/>
                    <a:pt x="832268" y="626941"/>
                    <a:pt x="840060" y="719871"/>
                  </a:cubicBezTo>
                  <a:cubicBezTo>
                    <a:pt x="1027104" y="727575"/>
                    <a:pt x="1366891" y="719884"/>
                    <a:pt x="1593777" y="719871"/>
                  </a:cubicBezTo>
                  <a:cubicBezTo>
                    <a:pt x="1820663" y="719858"/>
                    <a:pt x="1947098" y="710661"/>
                    <a:pt x="2150871" y="719871"/>
                  </a:cubicBezTo>
                  <a:cubicBezTo>
                    <a:pt x="2354644" y="729081"/>
                    <a:pt x="2581873" y="745854"/>
                    <a:pt x="2707966" y="719871"/>
                  </a:cubicBezTo>
                  <a:cubicBezTo>
                    <a:pt x="2834060" y="693888"/>
                    <a:pt x="3151984" y="700300"/>
                    <a:pt x="3461683" y="719871"/>
                  </a:cubicBezTo>
                  <a:cubicBezTo>
                    <a:pt x="3771382" y="739442"/>
                    <a:pt x="3911252" y="704842"/>
                    <a:pt x="4117089" y="719871"/>
                  </a:cubicBezTo>
                  <a:cubicBezTo>
                    <a:pt x="4322926" y="734900"/>
                    <a:pt x="4386093" y="706341"/>
                    <a:pt x="4477562" y="719871"/>
                  </a:cubicBezTo>
                  <a:cubicBezTo>
                    <a:pt x="4569031" y="733401"/>
                    <a:pt x="4905642" y="731536"/>
                    <a:pt x="5034657" y="719871"/>
                  </a:cubicBezTo>
                  <a:cubicBezTo>
                    <a:pt x="5163672" y="708206"/>
                    <a:pt x="5636421" y="740863"/>
                    <a:pt x="5788373" y="719871"/>
                  </a:cubicBezTo>
                  <a:cubicBezTo>
                    <a:pt x="5940325" y="698879"/>
                    <a:pt x="6049448" y="698296"/>
                    <a:pt x="6247157" y="719871"/>
                  </a:cubicBezTo>
                  <a:cubicBezTo>
                    <a:pt x="6444866" y="741446"/>
                    <a:pt x="6764797" y="747574"/>
                    <a:pt x="7099185" y="719871"/>
                  </a:cubicBezTo>
                  <a:cubicBezTo>
                    <a:pt x="7433573" y="692168"/>
                    <a:pt x="7525761" y="746477"/>
                    <a:pt x="7951212" y="719871"/>
                  </a:cubicBezTo>
                  <a:cubicBezTo>
                    <a:pt x="8376663" y="693265"/>
                    <a:pt x="8285240" y="703164"/>
                    <a:pt x="8606618" y="719871"/>
                  </a:cubicBezTo>
                  <a:cubicBezTo>
                    <a:pt x="8927996" y="736578"/>
                    <a:pt x="9226046" y="758906"/>
                    <a:pt x="9458645" y="719871"/>
                  </a:cubicBezTo>
                  <a:cubicBezTo>
                    <a:pt x="9691244" y="680836"/>
                    <a:pt x="9843590" y="699456"/>
                    <a:pt x="10114051" y="719871"/>
                  </a:cubicBezTo>
                  <a:cubicBezTo>
                    <a:pt x="10384512" y="740286"/>
                    <a:pt x="10515425" y="722908"/>
                    <a:pt x="10671146" y="719871"/>
                  </a:cubicBezTo>
                  <a:cubicBezTo>
                    <a:pt x="10656067" y="588810"/>
                    <a:pt x="10685765" y="458257"/>
                    <a:pt x="10671146" y="381532"/>
                  </a:cubicBezTo>
                  <a:cubicBezTo>
                    <a:pt x="10656527" y="304807"/>
                    <a:pt x="10680956" y="124972"/>
                    <a:pt x="10671146" y="0"/>
                  </a:cubicBezTo>
                  <a:cubicBezTo>
                    <a:pt x="10712357" y="101472"/>
                    <a:pt x="10843703" y="264453"/>
                    <a:pt x="10934365" y="451119"/>
                  </a:cubicBezTo>
                  <a:cubicBezTo>
                    <a:pt x="11025027" y="637786"/>
                    <a:pt x="11085628" y="728189"/>
                    <a:pt x="11189183" y="887841"/>
                  </a:cubicBezTo>
                  <a:cubicBezTo>
                    <a:pt x="11292738" y="1047493"/>
                    <a:pt x="11363203" y="1175045"/>
                    <a:pt x="11511206" y="1439742"/>
                  </a:cubicBezTo>
                  <a:cubicBezTo>
                    <a:pt x="11412443" y="1644320"/>
                    <a:pt x="11328719" y="1747063"/>
                    <a:pt x="11239587" y="1905258"/>
                  </a:cubicBezTo>
                  <a:cubicBezTo>
                    <a:pt x="11150455" y="2063453"/>
                    <a:pt x="11048659" y="2211223"/>
                    <a:pt x="10976368" y="2356377"/>
                  </a:cubicBezTo>
                  <a:cubicBezTo>
                    <a:pt x="10904077" y="2501531"/>
                    <a:pt x="10803088" y="2697354"/>
                    <a:pt x="10671146" y="2879483"/>
                  </a:cubicBezTo>
                  <a:cubicBezTo>
                    <a:pt x="10673818" y="2743508"/>
                    <a:pt x="10688029" y="2605305"/>
                    <a:pt x="10671146" y="2505150"/>
                  </a:cubicBezTo>
                  <a:cubicBezTo>
                    <a:pt x="10654263" y="2404995"/>
                    <a:pt x="10668766" y="2267393"/>
                    <a:pt x="10671146" y="2159612"/>
                  </a:cubicBezTo>
                  <a:cubicBezTo>
                    <a:pt x="10498662" y="2153532"/>
                    <a:pt x="10391215" y="2147054"/>
                    <a:pt x="10310673" y="2159612"/>
                  </a:cubicBezTo>
                  <a:cubicBezTo>
                    <a:pt x="10230131" y="2172170"/>
                    <a:pt x="9806106" y="2174181"/>
                    <a:pt x="9655267" y="2159612"/>
                  </a:cubicBezTo>
                  <a:cubicBezTo>
                    <a:pt x="9504428" y="2145043"/>
                    <a:pt x="9192560" y="2176726"/>
                    <a:pt x="8901551" y="2159612"/>
                  </a:cubicBezTo>
                  <a:cubicBezTo>
                    <a:pt x="8610542" y="2142498"/>
                    <a:pt x="8594355" y="2151436"/>
                    <a:pt x="8344456" y="2159612"/>
                  </a:cubicBezTo>
                  <a:cubicBezTo>
                    <a:pt x="8094557" y="2167788"/>
                    <a:pt x="8068930" y="2182435"/>
                    <a:pt x="7885672" y="2159612"/>
                  </a:cubicBezTo>
                  <a:cubicBezTo>
                    <a:pt x="7702414" y="2136789"/>
                    <a:pt x="7529677" y="2158429"/>
                    <a:pt x="7426888" y="2159612"/>
                  </a:cubicBezTo>
                  <a:cubicBezTo>
                    <a:pt x="7324099" y="2160795"/>
                    <a:pt x="6900629" y="2156318"/>
                    <a:pt x="6673171" y="2159612"/>
                  </a:cubicBezTo>
                  <a:cubicBezTo>
                    <a:pt x="6445713" y="2162906"/>
                    <a:pt x="6395092" y="2154326"/>
                    <a:pt x="6312698" y="2159612"/>
                  </a:cubicBezTo>
                  <a:cubicBezTo>
                    <a:pt x="6230304" y="2164898"/>
                    <a:pt x="5890230" y="2175188"/>
                    <a:pt x="5755603" y="2159612"/>
                  </a:cubicBezTo>
                  <a:cubicBezTo>
                    <a:pt x="5620977" y="2144036"/>
                    <a:pt x="5345395" y="2180329"/>
                    <a:pt x="5100197" y="2159612"/>
                  </a:cubicBezTo>
                  <a:cubicBezTo>
                    <a:pt x="4854999" y="2138895"/>
                    <a:pt x="4775086" y="2180566"/>
                    <a:pt x="4641413" y="2159612"/>
                  </a:cubicBezTo>
                  <a:cubicBezTo>
                    <a:pt x="4507740" y="2138658"/>
                    <a:pt x="4201688" y="2130798"/>
                    <a:pt x="3789386" y="2159612"/>
                  </a:cubicBezTo>
                  <a:cubicBezTo>
                    <a:pt x="3377084" y="2188426"/>
                    <a:pt x="3595054" y="2174534"/>
                    <a:pt x="3428913" y="2159612"/>
                  </a:cubicBezTo>
                  <a:cubicBezTo>
                    <a:pt x="3262772" y="2144690"/>
                    <a:pt x="3223580" y="2174167"/>
                    <a:pt x="3068439" y="2159612"/>
                  </a:cubicBezTo>
                  <a:cubicBezTo>
                    <a:pt x="2913298" y="2145057"/>
                    <a:pt x="2696351" y="2179710"/>
                    <a:pt x="2511345" y="2159612"/>
                  </a:cubicBezTo>
                  <a:cubicBezTo>
                    <a:pt x="2326339" y="2139514"/>
                    <a:pt x="2072491" y="2153491"/>
                    <a:pt x="1855939" y="2159612"/>
                  </a:cubicBezTo>
                  <a:cubicBezTo>
                    <a:pt x="1639387" y="2165733"/>
                    <a:pt x="1262987" y="2167262"/>
                    <a:pt x="840060" y="2159612"/>
                  </a:cubicBezTo>
                  <a:cubicBezTo>
                    <a:pt x="857497" y="2338497"/>
                    <a:pt x="827433" y="2450793"/>
                    <a:pt x="840060" y="2526746"/>
                  </a:cubicBezTo>
                  <a:cubicBezTo>
                    <a:pt x="852687" y="2602699"/>
                    <a:pt x="825242" y="2756679"/>
                    <a:pt x="840060" y="2879483"/>
                  </a:cubicBezTo>
                  <a:cubicBezTo>
                    <a:pt x="738540" y="2741482"/>
                    <a:pt x="683118" y="2571374"/>
                    <a:pt x="576841" y="2428364"/>
                  </a:cubicBezTo>
                  <a:cubicBezTo>
                    <a:pt x="470564" y="2285354"/>
                    <a:pt x="458682" y="2199597"/>
                    <a:pt x="322023" y="1991643"/>
                  </a:cubicBezTo>
                  <a:cubicBezTo>
                    <a:pt x="185364" y="1783689"/>
                    <a:pt x="117142" y="1669427"/>
                    <a:pt x="0" y="1439742"/>
                  </a:cubicBezTo>
                  <a:close/>
                </a:path>
                <a:path w="11511206" h="2879483" stroke="0" extrusionOk="0">
                  <a:moveTo>
                    <a:pt x="0" y="1439742"/>
                  </a:moveTo>
                  <a:cubicBezTo>
                    <a:pt x="107719" y="1209431"/>
                    <a:pt x="206499" y="1076462"/>
                    <a:pt x="271619" y="974225"/>
                  </a:cubicBezTo>
                  <a:cubicBezTo>
                    <a:pt x="336740" y="871988"/>
                    <a:pt x="440213" y="691580"/>
                    <a:pt x="526438" y="537504"/>
                  </a:cubicBezTo>
                  <a:cubicBezTo>
                    <a:pt x="612663" y="383427"/>
                    <a:pt x="673132" y="248795"/>
                    <a:pt x="840060" y="0"/>
                  </a:cubicBezTo>
                  <a:cubicBezTo>
                    <a:pt x="855815" y="170940"/>
                    <a:pt x="830160" y="272337"/>
                    <a:pt x="840060" y="352737"/>
                  </a:cubicBezTo>
                  <a:cubicBezTo>
                    <a:pt x="849960" y="433137"/>
                    <a:pt x="832741" y="590984"/>
                    <a:pt x="840060" y="719871"/>
                  </a:cubicBezTo>
                  <a:cubicBezTo>
                    <a:pt x="1060058" y="711517"/>
                    <a:pt x="1140239" y="730584"/>
                    <a:pt x="1298844" y="719871"/>
                  </a:cubicBezTo>
                  <a:cubicBezTo>
                    <a:pt x="1457449" y="709158"/>
                    <a:pt x="1644693" y="739099"/>
                    <a:pt x="1757628" y="719871"/>
                  </a:cubicBezTo>
                  <a:cubicBezTo>
                    <a:pt x="1870563" y="700643"/>
                    <a:pt x="2184943" y="738657"/>
                    <a:pt x="2609655" y="719871"/>
                  </a:cubicBezTo>
                  <a:cubicBezTo>
                    <a:pt x="3034367" y="701085"/>
                    <a:pt x="2798610" y="716615"/>
                    <a:pt x="2970129" y="719871"/>
                  </a:cubicBezTo>
                  <a:cubicBezTo>
                    <a:pt x="3141648" y="723127"/>
                    <a:pt x="3301631" y="716904"/>
                    <a:pt x="3625534" y="719871"/>
                  </a:cubicBezTo>
                  <a:cubicBezTo>
                    <a:pt x="3949438" y="722838"/>
                    <a:pt x="4113246" y="710267"/>
                    <a:pt x="4280940" y="719871"/>
                  </a:cubicBezTo>
                  <a:cubicBezTo>
                    <a:pt x="4448634" y="729475"/>
                    <a:pt x="4669803" y="718171"/>
                    <a:pt x="4838035" y="719871"/>
                  </a:cubicBezTo>
                  <a:cubicBezTo>
                    <a:pt x="5006268" y="721571"/>
                    <a:pt x="5513647" y="726424"/>
                    <a:pt x="5690062" y="719871"/>
                  </a:cubicBezTo>
                  <a:cubicBezTo>
                    <a:pt x="5866477" y="713318"/>
                    <a:pt x="6347320" y="741539"/>
                    <a:pt x="6542090" y="719871"/>
                  </a:cubicBezTo>
                  <a:cubicBezTo>
                    <a:pt x="6736860" y="698203"/>
                    <a:pt x="6904292" y="736125"/>
                    <a:pt x="7000874" y="719871"/>
                  </a:cubicBezTo>
                  <a:cubicBezTo>
                    <a:pt x="7097456" y="703617"/>
                    <a:pt x="7365317" y="729586"/>
                    <a:pt x="7656280" y="719871"/>
                  </a:cubicBezTo>
                  <a:cubicBezTo>
                    <a:pt x="7947243" y="710156"/>
                    <a:pt x="8258150" y="725571"/>
                    <a:pt x="8508307" y="719871"/>
                  </a:cubicBezTo>
                  <a:cubicBezTo>
                    <a:pt x="8758464" y="714171"/>
                    <a:pt x="9028196" y="692896"/>
                    <a:pt x="9163713" y="719871"/>
                  </a:cubicBezTo>
                  <a:cubicBezTo>
                    <a:pt x="9299230" y="746846"/>
                    <a:pt x="9356295" y="723770"/>
                    <a:pt x="9524186" y="719871"/>
                  </a:cubicBezTo>
                  <a:cubicBezTo>
                    <a:pt x="9692077" y="715972"/>
                    <a:pt x="9814372" y="708022"/>
                    <a:pt x="9982970" y="719871"/>
                  </a:cubicBezTo>
                  <a:cubicBezTo>
                    <a:pt x="10151568" y="731720"/>
                    <a:pt x="10531274" y="710934"/>
                    <a:pt x="10671146" y="719871"/>
                  </a:cubicBezTo>
                  <a:cubicBezTo>
                    <a:pt x="10658283" y="576664"/>
                    <a:pt x="10681043" y="524417"/>
                    <a:pt x="10671146" y="359936"/>
                  </a:cubicBezTo>
                  <a:cubicBezTo>
                    <a:pt x="10661249" y="195456"/>
                    <a:pt x="10663131" y="134930"/>
                    <a:pt x="10671146" y="0"/>
                  </a:cubicBezTo>
                  <a:cubicBezTo>
                    <a:pt x="10820991" y="207002"/>
                    <a:pt x="10855710" y="295460"/>
                    <a:pt x="10942765" y="465517"/>
                  </a:cubicBezTo>
                  <a:cubicBezTo>
                    <a:pt x="11029820" y="635574"/>
                    <a:pt x="11117291" y="795897"/>
                    <a:pt x="11222785" y="945431"/>
                  </a:cubicBezTo>
                  <a:cubicBezTo>
                    <a:pt x="11328279" y="1094965"/>
                    <a:pt x="11460370" y="1331797"/>
                    <a:pt x="11511206" y="1439742"/>
                  </a:cubicBezTo>
                  <a:cubicBezTo>
                    <a:pt x="11365732" y="1632807"/>
                    <a:pt x="11330084" y="1695034"/>
                    <a:pt x="11222785" y="1934053"/>
                  </a:cubicBezTo>
                  <a:cubicBezTo>
                    <a:pt x="11115487" y="2173072"/>
                    <a:pt x="11068422" y="2197737"/>
                    <a:pt x="10959567" y="2385172"/>
                  </a:cubicBezTo>
                  <a:cubicBezTo>
                    <a:pt x="10850712" y="2572607"/>
                    <a:pt x="10784397" y="2732679"/>
                    <a:pt x="10671146" y="2879483"/>
                  </a:cubicBezTo>
                  <a:cubicBezTo>
                    <a:pt x="10661619" y="2784272"/>
                    <a:pt x="10687314" y="2626459"/>
                    <a:pt x="10671146" y="2541144"/>
                  </a:cubicBezTo>
                  <a:cubicBezTo>
                    <a:pt x="10654978" y="2455829"/>
                    <a:pt x="10686067" y="2249492"/>
                    <a:pt x="10671146" y="2159612"/>
                  </a:cubicBezTo>
                  <a:cubicBezTo>
                    <a:pt x="10294297" y="2170918"/>
                    <a:pt x="10240249" y="2141474"/>
                    <a:pt x="9917429" y="2159612"/>
                  </a:cubicBezTo>
                  <a:cubicBezTo>
                    <a:pt x="9594609" y="2177750"/>
                    <a:pt x="9467845" y="2130349"/>
                    <a:pt x="9065402" y="2159612"/>
                  </a:cubicBezTo>
                  <a:cubicBezTo>
                    <a:pt x="8662959" y="2188875"/>
                    <a:pt x="8712657" y="2142260"/>
                    <a:pt x="8606618" y="2159612"/>
                  </a:cubicBezTo>
                  <a:cubicBezTo>
                    <a:pt x="8500579" y="2176964"/>
                    <a:pt x="8063355" y="2196658"/>
                    <a:pt x="7852901" y="2159612"/>
                  </a:cubicBezTo>
                  <a:cubicBezTo>
                    <a:pt x="7642447" y="2122566"/>
                    <a:pt x="7607662" y="2168646"/>
                    <a:pt x="7394117" y="2159612"/>
                  </a:cubicBezTo>
                  <a:cubicBezTo>
                    <a:pt x="7180572" y="2150578"/>
                    <a:pt x="6976534" y="2184210"/>
                    <a:pt x="6738712" y="2159612"/>
                  </a:cubicBezTo>
                  <a:cubicBezTo>
                    <a:pt x="6500890" y="2135014"/>
                    <a:pt x="6313095" y="2158718"/>
                    <a:pt x="5984995" y="2159612"/>
                  </a:cubicBezTo>
                  <a:cubicBezTo>
                    <a:pt x="5656895" y="2160506"/>
                    <a:pt x="5784303" y="2156027"/>
                    <a:pt x="5624522" y="2159612"/>
                  </a:cubicBezTo>
                  <a:cubicBezTo>
                    <a:pt x="5464741" y="2163197"/>
                    <a:pt x="5354569" y="2170633"/>
                    <a:pt x="5264049" y="2159612"/>
                  </a:cubicBezTo>
                  <a:cubicBezTo>
                    <a:pt x="5173529" y="2148591"/>
                    <a:pt x="4672744" y="2193153"/>
                    <a:pt x="4412021" y="2159612"/>
                  </a:cubicBezTo>
                  <a:cubicBezTo>
                    <a:pt x="4151298" y="2126071"/>
                    <a:pt x="4073085" y="2189103"/>
                    <a:pt x="3756616" y="2159612"/>
                  </a:cubicBezTo>
                  <a:cubicBezTo>
                    <a:pt x="3440148" y="2130121"/>
                    <a:pt x="3516940" y="2145186"/>
                    <a:pt x="3396142" y="2159612"/>
                  </a:cubicBezTo>
                  <a:cubicBezTo>
                    <a:pt x="3275344" y="2174038"/>
                    <a:pt x="2909020" y="2173297"/>
                    <a:pt x="2740737" y="2159612"/>
                  </a:cubicBezTo>
                  <a:cubicBezTo>
                    <a:pt x="2572454" y="2145927"/>
                    <a:pt x="2159343" y="2122923"/>
                    <a:pt x="1888709" y="2159612"/>
                  </a:cubicBezTo>
                  <a:cubicBezTo>
                    <a:pt x="1618075" y="2196301"/>
                    <a:pt x="1211677" y="2141513"/>
                    <a:pt x="840060" y="2159612"/>
                  </a:cubicBezTo>
                  <a:cubicBezTo>
                    <a:pt x="830652" y="2266025"/>
                    <a:pt x="834307" y="2338259"/>
                    <a:pt x="840060" y="2512349"/>
                  </a:cubicBezTo>
                  <a:cubicBezTo>
                    <a:pt x="845813" y="2686439"/>
                    <a:pt x="850759" y="2715234"/>
                    <a:pt x="840060" y="2879483"/>
                  </a:cubicBezTo>
                  <a:cubicBezTo>
                    <a:pt x="774980" y="2720128"/>
                    <a:pt x="690684" y="2577611"/>
                    <a:pt x="543239" y="2370775"/>
                  </a:cubicBezTo>
                  <a:cubicBezTo>
                    <a:pt x="395794" y="2163939"/>
                    <a:pt x="349540" y="2089734"/>
                    <a:pt x="254818" y="1876463"/>
                  </a:cubicBezTo>
                  <a:cubicBezTo>
                    <a:pt x="160096" y="1663192"/>
                    <a:pt x="57198" y="1555494"/>
                    <a:pt x="0" y="1439742"/>
                  </a:cubicBez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leftRightArrow">
                      <a:avLst>
                        <a:gd name="adj1" fmla="val 50000"/>
                        <a:gd name="adj2" fmla="val 29174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8A5F530-5E44-5348-BAEA-BA121506600F}"/>
                </a:ext>
              </a:extLst>
            </p:cNvPr>
            <p:cNvSpPr/>
            <p:nvPr/>
          </p:nvSpPr>
          <p:spPr>
            <a:xfrm>
              <a:off x="1353354" y="2674974"/>
              <a:ext cx="2071224" cy="2107096"/>
            </a:xfrm>
            <a:custGeom>
              <a:avLst/>
              <a:gdLst>
                <a:gd name="connsiteX0" fmla="*/ 0 w 2071224"/>
                <a:gd name="connsiteY0" fmla="*/ 0 h 2107096"/>
                <a:gd name="connsiteX1" fmla="*/ 648984 w 2071224"/>
                <a:gd name="connsiteY1" fmla="*/ 0 h 2107096"/>
                <a:gd name="connsiteX2" fmla="*/ 1380816 w 2071224"/>
                <a:gd name="connsiteY2" fmla="*/ 0 h 2107096"/>
                <a:gd name="connsiteX3" fmla="*/ 2071224 w 2071224"/>
                <a:gd name="connsiteY3" fmla="*/ 0 h 2107096"/>
                <a:gd name="connsiteX4" fmla="*/ 2071224 w 2071224"/>
                <a:gd name="connsiteY4" fmla="*/ 484632 h 2107096"/>
                <a:gd name="connsiteX5" fmla="*/ 2071224 w 2071224"/>
                <a:gd name="connsiteY5" fmla="*/ 1053548 h 2107096"/>
                <a:gd name="connsiteX6" fmla="*/ 2071224 w 2071224"/>
                <a:gd name="connsiteY6" fmla="*/ 1622464 h 2107096"/>
                <a:gd name="connsiteX7" fmla="*/ 2071224 w 2071224"/>
                <a:gd name="connsiteY7" fmla="*/ 2107096 h 2107096"/>
                <a:gd name="connsiteX8" fmla="*/ 1380816 w 2071224"/>
                <a:gd name="connsiteY8" fmla="*/ 2107096 h 2107096"/>
                <a:gd name="connsiteX9" fmla="*/ 648984 w 2071224"/>
                <a:gd name="connsiteY9" fmla="*/ 2107096 h 2107096"/>
                <a:gd name="connsiteX10" fmla="*/ 0 w 2071224"/>
                <a:gd name="connsiteY10" fmla="*/ 2107096 h 2107096"/>
                <a:gd name="connsiteX11" fmla="*/ 0 w 2071224"/>
                <a:gd name="connsiteY11" fmla="*/ 1601393 h 2107096"/>
                <a:gd name="connsiteX12" fmla="*/ 0 w 2071224"/>
                <a:gd name="connsiteY12" fmla="*/ 1137832 h 2107096"/>
                <a:gd name="connsiteX13" fmla="*/ 0 w 2071224"/>
                <a:gd name="connsiteY13" fmla="*/ 568916 h 2107096"/>
                <a:gd name="connsiteX14" fmla="*/ 0 w 2071224"/>
                <a:gd name="connsiteY14" fmla="*/ 0 h 21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1224" h="2107096" fill="none" extrusionOk="0">
                  <a:moveTo>
                    <a:pt x="0" y="0"/>
                  </a:moveTo>
                  <a:cubicBezTo>
                    <a:pt x="191206" y="-9113"/>
                    <a:pt x="501826" y="8918"/>
                    <a:pt x="648984" y="0"/>
                  </a:cubicBezTo>
                  <a:cubicBezTo>
                    <a:pt x="796142" y="-8918"/>
                    <a:pt x="1229046" y="28862"/>
                    <a:pt x="1380816" y="0"/>
                  </a:cubicBezTo>
                  <a:cubicBezTo>
                    <a:pt x="1532586" y="-28862"/>
                    <a:pt x="1930106" y="27010"/>
                    <a:pt x="2071224" y="0"/>
                  </a:cubicBezTo>
                  <a:cubicBezTo>
                    <a:pt x="2076968" y="113929"/>
                    <a:pt x="2093117" y="294837"/>
                    <a:pt x="2071224" y="484632"/>
                  </a:cubicBezTo>
                  <a:cubicBezTo>
                    <a:pt x="2049331" y="674427"/>
                    <a:pt x="2073620" y="833264"/>
                    <a:pt x="2071224" y="1053548"/>
                  </a:cubicBezTo>
                  <a:cubicBezTo>
                    <a:pt x="2068828" y="1273832"/>
                    <a:pt x="2051995" y="1453001"/>
                    <a:pt x="2071224" y="1622464"/>
                  </a:cubicBezTo>
                  <a:cubicBezTo>
                    <a:pt x="2090453" y="1791927"/>
                    <a:pt x="2047504" y="1931267"/>
                    <a:pt x="2071224" y="2107096"/>
                  </a:cubicBezTo>
                  <a:cubicBezTo>
                    <a:pt x="1797664" y="2129221"/>
                    <a:pt x="1532955" y="2087640"/>
                    <a:pt x="1380816" y="2107096"/>
                  </a:cubicBezTo>
                  <a:cubicBezTo>
                    <a:pt x="1228677" y="2126552"/>
                    <a:pt x="864416" y="2116467"/>
                    <a:pt x="648984" y="2107096"/>
                  </a:cubicBezTo>
                  <a:cubicBezTo>
                    <a:pt x="433552" y="2097725"/>
                    <a:pt x="231909" y="2133020"/>
                    <a:pt x="0" y="2107096"/>
                  </a:cubicBezTo>
                  <a:cubicBezTo>
                    <a:pt x="-5645" y="1881271"/>
                    <a:pt x="25157" y="1796753"/>
                    <a:pt x="0" y="1601393"/>
                  </a:cubicBezTo>
                  <a:cubicBezTo>
                    <a:pt x="-25157" y="1406033"/>
                    <a:pt x="18239" y="1278724"/>
                    <a:pt x="0" y="1137832"/>
                  </a:cubicBezTo>
                  <a:cubicBezTo>
                    <a:pt x="-18239" y="996940"/>
                    <a:pt x="-15901" y="798242"/>
                    <a:pt x="0" y="568916"/>
                  </a:cubicBezTo>
                  <a:cubicBezTo>
                    <a:pt x="15901" y="339590"/>
                    <a:pt x="6484" y="179612"/>
                    <a:pt x="0" y="0"/>
                  </a:cubicBezTo>
                  <a:close/>
                </a:path>
                <a:path w="2071224" h="2107096" stroke="0" extrusionOk="0">
                  <a:moveTo>
                    <a:pt x="0" y="0"/>
                  </a:moveTo>
                  <a:cubicBezTo>
                    <a:pt x="327010" y="10302"/>
                    <a:pt x="453827" y="-4903"/>
                    <a:pt x="731832" y="0"/>
                  </a:cubicBezTo>
                  <a:cubicBezTo>
                    <a:pt x="1009837" y="4903"/>
                    <a:pt x="1183652" y="31428"/>
                    <a:pt x="1422240" y="0"/>
                  </a:cubicBezTo>
                  <a:cubicBezTo>
                    <a:pt x="1660828" y="-31428"/>
                    <a:pt x="1780968" y="18816"/>
                    <a:pt x="2071224" y="0"/>
                  </a:cubicBezTo>
                  <a:cubicBezTo>
                    <a:pt x="2058820" y="215196"/>
                    <a:pt x="2080273" y="280110"/>
                    <a:pt x="2071224" y="526774"/>
                  </a:cubicBezTo>
                  <a:cubicBezTo>
                    <a:pt x="2062175" y="773438"/>
                    <a:pt x="2064195" y="903168"/>
                    <a:pt x="2071224" y="1053548"/>
                  </a:cubicBezTo>
                  <a:cubicBezTo>
                    <a:pt x="2078253" y="1203928"/>
                    <a:pt x="2046056" y="1448384"/>
                    <a:pt x="2071224" y="1580322"/>
                  </a:cubicBezTo>
                  <a:cubicBezTo>
                    <a:pt x="2096392" y="1712260"/>
                    <a:pt x="2049710" y="1971981"/>
                    <a:pt x="2071224" y="2107096"/>
                  </a:cubicBezTo>
                  <a:cubicBezTo>
                    <a:pt x="1860785" y="2085716"/>
                    <a:pt x="1648434" y="2110722"/>
                    <a:pt x="1442953" y="2107096"/>
                  </a:cubicBezTo>
                  <a:cubicBezTo>
                    <a:pt x="1237472" y="2103470"/>
                    <a:pt x="996709" y="2108766"/>
                    <a:pt x="814681" y="2107096"/>
                  </a:cubicBezTo>
                  <a:cubicBezTo>
                    <a:pt x="632653" y="2105426"/>
                    <a:pt x="370835" y="2081923"/>
                    <a:pt x="0" y="2107096"/>
                  </a:cubicBezTo>
                  <a:cubicBezTo>
                    <a:pt x="8006" y="1982726"/>
                    <a:pt x="-10530" y="1706824"/>
                    <a:pt x="0" y="1601393"/>
                  </a:cubicBezTo>
                  <a:cubicBezTo>
                    <a:pt x="10530" y="1495962"/>
                    <a:pt x="1398" y="1279851"/>
                    <a:pt x="0" y="1032477"/>
                  </a:cubicBezTo>
                  <a:cubicBezTo>
                    <a:pt x="-1398" y="785103"/>
                    <a:pt x="-10379" y="746510"/>
                    <a:pt x="0" y="547845"/>
                  </a:cubicBezTo>
                  <a:cubicBezTo>
                    <a:pt x="10379" y="349180"/>
                    <a:pt x="-7991" y="232118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Strongly disagree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9C9DD2E-71C0-9A47-BFAA-E0DB9CE6B422}"/>
                </a:ext>
              </a:extLst>
            </p:cNvPr>
            <p:cNvSpPr/>
            <p:nvPr/>
          </p:nvSpPr>
          <p:spPr>
            <a:xfrm>
              <a:off x="3751772" y="2674974"/>
              <a:ext cx="2071224" cy="2107096"/>
            </a:xfrm>
            <a:custGeom>
              <a:avLst/>
              <a:gdLst>
                <a:gd name="connsiteX0" fmla="*/ 0 w 2071224"/>
                <a:gd name="connsiteY0" fmla="*/ 0 h 2107096"/>
                <a:gd name="connsiteX1" fmla="*/ 648984 w 2071224"/>
                <a:gd name="connsiteY1" fmla="*/ 0 h 2107096"/>
                <a:gd name="connsiteX2" fmla="*/ 1380816 w 2071224"/>
                <a:gd name="connsiteY2" fmla="*/ 0 h 2107096"/>
                <a:gd name="connsiteX3" fmla="*/ 2071224 w 2071224"/>
                <a:gd name="connsiteY3" fmla="*/ 0 h 2107096"/>
                <a:gd name="connsiteX4" fmla="*/ 2071224 w 2071224"/>
                <a:gd name="connsiteY4" fmla="*/ 484632 h 2107096"/>
                <a:gd name="connsiteX5" fmla="*/ 2071224 w 2071224"/>
                <a:gd name="connsiteY5" fmla="*/ 1053548 h 2107096"/>
                <a:gd name="connsiteX6" fmla="*/ 2071224 w 2071224"/>
                <a:gd name="connsiteY6" fmla="*/ 1622464 h 2107096"/>
                <a:gd name="connsiteX7" fmla="*/ 2071224 w 2071224"/>
                <a:gd name="connsiteY7" fmla="*/ 2107096 h 2107096"/>
                <a:gd name="connsiteX8" fmla="*/ 1380816 w 2071224"/>
                <a:gd name="connsiteY8" fmla="*/ 2107096 h 2107096"/>
                <a:gd name="connsiteX9" fmla="*/ 648984 w 2071224"/>
                <a:gd name="connsiteY9" fmla="*/ 2107096 h 2107096"/>
                <a:gd name="connsiteX10" fmla="*/ 0 w 2071224"/>
                <a:gd name="connsiteY10" fmla="*/ 2107096 h 2107096"/>
                <a:gd name="connsiteX11" fmla="*/ 0 w 2071224"/>
                <a:gd name="connsiteY11" fmla="*/ 1601393 h 2107096"/>
                <a:gd name="connsiteX12" fmla="*/ 0 w 2071224"/>
                <a:gd name="connsiteY12" fmla="*/ 1137832 h 2107096"/>
                <a:gd name="connsiteX13" fmla="*/ 0 w 2071224"/>
                <a:gd name="connsiteY13" fmla="*/ 568916 h 2107096"/>
                <a:gd name="connsiteX14" fmla="*/ 0 w 2071224"/>
                <a:gd name="connsiteY14" fmla="*/ 0 h 21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1224" h="2107096" fill="none" extrusionOk="0">
                  <a:moveTo>
                    <a:pt x="0" y="0"/>
                  </a:moveTo>
                  <a:cubicBezTo>
                    <a:pt x="191206" y="-9113"/>
                    <a:pt x="501826" y="8918"/>
                    <a:pt x="648984" y="0"/>
                  </a:cubicBezTo>
                  <a:cubicBezTo>
                    <a:pt x="796142" y="-8918"/>
                    <a:pt x="1229046" y="28862"/>
                    <a:pt x="1380816" y="0"/>
                  </a:cubicBezTo>
                  <a:cubicBezTo>
                    <a:pt x="1532586" y="-28862"/>
                    <a:pt x="1930106" y="27010"/>
                    <a:pt x="2071224" y="0"/>
                  </a:cubicBezTo>
                  <a:cubicBezTo>
                    <a:pt x="2076968" y="113929"/>
                    <a:pt x="2093117" y="294837"/>
                    <a:pt x="2071224" y="484632"/>
                  </a:cubicBezTo>
                  <a:cubicBezTo>
                    <a:pt x="2049331" y="674427"/>
                    <a:pt x="2073620" y="833264"/>
                    <a:pt x="2071224" y="1053548"/>
                  </a:cubicBezTo>
                  <a:cubicBezTo>
                    <a:pt x="2068828" y="1273832"/>
                    <a:pt x="2051995" y="1453001"/>
                    <a:pt x="2071224" y="1622464"/>
                  </a:cubicBezTo>
                  <a:cubicBezTo>
                    <a:pt x="2090453" y="1791927"/>
                    <a:pt x="2047504" y="1931267"/>
                    <a:pt x="2071224" y="2107096"/>
                  </a:cubicBezTo>
                  <a:cubicBezTo>
                    <a:pt x="1797664" y="2129221"/>
                    <a:pt x="1532955" y="2087640"/>
                    <a:pt x="1380816" y="2107096"/>
                  </a:cubicBezTo>
                  <a:cubicBezTo>
                    <a:pt x="1228677" y="2126552"/>
                    <a:pt x="864416" y="2116467"/>
                    <a:pt x="648984" y="2107096"/>
                  </a:cubicBezTo>
                  <a:cubicBezTo>
                    <a:pt x="433552" y="2097725"/>
                    <a:pt x="231909" y="2133020"/>
                    <a:pt x="0" y="2107096"/>
                  </a:cubicBezTo>
                  <a:cubicBezTo>
                    <a:pt x="-5645" y="1881271"/>
                    <a:pt x="25157" y="1796753"/>
                    <a:pt x="0" y="1601393"/>
                  </a:cubicBezTo>
                  <a:cubicBezTo>
                    <a:pt x="-25157" y="1406033"/>
                    <a:pt x="18239" y="1278724"/>
                    <a:pt x="0" y="1137832"/>
                  </a:cubicBezTo>
                  <a:cubicBezTo>
                    <a:pt x="-18239" y="996940"/>
                    <a:pt x="-15901" y="798242"/>
                    <a:pt x="0" y="568916"/>
                  </a:cubicBezTo>
                  <a:cubicBezTo>
                    <a:pt x="15901" y="339590"/>
                    <a:pt x="6484" y="179612"/>
                    <a:pt x="0" y="0"/>
                  </a:cubicBezTo>
                  <a:close/>
                </a:path>
                <a:path w="2071224" h="2107096" stroke="0" extrusionOk="0">
                  <a:moveTo>
                    <a:pt x="0" y="0"/>
                  </a:moveTo>
                  <a:cubicBezTo>
                    <a:pt x="327010" y="10302"/>
                    <a:pt x="453827" y="-4903"/>
                    <a:pt x="731832" y="0"/>
                  </a:cubicBezTo>
                  <a:cubicBezTo>
                    <a:pt x="1009837" y="4903"/>
                    <a:pt x="1183652" y="31428"/>
                    <a:pt x="1422240" y="0"/>
                  </a:cubicBezTo>
                  <a:cubicBezTo>
                    <a:pt x="1660828" y="-31428"/>
                    <a:pt x="1780968" y="18816"/>
                    <a:pt x="2071224" y="0"/>
                  </a:cubicBezTo>
                  <a:cubicBezTo>
                    <a:pt x="2058820" y="215196"/>
                    <a:pt x="2080273" y="280110"/>
                    <a:pt x="2071224" y="526774"/>
                  </a:cubicBezTo>
                  <a:cubicBezTo>
                    <a:pt x="2062175" y="773438"/>
                    <a:pt x="2064195" y="903168"/>
                    <a:pt x="2071224" y="1053548"/>
                  </a:cubicBezTo>
                  <a:cubicBezTo>
                    <a:pt x="2078253" y="1203928"/>
                    <a:pt x="2046056" y="1448384"/>
                    <a:pt x="2071224" y="1580322"/>
                  </a:cubicBezTo>
                  <a:cubicBezTo>
                    <a:pt x="2096392" y="1712260"/>
                    <a:pt x="2049710" y="1971981"/>
                    <a:pt x="2071224" y="2107096"/>
                  </a:cubicBezTo>
                  <a:cubicBezTo>
                    <a:pt x="1860785" y="2085716"/>
                    <a:pt x="1648434" y="2110722"/>
                    <a:pt x="1442953" y="2107096"/>
                  </a:cubicBezTo>
                  <a:cubicBezTo>
                    <a:pt x="1237472" y="2103470"/>
                    <a:pt x="996709" y="2108766"/>
                    <a:pt x="814681" y="2107096"/>
                  </a:cubicBezTo>
                  <a:cubicBezTo>
                    <a:pt x="632653" y="2105426"/>
                    <a:pt x="370835" y="2081923"/>
                    <a:pt x="0" y="2107096"/>
                  </a:cubicBezTo>
                  <a:cubicBezTo>
                    <a:pt x="8006" y="1982726"/>
                    <a:pt x="-10530" y="1706824"/>
                    <a:pt x="0" y="1601393"/>
                  </a:cubicBezTo>
                  <a:cubicBezTo>
                    <a:pt x="10530" y="1495962"/>
                    <a:pt x="1398" y="1279851"/>
                    <a:pt x="0" y="1032477"/>
                  </a:cubicBezTo>
                  <a:cubicBezTo>
                    <a:pt x="-1398" y="785103"/>
                    <a:pt x="-10379" y="746510"/>
                    <a:pt x="0" y="547845"/>
                  </a:cubicBezTo>
                  <a:cubicBezTo>
                    <a:pt x="10379" y="349180"/>
                    <a:pt x="-7991" y="232118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Somewhat disagree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F5215E15-32B9-C24F-80C8-FE051450EDFE}"/>
                </a:ext>
              </a:extLst>
            </p:cNvPr>
            <p:cNvSpPr/>
            <p:nvPr/>
          </p:nvSpPr>
          <p:spPr>
            <a:xfrm>
              <a:off x="6150190" y="2685242"/>
              <a:ext cx="2071224" cy="2107096"/>
            </a:xfrm>
            <a:custGeom>
              <a:avLst/>
              <a:gdLst>
                <a:gd name="connsiteX0" fmla="*/ 0 w 2071224"/>
                <a:gd name="connsiteY0" fmla="*/ 0 h 2107096"/>
                <a:gd name="connsiteX1" fmla="*/ 648984 w 2071224"/>
                <a:gd name="connsiteY1" fmla="*/ 0 h 2107096"/>
                <a:gd name="connsiteX2" fmla="*/ 1380816 w 2071224"/>
                <a:gd name="connsiteY2" fmla="*/ 0 h 2107096"/>
                <a:gd name="connsiteX3" fmla="*/ 2071224 w 2071224"/>
                <a:gd name="connsiteY3" fmla="*/ 0 h 2107096"/>
                <a:gd name="connsiteX4" fmla="*/ 2071224 w 2071224"/>
                <a:gd name="connsiteY4" fmla="*/ 484632 h 2107096"/>
                <a:gd name="connsiteX5" fmla="*/ 2071224 w 2071224"/>
                <a:gd name="connsiteY5" fmla="*/ 1053548 h 2107096"/>
                <a:gd name="connsiteX6" fmla="*/ 2071224 w 2071224"/>
                <a:gd name="connsiteY6" fmla="*/ 1622464 h 2107096"/>
                <a:gd name="connsiteX7" fmla="*/ 2071224 w 2071224"/>
                <a:gd name="connsiteY7" fmla="*/ 2107096 h 2107096"/>
                <a:gd name="connsiteX8" fmla="*/ 1380816 w 2071224"/>
                <a:gd name="connsiteY8" fmla="*/ 2107096 h 2107096"/>
                <a:gd name="connsiteX9" fmla="*/ 648984 w 2071224"/>
                <a:gd name="connsiteY9" fmla="*/ 2107096 h 2107096"/>
                <a:gd name="connsiteX10" fmla="*/ 0 w 2071224"/>
                <a:gd name="connsiteY10" fmla="*/ 2107096 h 2107096"/>
                <a:gd name="connsiteX11" fmla="*/ 0 w 2071224"/>
                <a:gd name="connsiteY11" fmla="*/ 1601393 h 2107096"/>
                <a:gd name="connsiteX12" fmla="*/ 0 w 2071224"/>
                <a:gd name="connsiteY12" fmla="*/ 1137832 h 2107096"/>
                <a:gd name="connsiteX13" fmla="*/ 0 w 2071224"/>
                <a:gd name="connsiteY13" fmla="*/ 568916 h 2107096"/>
                <a:gd name="connsiteX14" fmla="*/ 0 w 2071224"/>
                <a:gd name="connsiteY14" fmla="*/ 0 h 21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1224" h="2107096" fill="none" extrusionOk="0">
                  <a:moveTo>
                    <a:pt x="0" y="0"/>
                  </a:moveTo>
                  <a:cubicBezTo>
                    <a:pt x="191206" y="-9113"/>
                    <a:pt x="501826" y="8918"/>
                    <a:pt x="648984" y="0"/>
                  </a:cubicBezTo>
                  <a:cubicBezTo>
                    <a:pt x="796142" y="-8918"/>
                    <a:pt x="1229046" y="28862"/>
                    <a:pt x="1380816" y="0"/>
                  </a:cubicBezTo>
                  <a:cubicBezTo>
                    <a:pt x="1532586" y="-28862"/>
                    <a:pt x="1930106" y="27010"/>
                    <a:pt x="2071224" y="0"/>
                  </a:cubicBezTo>
                  <a:cubicBezTo>
                    <a:pt x="2076968" y="113929"/>
                    <a:pt x="2093117" y="294837"/>
                    <a:pt x="2071224" y="484632"/>
                  </a:cubicBezTo>
                  <a:cubicBezTo>
                    <a:pt x="2049331" y="674427"/>
                    <a:pt x="2073620" y="833264"/>
                    <a:pt x="2071224" y="1053548"/>
                  </a:cubicBezTo>
                  <a:cubicBezTo>
                    <a:pt x="2068828" y="1273832"/>
                    <a:pt x="2051995" y="1453001"/>
                    <a:pt x="2071224" y="1622464"/>
                  </a:cubicBezTo>
                  <a:cubicBezTo>
                    <a:pt x="2090453" y="1791927"/>
                    <a:pt x="2047504" y="1931267"/>
                    <a:pt x="2071224" y="2107096"/>
                  </a:cubicBezTo>
                  <a:cubicBezTo>
                    <a:pt x="1797664" y="2129221"/>
                    <a:pt x="1532955" y="2087640"/>
                    <a:pt x="1380816" y="2107096"/>
                  </a:cubicBezTo>
                  <a:cubicBezTo>
                    <a:pt x="1228677" y="2126552"/>
                    <a:pt x="864416" y="2116467"/>
                    <a:pt x="648984" y="2107096"/>
                  </a:cubicBezTo>
                  <a:cubicBezTo>
                    <a:pt x="433552" y="2097725"/>
                    <a:pt x="231909" y="2133020"/>
                    <a:pt x="0" y="2107096"/>
                  </a:cubicBezTo>
                  <a:cubicBezTo>
                    <a:pt x="-5645" y="1881271"/>
                    <a:pt x="25157" y="1796753"/>
                    <a:pt x="0" y="1601393"/>
                  </a:cubicBezTo>
                  <a:cubicBezTo>
                    <a:pt x="-25157" y="1406033"/>
                    <a:pt x="18239" y="1278724"/>
                    <a:pt x="0" y="1137832"/>
                  </a:cubicBezTo>
                  <a:cubicBezTo>
                    <a:pt x="-18239" y="996940"/>
                    <a:pt x="-15901" y="798242"/>
                    <a:pt x="0" y="568916"/>
                  </a:cubicBezTo>
                  <a:cubicBezTo>
                    <a:pt x="15901" y="339590"/>
                    <a:pt x="6484" y="179612"/>
                    <a:pt x="0" y="0"/>
                  </a:cubicBezTo>
                  <a:close/>
                </a:path>
                <a:path w="2071224" h="2107096" stroke="0" extrusionOk="0">
                  <a:moveTo>
                    <a:pt x="0" y="0"/>
                  </a:moveTo>
                  <a:cubicBezTo>
                    <a:pt x="327010" y="10302"/>
                    <a:pt x="453827" y="-4903"/>
                    <a:pt x="731832" y="0"/>
                  </a:cubicBezTo>
                  <a:cubicBezTo>
                    <a:pt x="1009837" y="4903"/>
                    <a:pt x="1183652" y="31428"/>
                    <a:pt x="1422240" y="0"/>
                  </a:cubicBezTo>
                  <a:cubicBezTo>
                    <a:pt x="1660828" y="-31428"/>
                    <a:pt x="1780968" y="18816"/>
                    <a:pt x="2071224" y="0"/>
                  </a:cubicBezTo>
                  <a:cubicBezTo>
                    <a:pt x="2058820" y="215196"/>
                    <a:pt x="2080273" y="280110"/>
                    <a:pt x="2071224" y="526774"/>
                  </a:cubicBezTo>
                  <a:cubicBezTo>
                    <a:pt x="2062175" y="773438"/>
                    <a:pt x="2064195" y="903168"/>
                    <a:pt x="2071224" y="1053548"/>
                  </a:cubicBezTo>
                  <a:cubicBezTo>
                    <a:pt x="2078253" y="1203928"/>
                    <a:pt x="2046056" y="1448384"/>
                    <a:pt x="2071224" y="1580322"/>
                  </a:cubicBezTo>
                  <a:cubicBezTo>
                    <a:pt x="2096392" y="1712260"/>
                    <a:pt x="2049710" y="1971981"/>
                    <a:pt x="2071224" y="2107096"/>
                  </a:cubicBezTo>
                  <a:cubicBezTo>
                    <a:pt x="1860785" y="2085716"/>
                    <a:pt x="1648434" y="2110722"/>
                    <a:pt x="1442953" y="2107096"/>
                  </a:cubicBezTo>
                  <a:cubicBezTo>
                    <a:pt x="1237472" y="2103470"/>
                    <a:pt x="996709" y="2108766"/>
                    <a:pt x="814681" y="2107096"/>
                  </a:cubicBezTo>
                  <a:cubicBezTo>
                    <a:pt x="632653" y="2105426"/>
                    <a:pt x="370835" y="2081923"/>
                    <a:pt x="0" y="2107096"/>
                  </a:cubicBezTo>
                  <a:cubicBezTo>
                    <a:pt x="8006" y="1982726"/>
                    <a:pt x="-10530" y="1706824"/>
                    <a:pt x="0" y="1601393"/>
                  </a:cubicBezTo>
                  <a:cubicBezTo>
                    <a:pt x="10530" y="1495962"/>
                    <a:pt x="1398" y="1279851"/>
                    <a:pt x="0" y="1032477"/>
                  </a:cubicBezTo>
                  <a:cubicBezTo>
                    <a:pt x="-1398" y="785103"/>
                    <a:pt x="-10379" y="746510"/>
                    <a:pt x="0" y="547845"/>
                  </a:cubicBezTo>
                  <a:cubicBezTo>
                    <a:pt x="10379" y="349180"/>
                    <a:pt x="-7991" y="232118"/>
                    <a:pt x="0" y="0"/>
                  </a:cubicBezTo>
                  <a:close/>
                </a:path>
              </a:pathLst>
            </a:custGeom>
            <a:solidFill>
              <a:srgbClr val="00B0F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Somewhat agree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84519355-E744-394C-85D8-BCF88F450BF0}"/>
                </a:ext>
              </a:extLst>
            </p:cNvPr>
            <p:cNvSpPr/>
            <p:nvPr/>
          </p:nvSpPr>
          <p:spPr>
            <a:xfrm>
              <a:off x="8548608" y="2674974"/>
              <a:ext cx="2187295" cy="2107096"/>
            </a:xfrm>
            <a:custGeom>
              <a:avLst/>
              <a:gdLst>
                <a:gd name="connsiteX0" fmla="*/ 0 w 2187295"/>
                <a:gd name="connsiteY0" fmla="*/ 0 h 2107096"/>
                <a:gd name="connsiteX1" fmla="*/ 568697 w 2187295"/>
                <a:gd name="connsiteY1" fmla="*/ 0 h 2107096"/>
                <a:gd name="connsiteX2" fmla="*/ 1071775 w 2187295"/>
                <a:gd name="connsiteY2" fmla="*/ 0 h 2107096"/>
                <a:gd name="connsiteX3" fmla="*/ 1596725 w 2187295"/>
                <a:gd name="connsiteY3" fmla="*/ 0 h 2107096"/>
                <a:gd name="connsiteX4" fmla="*/ 2187295 w 2187295"/>
                <a:gd name="connsiteY4" fmla="*/ 0 h 2107096"/>
                <a:gd name="connsiteX5" fmla="*/ 2187295 w 2187295"/>
                <a:gd name="connsiteY5" fmla="*/ 547845 h 2107096"/>
                <a:gd name="connsiteX6" fmla="*/ 2187295 w 2187295"/>
                <a:gd name="connsiteY6" fmla="*/ 1074619 h 2107096"/>
                <a:gd name="connsiteX7" fmla="*/ 2187295 w 2187295"/>
                <a:gd name="connsiteY7" fmla="*/ 1622464 h 2107096"/>
                <a:gd name="connsiteX8" fmla="*/ 2187295 w 2187295"/>
                <a:gd name="connsiteY8" fmla="*/ 2107096 h 2107096"/>
                <a:gd name="connsiteX9" fmla="*/ 1706090 w 2187295"/>
                <a:gd name="connsiteY9" fmla="*/ 2107096 h 2107096"/>
                <a:gd name="connsiteX10" fmla="*/ 1203012 w 2187295"/>
                <a:gd name="connsiteY10" fmla="*/ 2107096 h 2107096"/>
                <a:gd name="connsiteX11" fmla="*/ 656189 w 2187295"/>
                <a:gd name="connsiteY11" fmla="*/ 2107096 h 2107096"/>
                <a:gd name="connsiteX12" fmla="*/ 0 w 2187295"/>
                <a:gd name="connsiteY12" fmla="*/ 2107096 h 2107096"/>
                <a:gd name="connsiteX13" fmla="*/ 0 w 2187295"/>
                <a:gd name="connsiteY13" fmla="*/ 1538180 h 2107096"/>
                <a:gd name="connsiteX14" fmla="*/ 0 w 2187295"/>
                <a:gd name="connsiteY14" fmla="*/ 969264 h 2107096"/>
                <a:gd name="connsiteX15" fmla="*/ 0 w 2187295"/>
                <a:gd name="connsiteY15" fmla="*/ 505703 h 2107096"/>
                <a:gd name="connsiteX16" fmla="*/ 0 w 2187295"/>
                <a:gd name="connsiteY16" fmla="*/ 0 h 21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87295" h="2107096" fill="none" extrusionOk="0">
                  <a:moveTo>
                    <a:pt x="0" y="0"/>
                  </a:moveTo>
                  <a:cubicBezTo>
                    <a:pt x="140713" y="-24446"/>
                    <a:pt x="452656" y="-2297"/>
                    <a:pt x="568697" y="0"/>
                  </a:cubicBezTo>
                  <a:cubicBezTo>
                    <a:pt x="684738" y="2297"/>
                    <a:pt x="841398" y="-16293"/>
                    <a:pt x="1071775" y="0"/>
                  </a:cubicBezTo>
                  <a:cubicBezTo>
                    <a:pt x="1302152" y="16293"/>
                    <a:pt x="1466874" y="-3364"/>
                    <a:pt x="1596725" y="0"/>
                  </a:cubicBezTo>
                  <a:cubicBezTo>
                    <a:pt x="1726576" y="3364"/>
                    <a:pt x="2021677" y="-13694"/>
                    <a:pt x="2187295" y="0"/>
                  </a:cubicBezTo>
                  <a:cubicBezTo>
                    <a:pt x="2202711" y="239500"/>
                    <a:pt x="2186336" y="430482"/>
                    <a:pt x="2187295" y="547845"/>
                  </a:cubicBezTo>
                  <a:cubicBezTo>
                    <a:pt x="2188254" y="665209"/>
                    <a:pt x="2168245" y="871918"/>
                    <a:pt x="2187295" y="1074619"/>
                  </a:cubicBezTo>
                  <a:cubicBezTo>
                    <a:pt x="2206345" y="1277320"/>
                    <a:pt x="2170129" y="1486903"/>
                    <a:pt x="2187295" y="1622464"/>
                  </a:cubicBezTo>
                  <a:cubicBezTo>
                    <a:pt x="2204461" y="1758025"/>
                    <a:pt x="2210998" y="1895955"/>
                    <a:pt x="2187295" y="2107096"/>
                  </a:cubicBezTo>
                  <a:cubicBezTo>
                    <a:pt x="1961050" y="2105550"/>
                    <a:pt x="1924777" y="2101383"/>
                    <a:pt x="1706090" y="2107096"/>
                  </a:cubicBezTo>
                  <a:cubicBezTo>
                    <a:pt x="1487403" y="2112809"/>
                    <a:pt x="1329124" y="2126244"/>
                    <a:pt x="1203012" y="2107096"/>
                  </a:cubicBezTo>
                  <a:cubicBezTo>
                    <a:pt x="1076900" y="2087948"/>
                    <a:pt x="874262" y="2111856"/>
                    <a:pt x="656189" y="2107096"/>
                  </a:cubicBezTo>
                  <a:cubicBezTo>
                    <a:pt x="438116" y="2102336"/>
                    <a:pt x="306890" y="2137064"/>
                    <a:pt x="0" y="2107096"/>
                  </a:cubicBezTo>
                  <a:cubicBezTo>
                    <a:pt x="2795" y="1851054"/>
                    <a:pt x="16878" y="1772021"/>
                    <a:pt x="0" y="1538180"/>
                  </a:cubicBezTo>
                  <a:cubicBezTo>
                    <a:pt x="-16878" y="1304339"/>
                    <a:pt x="5208" y="1212880"/>
                    <a:pt x="0" y="969264"/>
                  </a:cubicBezTo>
                  <a:cubicBezTo>
                    <a:pt x="-5208" y="725648"/>
                    <a:pt x="-22904" y="622810"/>
                    <a:pt x="0" y="505703"/>
                  </a:cubicBezTo>
                  <a:cubicBezTo>
                    <a:pt x="22904" y="388596"/>
                    <a:pt x="16628" y="199965"/>
                    <a:pt x="0" y="0"/>
                  </a:cubicBezTo>
                  <a:close/>
                </a:path>
                <a:path w="2187295" h="2107096" stroke="0" extrusionOk="0">
                  <a:moveTo>
                    <a:pt x="0" y="0"/>
                  </a:moveTo>
                  <a:cubicBezTo>
                    <a:pt x="129539" y="6576"/>
                    <a:pt x="462947" y="26882"/>
                    <a:pt x="590570" y="0"/>
                  </a:cubicBezTo>
                  <a:cubicBezTo>
                    <a:pt x="718193" y="-26882"/>
                    <a:pt x="929401" y="-8047"/>
                    <a:pt x="1137393" y="0"/>
                  </a:cubicBezTo>
                  <a:cubicBezTo>
                    <a:pt x="1345385" y="8047"/>
                    <a:pt x="1531344" y="3661"/>
                    <a:pt x="1640471" y="0"/>
                  </a:cubicBezTo>
                  <a:cubicBezTo>
                    <a:pt x="1749598" y="-3661"/>
                    <a:pt x="1927818" y="-11693"/>
                    <a:pt x="2187295" y="0"/>
                  </a:cubicBezTo>
                  <a:cubicBezTo>
                    <a:pt x="2210633" y="190847"/>
                    <a:pt x="2182881" y="422990"/>
                    <a:pt x="2187295" y="568916"/>
                  </a:cubicBezTo>
                  <a:cubicBezTo>
                    <a:pt x="2191709" y="714842"/>
                    <a:pt x="2162127" y="963752"/>
                    <a:pt x="2187295" y="1095690"/>
                  </a:cubicBezTo>
                  <a:cubicBezTo>
                    <a:pt x="2212463" y="1227628"/>
                    <a:pt x="2174618" y="1328656"/>
                    <a:pt x="2187295" y="1559251"/>
                  </a:cubicBezTo>
                  <a:cubicBezTo>
                    <a:pt x="2199972" y="1789846"/>
                    <a:pt x="2176790" y="1851297"/>
                    <a:pt x="2187295" y="2107096"/>
                  </a:cubicBezTo>
                  <a:cubicBezTo>
                    <a:pt x="2038583" y="2091365"/>
                    <a:pt x="1867424" y="2121459"/>
                    <a:pt x="1662344" y="2107096"/>
                  </a:cubicBezTo>
                  <a:cubicBezTo>
                    <a:pt x="1457264" y="2092733"/>
                    <a:pt x="1263249" y="2091716"/>
                    <a:pt x="1137393" y="2107096"/>
                  </a:cubicBezTo>
                  <a:cubicBezTo>
                    <a:pt x="1011537" y="2122476"/>
                    <a:pt x="764020" y="2096652"/>
                    <a:pt x="612443" y="2107096"/>
                  </a:cubicBezTo>
                  <a:cubicBezTo>
                    <a:pt x="460866" y="2117541"/>
                    <a:pt x="266173" y="2108568"/>
                    <a:pt x="0" y="2107096"/>
                  </a:cubicBezTo>
                  <a:cubicBezTo>
                    <a:pt x="-22901" y="1989998"/>
                    <a:pt x="-10379" y="1821129"/>
                    <a:pt x="0" y="1622464"/>
                  </a:cubicBezTo>
                  <a:cubicBezTo>
                    <a:pt x="10379" y="1423799"/>
                    <a:pt x="2146" y="1370043"/>
                    <a:pt x="0" y="1137832"/>
                  </a:cubicBezTo>
                  <a:cubicBezTo>
                    <a:pt x="-2146" y="905621"/>
                    <a:pt x="-6356" y="805412"/>
                    <a:pt x="0" y="653200"/>
                  </a:cubicBezTo>
                  <a:cubicBezTo>
                    <a:pt x="6356" y="500988"/>
                    <a:pt x="-7169" y="272087"/>
                    <a:pt x="0" y="0"/>
                  </a:cubicBez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Strongly agree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10785E68-5974-5941-9914-2BB793C4F666}"/>
              </a:ext>
            </a:extLst>
          </p:cNvPr>
          <p:cNvSpPr txBox="1"/>
          <p:nvPr/>
        </p:nvSpPr>
        <p:spPr>
          <a:xfrm>
            <a:off x="428545" y="256288"/>
            <a:ext cx="109493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DK Frozen Memory" pitchFamily="2" charset="77"/>
              </a:rPr>
              <a:t>EXTENT</a:t>
            </a:r>
            <a:r>
              <a:rPr lang="en-US" sz="8000" dirty="0">
                <a:latin typeface="DK Frozen Memory" pitchFamily="2" charset="77"/>
              </a:rPr>
              <a:t>-O-</a:t>
            </a:r>
            <a:r>
              <a:rPr lang="en-US" sz="8000" dirty="0" err="1">
                <a:latin typeface="DK Frozen Memory" pitchFamily="2" charset="77"/>
              </a:rPr>
              <a:t>METEr</a:t>
            </a:r>
            <a:endParaRPr lang="en-US" sz="8000" dirty="0">
              <a:latin typeface="DK Frozen Memory" pitchFamily="2" charset="7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83195CE-6FBC-C84A-BB42-391C058EDDC3}"/>
              </a:ext>
            </a:extLst>
          </p:cNvPr>
          <p:cNvSpPr txBox="1"/>
          <p:nvPr/>
        </p:nvSpPr>
        <p:spPr>
          <a:xfrm>
            <a:off x="1078544" y="1659386"/>
            <a:ext cx="981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ill Sans MT" panose="020B0502020104020203" pitchFamily="34" charset="77"/>
              </a:rPr>
              <a:t>Write your statement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3F4C90-C8F0-6C45-9872-68C6EFA1D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354" y="490737"/>
            <a:ext cx="1043000" cy="10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42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03E752B-2963-B24C-8510-A7A126E9BA80}"/>
              </a:ext>
            </a:extLst>
          </p:cNvPr>
          <p:cNvGrpSpPr/>
          <p:nvPr/>
        </p:nvGrpSpPr>
        <p:grpSpPr>
          <a:xfrm>
            <a:off x="4205575" y="662793"/>
            <a:ext cx="7233890" cy="5695145"/>
            <a:chOff x="4205575" y="662793"/>
            <a:chExt cx="7233890" cy="569514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058B91-F867-6F4F-B54B-F54EA82ACF77}"/>
                </a:ext>
              </a:extLst>
            </p:cNvPr>
            <p:cNvSpPr/>
            <p:nvPr/>
          </p:nvSpPr>
          <p:spPr>
            <a:xfrm>
              <a:off x="6384291" y="662793"/>
              <a:ext cx="45719" cy="5690817"/>
            </a:xfrm>
            <a:custGeom>
              <a:avLst/>
              <a:gdLst>
                <a:gd name="connsiteX0" fmla="*/ 0 w 45719"/>
                <a:gd name="connsiteY0" fmla="*/ 0 h 5690817"/>
                <a:gd name="connsiteX1" fmla="*/ 45719 w 45719"/>
                <a:gd name="connsiteY1" fmla="*/ 0 h 5690817"/>
                <a:gd name="connsiteX2" fmla="*/ 45719 w 45719"/>
                <a:gd name="connsiteY2" fmla="*/ 632313 h 5690817"/>
                <a:gd name="connsiteX3" fmla="*/ 45719 w 45719"/>
                <a:gd name="connsiteY3" fmla="*/ 1321534 h 5690817"/>
                <a:gd name="connsiteX4" fmla="*/ 45719 w 45719"/>
                <a:gd name="connsiteY4" fmla="*/ 1953847 h 5690817"/>
                <a:gd name="connsiteX5" fmla="*/ 45719 w 45719"/>
                <a:gd name="connsiteY5" fmla="*/ 2699977 h 5690817"/>
                <a:gd name="connsiteX6" fmla="*/ 45719 w 45719"/>
                <a:gd name="connsiteY6" fmla="*/ 3218473 h 5690817"/>
                <a:gd name="connsiteX7" fmla="*/ 45719 w 45719"/>
                <a:gd name="connsiteY7" fmla="*/ 3793878 h 5690817"/>
                <a:gd name="connsiteX8" fmla="*/ 45719 w 45719"/>
                <a:gd name="connsiteY8" fmla="*/ 4369283 h 5690817"/>
                <a:gd name="connsiteX9" fmla="*/ 45719 w 45719"/>
                <a:gd name="connsiteY9" fmla="*/ 4944688 h 5690817"/>
                <a:gd name="connsiteX10" fmla="*/ 45719 w 45719"/>
                <a:gd name="connsiteY10" fmla="*/ 5690817 h 5690817"/>
                <a:gd name="connsiteX11" fmla="*/ 0 w 45719"/>
                <a:gd name="connsiteY11" fmla="*/ 5690817 h 5690817"/>
                <a:gd name="connsiteX12" fmla="*/ 0 w 45719"/>
                <a:gd name="connsiteY12" fmla="*/ 5229229 h 5690817"/>
                <a:gd name="connsiteX13" fmla="*/ 0 w 45719"/>
                <a:gd name="connsiteY13" fmla="*/ 4483099 h 5690817"/>
                <a:gd name="connsiteX14" fmla="*/ 0 w 45719"/>
                <a:gd name="connsiteY14" fmla="*/ 3793878 h 5690817"/>
                <a:gd name="connsiteX15" fmla="*/ 0 w 45719"/>
                <a:gd name="connsiteY15" fmla="*/ 3275381 h 5690817"/>
                <a:gd name="connsiteX16" fmla="*/ 0 w 45719"/>
                <a:gd name="connsiteY16" fmla="*/ 2813793 h 5690817"/>
                <a:gd name="connsiteX17" fmla="*/ 0 w 45719"/>
                <a:gd name="connsiteY17" fmla="*/ 2067664 h 5690817"/>
                <a:gd name="connsiteX18" fmla="*/ 0 w 45719"/>
                <a:gd name="connsiteY18" fmla="*/ 1549167 h 5690817"/>
                <a:gd name="connsiteX19" fmla="*/ 0 w 45719"/>
                <a:gd name="connsiteY19" fmla="*/ 973762 h 5690817"/>
                <a:gd name="connsiteX20" fmla="*/ 0 w 45719"/>
                <a:gd name="connsiteY20" fmla="*/ 0 h 56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19" h="5690817" fill="none" extrusionOk="0">
                  <a:moveTo>
                    <a:pt x="0" y="0"/>
                  </a:moveTo>
                  <a:cubicBezTo>
                    <a:pt x="19832" y="537"/>
                    <a:pt x="35759" y="1110"/>
                    <a:pt x="45719" y="0"/>
                  </a:cubicBezTo>
                  <a:cubicBezTo>
                    <a:pt x="61397" y="240766"/>
                    <a:pt x="31814" y="482427"/>
                    <a:pt x="45719" y="632313"/>
                  </a:cubicBezTo>
                  <a:cubicBezTo>
                    <a:pt x="59624" y="782199"/>
                    <a:pt x="11870" y="1081106"/>
                    <a:pt x="45719" y="1321534"/>
                  </a:cubicBezTo>
                  <a:cubicBezTo>
                    <a:pt x="79568" y="1561962"/>
                    <a:pt x="73730" y="1661572"/>
                    <a:pt x="45719" y="1953847"/>
                  </a:cubicBezTo>
                  <a:cubicBezTo>
                    <a:pt x="17708" y="2246122"/>
                    <a:pt x="20000" y="2469972"/>
                    <a:pt x="45719" y="2699977"/>
                  </a:cubicBezTo>
                  <a:cubicBezTo>
                    <a:pt x="71439" y="2929982"/>
                    <a:pt x="24057" y="2981743"/>
                    <a:pt x="45719" y="3218473"/>
                  </a:cubicBezTo>
                  <a:cubicBezTo>
                    <a:pt x="67381" y="3455203"/>
                    <a:pt x="55096" y="3567542"/>
                    <a:pt x="45719" y="3793878"/>
                  </a:cubicBezTo>
                  <a:cubicBezTo>
                    <a:pt x="36342" y="4020215"/>
                    <a:pt x="57936" y="4152018"/>
                    <a:pt x="45719" y="4369283"/>
                  </a:cubicBezTo>
                  <a:cubicBezTo>
                    <a:pt x="33502" y="4586549"/>
                    <a:pt x="38664" y="4777314"/>
                    <a:pt x="45719" y="4944688"/>
                  </a:cubicBezTo>
                  <a:cubicBezTo>
                    <a:pt x="52774" y="5112062"/>
                    <a:pt x="36275" y="5446033"/>
                    <a:pt x="45719" y="5690817"/>
                  </a:cubicBezTo>
                  <a:cubicBezTo>
                    <a:pt x="24545" y="5690609"/>
                    <a:pt x="16773" y="5689305"/>
                    <a:pt x="0" y="5690817"/>
                  </a:cubicBezTo>
                  <a:cubicBezTo>
                    <a:pt x="13146" y="5591756"/>
                    <a:pt x="-12106" y="5328358"/>
                    <a:pt x="0" y="5229229"/>
                  </a:cubicBezTo>
                  <a:cubicBezTo>
                    <a:pt x="12106" y="5130100"/>
                    <a:pt x="4169" y="4702551"/>
                    <a:pt x="0" y="4483099"/>
                  </a:cubicBezTo>
                  <a:cubicBezTo>
                    <a:pt x="-4169" y="4263647"/>
                    <a:pt x="-30914" y="4045570"/>
                    <a:pt x="0" y="3793878"/>
                  </a:cubicBezTo>
                  <a:cubicBezTo>
                    <a:pt x="30914" y="3542186"/>
                    <a:pt x="-13933" y="3467865"/>
                    <a:pt x="0" y="3275381"/>
                  </a:cubicBezTo>
                  <a:cubicBezTo>
                    <a:pt x="13933" y="3082897"/>
                    <a:pt x="-11792" y="2989234"/>
                    <a:pt x="0" y="2813793"/>
                  </a:cubicBezTo>
                  <a:cubicBezTo>
                    <a:pt x="11792" y="2638352"/>
                    <a:pt x="2772" y="2302393"/>
                    <a:pt x="0" y="2067664"/>
                  </a:cubicBezTo>
                  <a:cubicBezTo>
                    <a:pt x="-2772" y="1832935"/>
                    <a:pt x="-12068" y="1696462"/>
                    <a:pt x="0" y="1549167"/>
                  </a:cubicBezTo>
                  <a:cubicBezTo>
                    <a:pt x="12068" y="1401872"/>
                    <a:pt x="-28212" y="1242899"/>
                    <a:pt x="0" y="973762"/>
                  </a:cubicBezTo>
                  <a:cubicBezTo>
                    <a:pt x="28212" y="704626"/>
                    <a:pt x="4965" y="197883"/>
                    <a:pt x="0" y="0"/>
                  </a:cubicBezTo>
                  <a:close/>
                </a:path>
                <a:path w="45719" h="5690817" stroke="0" extrusionOk="0">
                  <a:moveTo>
                    <a:pt x="0" y="0"/>
                  </a:moveTo>
                  <a:cubicBezTo>
                    <a:pt x="21143" y="2134"/>
                    <a:pt x="34695" y="814"/>
                    <a:pt x="45719" y="0"/>
                  </a:cubicBezTo>
                  <a:cubicBezTo>
                    <a:pt x="17272" y="281212"/>
                    <a:pt x="44218" y="453404"/>
                    <a:pt x="45719" y="575405"/>
                  </a:cubicBezTo>
                  <a:cubicBezTo>
                    <a:pt x="47220" y="697407"/>
                    <a:pt x="57149" y="986175"/>
                    <a:pt x="45719" y="1264626"/>
                  </a:cubicBezTo>
                  <a:cubicBezTo>
                    <a:pt x="34289" y="1543077"/>
                    <a:pt x="67325" y="1587366"/>
                    <a:pt x="45719" y="1783123"/>
                  </a:cubicBezTo>
                  <a:cubicBezTo>
                    <a:pt x="24113" y="1978880"/>
                    <a:pt x="70199" y="2287242"/>
                    <a:pt x="45719" y="2415436"/>
                  </a:cubicBezTo>
                  <a:cubicBezTo>
                    <a:pt x="21239" y="2543630"/>
                    <a:pt x="38127" y="2673817"/>
                    <a:pt x="45719" y="2877024"/>
                  </a:cubicBezTo>
                  <a:cubicBezTo>
                    <a:pt x="53311" y="3080231"/>
                    <a:pt x="43543" y="3196103"/>
                    <a:pt x="45719" y="3509337"/>
                  </a:cubicBezTo>
                  <a:cubicBezTo>
                    <a:pt x="47895" y="3822571"/>
                    <a:pt x="51623" y="3828426"/>
                    <a:pt x="45719" y="3970926"/>
                  </a:cubicBezTo>
                  <a:cubicBezTo>
                    <a:pt x="39815" y="4113426"/>
                    <a:pt x="74148" y="4534183"/>
                    <a:pt x="45719" y="4717055"/>
                  </a:cubicBezTo>
                  <a:cubicBezTo>
                    <a:pt x="17290" y="4899927"/>
                    <a:pt x="53383" y="5359380"/>
                    <a:pt x="45719" y="5690817"/>
                  </a:cubicBezTo>
                  <a:cubicBezTo>
                    <a:pt x="27063" y="5691304"/>
                    <a:pt x="16762" y="5691392"/>
                    <a:pt x="0" y="5690817"/>
                  </a:cubicBezTo>
                  <a:cubicBezTo>
                    <a:pt x="34804" y="5354067"/>
                    <a:pt x="24230" y="5225377"/>
                    <a:pt x="0" y="4944688"/>
                  </a:cubicBezTo>
                  <a:cubicBezTo>
                    <a:pt x="-24230" y="4663999"/>
                    <a:pt x="10888" y="4379611"/>
                    <a:pt x="0" y="4198558"/>
                  </a:cubicBezTo>
                  <a:cubicBezTo>
                    <a:pt x="-10888" y="4017505"/>
                    <a:pt x="31402" y="3878329"/>
                    <a:pt x="0" y="3566245"/>
                  </a:cubicBezTo>
                  <a:cubicBezTo>
                    <a:pt x="-31402" y="3254161"/>
                    <a:pt x="-14958" y="3250316"/>
                    <a:pt x="0" y="3047749"/>
                  </a:cubicBezTo>
                  <a:cubicBezTo>
                    <a:pt x="14958" y="2845182"/>
                    <a:pt x="5904" y="2629164"/>
                    <a:pt x="0" y="2415436"/>
                  </a:cubicBezTo>
                  <a:cubicBezTo>
                    <a:pt x="-5904" y="2201708"/>
                    <a:pt x="-9971" y="1896723"/>
                    <a:pt x="0" y="1669306"/>
                  </a:cubicBezTo>
                  <a:cubicBezTo>
                    <a:pt x="9971" y="1441889"/>
                    <a:pt x="-14638" y="1311732"/>
                    <a:pt x="0" y="1207718"/>
                  </a:cubicBezTo>
                  <a:cubicBezTo>
                    <a:pt x="14638" y="1103704"/>
                    <a:pt x="-7275" y="833829"/>
                    <a:pt x="0" y="632313"/>
                  </a:cubicBezTo>
                  <a:cubicBezTo>
                    <a:pt x="7275" y="430797"/>
                    <a:pt x="10695" y="16511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77450210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DB9A83-8B1F-0843-8CCB-A9B5E4CA7E45}"/>
                </a:ext>
              </a:extLst>
            </p:cNvPr>
            <p:cNvSpPr/>
            <p:nvPr/>
          </p:nvSpPr>
          <p:spPr>
            <a:xfrm rot="489499">
              <a:off x="8850736" y="736729"/>
              <a:ext cx="45719" cy="5621209"/>
            </a:xfrm>
            <a:custGeom>
              <a:avLst/>
              <a:gdLst>
                <a:gd name="connsiteX0" fmla="*/ 0 w 45719"/>
                <a:gd name="connsiteY0" fmla="*/ 0 h 5621209"/>
                <a:gd name="connsiteX1" fmla="*/ 45719 w 45719"/>
                <a:gd name="connsiteY1" fmla="*/ 0 h 5621209"/>
                <a:gd name="connsiteX2" fmla="*/ 45719 w 45719"/>
                <a:gd name="connsiteY2" fmla="*/ 624579 h 5621209"/>
                <a:gd name="connsiteX3" fmla="*/ 45719 w 45719"/>
                <a:gd name="connsiteY3" fmla="*/ 1305370 h 5621209"/>
                <a:gd name="connsiteX4" fmla="*/ 45719 w 45719"/>
                <a:gd name="connsiteY4" fmla="*/ 1929948 h 5621209"/>
                <a:gd name="connsiteX5" fmla="*/ 45719 w 45719"/>
                <a:gd name="connsiteY5" fmla="*/ 2666951 h 5621209"/>
                <a:gd name="connsiteX6" fmla="*/ 45719 w 45719"/>
                <a:gd name="connsiteY6" fmla="*/ 3179106 h 5621209"/>
                <a:gd name="connsiteX7" fmla="*/ 45719 w 45719"/>
                <a:gd name="connsiteY7" fmla="*/ 3747473 h 5621209"/>
                <a:gd name="connsiteX8" fmla="*/ 45719 w 45719"/>
                <a:gd name="connsiteY8" fmla="*/ 4315839 h 5621209"/>
                <a:gd name="connsiteX9" fmla="*/ 45719 w 45719"/>
                <a:gd name="connsiteY9" fmla="*/ 4884206 h 5621209"/>
                <a:gd name="connsiteX10" fmla="*/ 45719 w 45719"/>
                <a:gd name="connsiteY10" fmla="*/ 5621209 h 5621209"/>
                <a:gd name="connsiteX11" fmla="*/ 0 w 45719"/>
                <a:gd name="connsiteY11" fmla="*/ 5621209 h 5621209"/>
                <a:gd name="connsiteX12" fmla="*/ 0 w 45719"/>
                <a:gd name="connsiteY12" fmla="*/ 5165266 h 5621209"/>
                <a:gd name="connsiteX13" fmla="*/ 0 w 45719"/>
                <a:gd name="connsiteY13" fmla="*/ 4428264 h 5621209"/>
                <a:gd name="connsiteX14" fmla="*/ 0 w 45719"/>
                <a:gd name="connsiteY14" fmla="*/ 3747473 h 5621209"/>
                <a:gd name="connsiteX15" fmla="*/ 0 w 45719"/>
                <a:gd name="connsiteY15" fmla="*/ 3235318 h 5621209"/>
                <a:gd name="connsiteX16" fmla="*/ 0 w 45719"/>
                <a:gd name="connsiteY16" fmla="*/ 2779376 h 5621209"/>
                <a:gd name="connsiteX17" fmla="*/ 0 w 45719"/>
                <a:gd name="connsiteY17" fmla="*/ 2042373 h 5621209"/>
                <a:gd name="connsiteX18" fmla="*/ 0 w 45719"/>
                <a:gd name="connsiteY18" fmla="*/ 1530218 h 5621209"/>
                <a:gd name="connsiteX19" fmla="*/ 0 w 45719"/>
                <a:gd name="connsiteY19" fmla="*/ 961851 h 5621209"/>
                <a:gd name="connsiteX20" fmla="*/ 0 w 45719"/>
                <a:gd name="connsiteY20" fmla="*/ 0 h 562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19" h="5621209" fill="none" extrusionOk="0">
                  <a:moveTo>
                    <a:pt x="0" y="0"/>
                  </a:moveTo>
                  <a:cubicBezTo>
                    <a:pt x="19832" y="537"/>
                    <a:pt x="35759" y="1110"/>
                    <a:pt x="45719" y="0"/>
                  </a:cubicBezTo>
                  <a:cubicBezTo>
                    <a:pt x="76500" y="192899"/>
                    <a:pt x="74945" y="465252"/>
                    <a:pt x="45719" y="624579"/>
                  </a:cubicBezTo>
                  <a:cubicBezTo>
                    <a:pt x="16493" y="783906"/>
                    <a:pt x="54957" y="1101079"/>
                    <a:pt x="45719" y="1305370"/>
                  </a:cubicBezTo>
                  <a:cubicBezTo>
                    <a:pt x="36481" y="1509661"/>
                    <a:pt x="69813" y="1680366"/>
                    <a:pt x="45719" y="1929948"/>
                  </a:cubicBezTo>
                  <a:cubicBezTo>
                    <a:pt x="21625" y="2179530"/>
                    <a:pt x="31078" y="2362092"/>
                    <a:pt x="45719" y="2666951"/>
                  </a:cubicBezTo>
                  <a:cubicBezTo>
                    <a:pt x="60360" y="2971810"/>
                    <a:pt x="65175" y="2962640"/>
                    <a:pt x="45719" y="3179106"/>
                  </a:cubicBezTo>
                  <a:cubicBezTo>
                    <a:pt x="26263" y="3395573"/>
                    <a:pt x="29129" y="3569797"/>
                    <a:pt x="45719" y="3747473"/>
                  </a:cubicBezTo>
                  <a:cubicBezTo>
                    <a:pt x="62309" y="3925149"/>
                    <a:pt x="61346" y="4198804"/>
                    <a:pt x="45719" y="4315839"/>
                  </a:cubicBezTo>
                  <a:cubicBezTo>
                    <a:pt x="30092" y="4432874"/>
                    <a:pt x="33331" y="4755166"/>
                    <a:pt x="45719" y="4884206"/>
                  </a:cubicBezTo>
                  <a:cubicBezTo>
                    <a:pt x="58107" y="5013246"/>
                    <a:pt x="43801" y="5267167"/>
                    <a:pt x="45719" y="5621209"/>
                  </a:cubicBezTo>
                  <a:cubicBezTo>
                    <a:pt x="24545" y="5621001"/>
                    <a:pt x="16773" y="5619697"/>
                    <a:pt x="0" y="5621209"/>
                  </a:cubicBezTo>
                  <a:cubicBezTo>
                    <a:pt x="-10003" y="5504444"/>
                    <a:pt x="-1378" y="5338047"/>
                    <a:pt x="0" y="5165266"/>
                  </a:cubicBezTo>
                  <a:cubicBezTo>
                    <a:pt x="1378" y="4992485"/>
                    <a:pt x="13015" y="4621366"/>
                    <a:pt x="0" y="4428264"/>
                  </a:cubicBezTo>
                  <a:cubicBezTo>
                    <a:pt x="-13015" y="4235162"/>
                    <a:pt x="19590" y="3973037"/>
                    <a:pt x="0" y="3747473"/>
                  </a:cubicBezTo>
                  <a:cubicBezTo>
                    <a:pt x="-19590" y="3521909"/>
                    <a:pt x="-15897" y="3454710"/>
                    <a:pt x="0" y="3235318"/>
                  </a:cubicBezTo>
                  <a:cubicBezTo>
                    <a:pt x="15897" y="3015927"/>
                    <a:pt x="13390" y="2975686"/>
                    <a:pt x="0" y="2779376"/>
                  </a:cubicBezTo>
                  <a:cubicBezTo>
                    <a:pt x="-13390" y="2583066"/>
                    <a:pt x="12454" y="2235820"/>
                    <a:pt x="0" y="2042373"/>
                  </a:cubicBezTo>
                  <a:cubicBezTo>
                    <a:pt x="-12454" y="1848926"/>
                    <a:pt x="-14381" y="1657308"/>
                    <a:pt x="0" y="1530218"/>
                  </a:cubicBezTo>
                  <a:cubicBezTo>
                    <a:pt x="14381" y="1403129"/>
                    <a:pt x="-26590" y="1088028"/>
                    <a:pt x="0" y="961851"/>
                  </a:cubicBezTo>
                  <a:cubicBezTo>
                    <a:pt x="26590" y="835674"/>
                    <a:pt x="-9557" y="220718"/>
                    <a:pt x="0" y="0"/>
                  </a:cubicBezTo>
                  <a:close/>
                </a:path>
                <a:path w="45719" h="5621209" stroke="0" extrusionOk="0">
                  <a:moveTo>
                    <a:pt x="0" y="0"/>
                  </a:moveTo>
                  <a:cubicBezTo>
                    <a:pt x="21143" y="2134"/>
                    <a:pt x="34695" y="814"/>
                    <a:pt x="45719" y="0"/>
                  </a:cubicBezTo>
                  <a:cubicBezTo>
                    <a:pt x="57844" y="217641"/>
                    <a:pt x="28903" y="408462"/>
                    <a:pt x="45719" y="568367"/>
                  </a:cubicBezTo>
                  <a:cubicBezTo>
                    <a:pt x="62535" y="728272"/>
                    <a:pt x="61075" y="1046985"/>
                    <a:pt x="45719" y="1249158"/>
                  </a:cubicBezTo>
                  <a:cubicBezTo>
                    <a:pt x="30363" y="1451331"/>
                    <a:pt x="50387" y="1578341"/>
                    <a:pt x="45719" y="1761312"/>
                  </a:cubicBezTo>
                  <a:cubicBezTo>
                    <a:pt x="41051" y="1944283"/>
                    <a:pt x="28065" y="2106724"/>
                    <a:pt x="45719" y="2385891"/>
                  </a:cubicBezTo>
                  <a:cubicBezTo>
                    <a:pt x="63373" y="2665058"/>
                    <a:pt x="57761" y="2702195"/>
                    <a:pt x="45719" y="2841833"/>
                  </a:cubicBezTo>
                  <a:cubicBezTo>
                    <a:pt x="33677" y="2981471"/>
                    <a:pt x="63773" y="3229076"/>
                    <a:pt x="45719" y="3466412"/>
                  </a:cubicBezTo>
                  <a:cubicBezTo>
                    <a:pt x="27665" y="3703748"/>
                    <a:pt x="61813" y="3776177"/>
                    <a:pt x="45719" y="3922355"/>
                  </a:cubicBezTo>
                  <a:cubicBezTo>
                    <a:pt x="29625" y="4068533"/>
                    <a:pt x="11309" y="4353456"/>
                    <a:pt x="45719" y="4659358"/>
                  </a:cubicBezTo>
                  <a:cubicBezTo>
                    <a:pt x="80129" y="4965260"/>
                    <a:pt x="88641" y="5230859"/>
                    <a:pt x="45719" y="5621209"/>
                  </a:cubicBezTo>
                  <a:cubicBezTo>
                    <a:pt x="27063" y="5621696"/>
                    <a:pt x="16762" y="5621784"/>
                    <a:pt x="0" y="5621209"/>
                  </a:cubicBezTo>
                  <a:cubicBezTo>
                    <a:pt x="11163" y="5275357"/>
                    <a:pt x="-25441" y="5063551"/>
                    <a:pt x="0" y="4884206"/>
                  </a:cubicBezTo>
                  <a:cubicBezTo>
                    <a:pt x="25441" y="4704861"/>
                    <a:pt x="-24229" y="4389480"/>
                    <a:pt x="0" y="4147203"/>
                  </a:cubicBezTo>
                  <a:cubicBezTo>
                    <a:pt x="24229" y="3904926"/>
                    <a:pt x="-14263" y="3720755"/>
                    <a:pt x="0" y="3522624"/>
                  </a:cubicBezTo>
                  <a:cubicBezTo>
                    <a:pt x="14263" y="3324493"/>
                    <a:pt x="-15435" y="3221953"/>
                    <a:pt x="0" y="3010470"/>
                  </a:cubicBezTo>
                  <a:cubicBezTo>
                    <a:pt x="15435" y="2798987"/>
                    <a:pt x="17358" y="2580814"/>
                    <a:pt x="0" y="2385891"/>
                  </a:cubicBezTo>
                  <a:cubicBezTo>
                    <a:pt x="-17358" y="2190968"/>
                    <a:pt x="-28863" y="1937465"/>
                    <a:pt x="0" y="1648888"/>
                  </a:cubicBezTo>
                  <a:cubicBezTo>
                    <a:pt x="28863" y="1360311"/>
                    <a:pt x="5609" y="1293345"/>
                    <a:pt x="0" y="1192945"/>
                  </a:cubicBezTo>
                  <a:cubicBezTo>
                    <a:pt x="-5609" y="1092545"/>
                    <a:pt x="-26921" y="756039"/>
                    <a:pt x="0" y="624579"/>
                  </a:cubicBezTo>
                  <a:cubicBezTo>
                    <a:pt x="26921" y="493119"/>
                    <a:pt x="20743" y="128975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77450210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2FDD86-BBAC-6F41-8603-2E79AF99BBB8}"/>
                </a:ext>
              </a:extLst>
            </p:cNvPr>
            <p:cNvSpPr/>
            <p:nvPr/>
          </p:nvSpPr>
          <p:spPr>
            <a:xfrm rot="5119355">
              <a:off x="7821337" y="-902144"/>
              <a:ext cx="45719" cy="6983551"/>
            </a:xfrm>
            <a:custGeom>
              <a:avLst/>
              <a:gdLst>
                <a:gd name="connsiteX0" fmla="*/ 0 w 45719"/>
                <a:gd name="connsiteY0" fmla="*/ 0 h 6983551"/>
                <a:gd name="connsiteX1" fmla="*/ 45719 w 45719"/>
                <a:gd name="connsiteY1" fmla="*/ 0 h 6983551"/>
                <a:gd name="connsiteX2" fmla="*/ 45719 w 45719"/>
                <a:gd name="connsiteY2" fmla="*/ 488849 h 6983551"/>
                <a:gd name="connsiteX3" fmla="*/ 45719 w 45719"/>
                <a:gd name="connsiteY3" fmla="*/ 1326875 h 6983551"/>
                <a:gd name="connsiteX4" fmla="*/ 45719 w 45719"/>
                <a:gd name="connsiteY4" fmla="*/ 1885559 h 6983551"/>
                <a:gd name="connsiteX5" fmla="*/ 45719 w 45719"/>
                <a:gd name="connsiteY5" fmla="*/ 2514078 h 6983551"/>
                <a:gd name="connsiteX6" fmla="*/ 45719 w 45719"/>
                <a:gd name="connsiteY6" fmla="*/ 3142598 h 6983551"/>
                <a:gd name="connsiteX7" fmla="*/ 45719 w 45719"/>
                <a:gd name="connsiteY7" fmla="*/ 3771118 h 6983551"/>
                <a:gd name="connsiteX8" fmla="*/ 45719 w 45719"/>
                <a:gd name="connsiteY8" fmla="*/ 4259966 h 6983551"/>
                <a:gd name="connsiteX9" fmla="*/ 45719 w 45719"/>
                <a:gd name="connsiteY9" fmla="*/ 4888486 h 6983551"/>
                <a:gd name="connsiteX10" fmla="*/ 45719 w 45719"/>
                <a:gd name="connsiteY10" fmla="*/ 5656676 h 6983551"/>
                <a:gd name="connsiteX11" fmla="*/ 45719 w 45719"/>
                <a:gd name="connsiteY11" fmla="*/ 6145525 h 6983551"/>
                <a:gd name="connsiteX12" fmla="*/ 45719 w 45719"/>
                <a:gd name="connsiteY12" fmla="*/ 6983551 h 6983551"/>
                <a:gd name="connsiteX13" fmla="*/ 0 w 45719"/>
                <a:gd name="connsiteY13" fmla="*/ 6983551 h 6983551"/>
                <a:gd name="connsiteX14" fmla="*/ 0 w 45719"/>
                <a:gd name="connsiteY14" fmla="*/ 6355031 h 6983551"/>
                <a:gd name="connsiteX15" fmla="*/ 0 w 45719"/>
                <a:gd name="connsiteY15" fmla="*/ 5517005 h 6983551"/>
                <a:gd name="connsiteX16" fmla="*/ 0 w 45719"/>
                <a:gd name="connsiteY16" fmla="*/ 4958321 h 6983551"/>
                <a:gd name="connsiteX17" fmla="*/ 0 w 45719"/>
                <a:gd name="connsiteY17" fmla="*/ 4329802 h 6983551"/>
                <a:gd name="connsiteX18" fmla="*/ 0 w 45719"/>
                <a:gd name="connsiteY18" fmla="*/ 3491775 h 6983551"/>
                <a:gd name="connsiteX19" fmla="*/ 0 w 45719"/>
                <a:gd name="connsiteY19" fmla="*/ 2863256 h 6983551"/>
                <a:gd name="connsiteX20" fmla="*/ 0 w 45719"/>
                <a:gd name="connsiteY20" fmla="*/ 2164901 h 6983551"/>
                <a:gd name="connsiteX21" fmla="*/ 0 w 45719"/>
                <a:gd name="connsiteY21" fmla="*/ 1536381 h 6983551"/>
                <a:gd name="connsiteX22" fmla="*/ 0 w 45719"/>
                <a:gd name="connsiteY22" fmla="*/ 768191 h 6983551"/>
                <a:gd name="connsiteX23" fmla="*/ 0 w 45719"/>
                <a:gd name="connsiteY23" fmla="*/ 0 h 698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719" h="6983551" fill="none" extrusionOk="0">
                  <a:moveTo>
                    <a:pt x="0" y="0"/>
                  </a:moveTo>
                  <a:cubicBezTo>
                    <a:pt x="20504" y="-1739"/>
                    <a:pt x="24912" y="1196"/>
                    <a:pt x="45719" y="0"/>
                  </a:cubicBezTo>
                  <a:cubicBezTo>
                    <a:pt x="40992" y="158499"/>
                    <a:pt x="61639" y="362608"/>
                    <a:pt x="45719" y="488849"/>
                  </a:cubicBezTo>
                  <a:cubicBezTo>
                    <a:pt x="29799" y="615090"/>
                    <a:pt x="12272" y="1047682"/>
                    <a:pt x="45719" y="1326875"/>
                  </a:cubicBezTo>
                  <a:cubicBezTo>
                    <a:pt x="79166" y="1606068"/>
                    <a:pt x="51512" y="1717166"/>
                    <a:pt x="45719" y="1885559"/>
                  </a:cubicBezTo>
                  <a:cubicBezTo>
                    <a:pt x="39926" y="2053952"/>
                    <a:pt x="49172" y="2224355"/>
                    <a:pt x="45719" y="2514078"/>
                  </a:cubicBezTo>
                  <a:cubicBezTo>
                    <a:pt x="42266" y="2803801"/>
                    <a:pt x="65509" y="2988468"/>
                    <a:pt x="45719" y="3142598"/>
                  </a:cubicBezTo>
                  <a:cubicBezTo>
                    <a:pt x="25929" y="3296728"/>
                    <a:pt x="55884" y="3473648"/>
                    <a:pt x="45719" y="3771118"/>
                  </a:cubicBezTo>
                  <a:cubicBezTo>
                    <a:pt x="35554" y="4068588"/>
                    <a:pt x="52244" y="4044804"/>
                    <a:pt x="45719" y="4259966"/>
                  </a:cubicBezTo>
                  <a:cubicBezTo>
                    <a:pt x="39194" y="4475128"/>
                    <a:pt x="57115" y="4758391"/>
                    <a:pt x="45719" y="4888486"/>
                  </a:cubicBezTo>
                  <a:cubicBezTo>
                    <a:pt x="34323" y="5018581"/>
                    <a:pt x="16203" y="5478818"/>
                    <a:pt x="45719" y="5656676"/>
                  </a:cubicBezTo>
                  <a:cubicBezTo>
                    <a:pt x="75236" y="5834534"/>
                    <a:pt x="53861" y="5940285"/>
                    <a:pt x="45719" y="6145525"/>
                  </a:cubicBezTo>
                  <a:cubicBezTo>
                    <a:pt x="37577" y="6350765"/>
                    <a:pt x="3844" y="6578222"/>
                    <a:pt x="45719" y="6983551"/>
                  </a:cubicBezTo>
                  <a:cubicBezTo>
                    <a:pt x="28598" y="6983963"/>
                    <a:pt x="21935" y="6984589"/>
                    <a:pt x="0" y="6983551"/>
                  </a:cubicBezTo>
                  <a:cubicBezTo>
                    <a:pt x="24996" y="6790978"/>
                    <a:pt x="21721" y="6573779"/>
                    <a:pt x="0" y="6355031"/>
                  </a:cubicBezTo>
                  <a:cubicBezTo>
                    <a:pt x="-21721" y="6136283"/>
                    <a:pt x="9120" y="5780311"/>
                    <a:pt x="0" y="5517005"/>
                  </a:cubicBezTo>
                  <a:cubicBezTo>
                    <a:pt x="-9120" y="5253699"/>
                    <a:pt x="5141" y="5133257"/>
                    <a:pt x="0" y="4958321"/>
                  </a:cubicBezTo>
                  <a:cubicBezTo>
                    <a:pt x="-5141" y="4783385"/>
                    <a:pt x="-29423" y="4593569"/>
                    <a:pt x="0" y="4329802"/>
                  </a:cubicBezTo>
                  <a:cubicBezTo>
                    <a:pt x="29423" y="4066035"/>
                    <a:pt x="24144" y="3678105"/>
                    <a:pt x="0" y="3491775"/>
                  </a:cubicBezTo>
                  <a:cubicBezTo>
                    <a:pt x="-24144" y="3305445"/>
                    <a:pt x="-6895" y="3159753"/>
                    <a:pt x="0" y="2863256"/>
                  </a:cubicBezTo>
                  <a:cubicBezTo>
                    <a:pt x="6895" y="2566759"/>
                    <a:pt x="11918" y="2307923"/>
                    <a:pt x="0" y="2164901"/>
                  </a:cubicBezTo>
                  <a:cubicBezTo>
                    <a:pt x="-11918" y="2021880"/>
                    <a:pt x="-9381" y="1663676"/>
                    <a:pt x="0" y="1536381"/>
                  </a:cubicBezTo>
                  <a:cubicBezTo>
                    <a:pt x="9381" y="1409086"/>
                    <a:pt x="36360" y="988244"/>
                    <a:pt x="0" y="768191"/>
                  </a:cubicBezTo>
                  <a:cubicBezTo>
                    <a:pt x="-36360" y="548138"/>
                    <a:pt x="28068" y="315614"/>
                    <a:pt x="0" y="0"/>
                  </a:cubicBezTo>
                  <a:close/>
                </a:path>
                <a:path w="45719" h="6983551" stroke="0" extrusionOk="0">
                  <a:moveTo>
                    <a:pt x="0" y="0"/>
                  </a:moveTo>
                  <a:cubicBezTo>
                    <a:pt x="21143" y="2134"/>
                    <a:pt x="34695" y="814"/>
                    <a:pt x="45719" y="0"/>
                  </a:cubicBezTo>
                  <a:cubicBezTo>
                    <a:pt x="58742" y="293982"/>
                    <a:pt x="68484" y="365050"/>
                    <a:pt x="45719" y="628520"/>
                  </a:cubicBezTo>
                  <a:cubicBezTo>
                    <a:pt x="22954" y="891990"/>
                    <a:pt x="53844" y="1183278"/>
                    <a:pt x="45719" y="1396710"/>
                  </a:cubicBezTo>
                  <a:cubicBezTo>
                    <a:pt x="37595" y="1610142"/>
                    <a:pt x="62645" y="1803866"/>
                    <a:pt x="45719" y="1955394"/>
                  </a:cubicBezTo>
                  <a:cubicBezTo>
                    <a:pt x="28793" y="2106922"/>
                    <a:pt x="18899" y="2429580"/>
                    <a:pt x="45719" y="2653749"/>
                  </a:cubicBezTo>
                  <a:cubicBezTo>
                    <a:pt x="72539" y="2877918"/>
                    <a:pt x="67926" y="2970139"/>
                    <a:pt x="45719" y="3142598"/>
                  </a:cubicBezTo>
                  <a:cubicBezTo>
                    <a:pt x="23512" y="3315057"/>
                    <a:pt x="51030" y="3518861"/>
                    <a:pt x="45719" y="3840953"/>
                  </a:cubicBezTo>
                  <a:cubicBezTo>
                    <a:pt x="40408" y="4163046"/>
                    <a:pt x="36083" y="4187879"/>
                    <a:pt x="45719" y="4329802"/>
                  </a:cubicBezTo>
                  <a:cubicBezTo>
                    <a:pt x="55355" y="4471725"/>
                    <a:pt x="7033" y="4906102"/>
                    <a:pt x="45719" y="5167828"/>
                  </a:cubicBezTo>
                  <a:cubicBezTo>
                    <a:pt x="84405" y="5429554"/>
                    <a:pt x="25013" y="5640460"/>
                    <a:pt x="45719" y="5866183"/>
                  </a:cubicBezTo>
                  <a:cubicBezTo>
                    <a:pt x="66425" y="6091906"/>
                    <a:pt x="66796" y="6492089"/>
                    <a:pt x="45719" y="6983551"/>
                  </a:cubicBezTo>
                  <a:cubicBezTo>
                    <a:pt x="27107" y="6983002"/>
                    <a:pt x="15563" y="6982720"/>
                    <a:pt x="0" y="6983551"/>
                  </a:cubicBezTo>
                  <a:cubicBezTo>
                    <a:pt x="-14398" y="6806951"/>
                    <a:pt x="-25209" y="6566012"/>
                    <a:pt x="0" y="6424867"/>
                  </a:cubicBezTo>
                  <a:cubicBezTo>
                    <a:pt x="25209" y="6283722"/>
                    <a:pt x="8147" y="5931501"/>
                    <a:pt x="0" y="5726512"/>
                  </a:cubicBezTo>
                  <a:cubicBezTo>
                    <a:pt x="-8147" y="5521523"/>
                    <a:pt x="-21842" y="5389676"/>
                    <a:pt x="0" y="5167828"/>
                  </a:cubicBezTo>
                  <a:cubicBezTo>
                    <a:pt x="21842" y="4945980"/>
                    <a:pt x="-19576" y="4811553"/>
                    <a:pt x="0" y="4469473"/>
                  </a:cubicBezTo>
                  <a:cubicBezTo>
                    <a:pt x="19576" y="4127394"/>
                    <a:pt x="-31840" y="3981062"/>
                    <a:pt x="0" y="3631447"/>
                  </a:cubicBezTo>
                  <a:cubicBezTo>
                    <a:pt x="31840" y="3281832"/>
                    <a:pt x="126" y="3382947"/>
                    <a:pt x="0" y="3142598"/>
                  </a:cubicBezTo>
                  <a:cubicBezTo>
                    <a:pt x="-126" y="2902249"/>
                    <a:pt x="-25669" y="2800598"/>
                    <a:pt x="0" y="2514078"/>
                  </a:cubicBezTo>
                  <a:cubicBezTo>
                    <a:pt x="25669" y="2227558"/>
                    <a:pt x="28277" y="2094886"/>
                    <a:pt x="0" y="1745888"/>
                  </a:cubicBezTo>
                  <a:cubicBezTo>
                    <a:pt x="-28277" y="1396890"/>
                    <a:pt x="-10059" y="1332424"/>
                    <a:pt x="0" y="1187204"/>
                  </a:cubicBezTo>
                  <a:cubicBezTo>
                    <a:pt x="10059" y="1041984"/>
                    <a:pt x="-18499" y="23977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77450210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8AE90CE-E559-3741-820F-1326834B91BC}"/>
                </a:ext>
              </a:extLst>
            </p:cNvPr>
            <p:cNvSpPr/>
            <p:nvPr/>
          </p:nvSpPr>
          <p:spPr>
            <a:xfrm rot="5400000">
              <a:off x="7842673" y="1047554"/>
              <a:ext cx="45719" cy="6983551"/>
            </a:xfrm>
            <a:custGeom>
              <a:avLst/>
              <a:gdLst>
                <a:gd name="connsiteX0" fmla="*/ 0 w 45719"/>
                <a:gd name="connsiteY0" fmla="*/ 0 h 6983551"/>
                <a:gd name="connsiteX1" fmla="*/ 45719 w 45719"/>
                <a:gd name="connsiteY1" fmla="*/ 0 h 6983551"/>
                <a:gd name="connsiteX2" fmla="*/ 45719 w 45719"/>
                <a:gd name="connsiteY2" fmla="*/ 488849 h 6983551"/>
                <a:gd name="connsiteX3" fmla="*/ 45719 w 45719"/>
                <a:gd name="connsiteY3" fmla="*/ 1326875 h 6983551"/>
                <a:gd name="connsiteX4" fmla="*/ 45719 w 45719"/>
                <a:gd name="connsiteY4" fmla="*/ 1885559 h 6983551"/>
                <a:gd name="connsiteX5" fmla="*/ 45719 w 45719"/>
                <a:gd name="connsiteY5" fmla="*/ 2514078 h 6983551"/>
                <a:gd name="connsiteX6" fmla="*/ 45719 w 45719"/>
                <a:gd name="connsiteY6" fmla="*/ 3142598 h 6983551"/>
                <a:gd name="connsiteX7" fmla="*/ 45719 w 45719"/>
                <a:gd name="connsiteY7" fmla="*/ 3771118 h 6983551"/>
                <a:gd name="connsiteX8" fmla="*/ 45719 w 45719"/>
                <a:gd name="connsiteY8" fmla="*/ 4259966 h 6983551"/>
                <a:gd name="connsiteX9" fmla="*/ 45719 w 45719"/>
                <a:gd name="connsiteY9" fmla="*/ 4888486 h 6983551"/>
                <a:gd name="connsiteX10" fmla="*/ 45719 w 45719"/>
                <a:gd name="connsiteY10" fmla="*/ 5656676 h 6983551"/>
                <a:gd name="connsiteX11" fmla="*/ 45719 w 45719"/>
                <a:gd name="connsiteY11" fmla="*/ 6145525 h 6983551"/>
                <a:gd name="connsiteX12" fmla="*/ 45719 w 45719"/>
                <a:gd name="connsiteY12" fmla="*/ 6983551 h 6983551"/>
                <a:gd name="connsiteX13" fmla="*/ 0 w 45719"/>
                <a:gd name="connsiteY13" fmla="*/ 6983551 h 6983551"/>
                <a:gd name="connsiteX14" fmla="*/ 0 w 45719"/>
                <a:gd name="connsiteY14" fmla="*/ 6355031 h 6983551"/>
                <a:gd name="connsiteX15" fmla="*/ 0 w 45719"/>
                <a:gd name="connsiteY15" fmla="*/ 5517005 h 6983551"/>
                <a:gd name="connsiteX16" fmla="*/ 0 w 45719"/>
                <a:gd name="connsiteY16" fmla="*/ 4958321 h 6983551"/>
                <a:gd name="connsiteX17" fmla="*/ 0 w 45719"/>
                <a:gd name="connsiteY17" fmla="*/ 4329802 h 6983551"/>
                <a:gd name="connsiteX18" fmla="*/ 0 w 45719"/>
                <a:gd name="connsiteY18" fmla="*/ 3491775 h 6983551"/>
                <a:gd name="connsiteX19" fmla="*/ 0 w 45719"/>
                <a:gd name="connsiteY19" fmla="*/ 2863256 h 6983551"/>
                <a:gd name="connsiteX20" fmla="*/ 0 w 45719"/>
                <a:gd name="connsiteY20" fmla="*/ 2164901 h 6983551"/>
                <a:gd name="connsiteX21" fmla="*/ 0 w 45719"/>
                <a:gd name="connsiteY21" fmla="*/ 1536381 h 6983551"/>
                <a:gd name="connsiteX22" fmla="*/ 0 w 45719"/>
                <a:gd name="connsiteY22" fmla="*/ 768191 h 6983551"/>
                <a:gd name="connsiteX23" fmla="*/ 0 w 45719"/>
                <a:gd name="connsiteY23" fmla="*/ 0 h 698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719" h="6983551" fill="none" extrusionOk="0">
                  <a:moveTo>
                    <a:pt x="0" y="0"/>
                  </a:moveTo>
                  <a:cubicBezTo>
                    <a:pt x="20504" y="-1739"/>
                    <a:pt x="24912" y="1196"/>
                    <a:pt x="45719" y="0"/>
                  </a:cubicBezTo>
                  <a:cubicBezTo>
                    <a:pt x="40992" y="158499"/>
                    <a:pt x="61639" y="362608"/>
                    <a:pt x="45719" y="488849"/>
                  </a:cubicBezTo>
                  <a:cubicBezTo>
                    <a:pt x="29799" y="615090"/>
                    <a:pt x="12272" y="1047682"/>
                    <a:pt x="45719" y="1326875"/>
                  </a:cubicBezTo>
                  <a:cubicBezTo>
                    <a:pt x="79166" y="1606068"/>
                    <a:pt x="51512" y="1717166"/>
                    <a:pt x="45719" y="1885559"/>
                  </a:cubicBezTo>
                  <a:cubicBezTo>
                    <a:pt x="39926" y="2053952"/>
                    <a:pt x="49172" y="2224355"/>
                    <a:pt x="45719" y="2514078"/>
                  </a:cubicBezTo>
                  <a:cubicBezTo>
                    <a:pt x="42266" y="2803801"/>
                    <a:pt x="65509" y="2988468"/>
                    <a:pt x="45719" y="3142598"/>
                  </a:cubicBezTo>
                  <a:cubicBezTo>
                    <a:pt x="25929" y="3296728"/>
                    <a:pt x="55884" y="3473648"/>
                    <a:pt x="45719" y="3771118"/>
                  </a:cubicBezTo>
                  <a:cubicBezTo>
                    <a:pt x="35554" y="4068588"/>
                    <a:pt x="52244" y="4044804"/>
                    <a:pt x="45719" y="4259966"/>
                  </a:cubicBezTo>
                  <a:cubicBezTo>
                    <a:pt x="39194" y="4475128"/>
                    <a:pt x="57115" y="4758391"/>
                    <a:pt x="45719" y="4888486"/>
                  </a:cubicBezTo>
                  <a:cubicBezTo>
                    <a:pt x="34323" y="5018581"/>
                    <a:pt x="16203" y="5478818"/>
                    <a:pt x="45719" y="5656676"/>
                  </a:cubicBezTo>
                  <a:cubicBezTo>
                    <a:pt x="75236" y="5834534"/>
                    <a:pt x="53861" y="5940285"/>
                    <a:pt x="45719" y="6145525"/>
                  </a:cubicBezTo>
                  <a:cubicBezTo>
                    <a:pt x="37577" y="6350765"/>
                    <a:pt x="3844" y="6578222"/>
                    <a:pt x="45719" y="6983551"/>
                  </a:cubicBezTo>
                  <a:cubicBezTo>
                    <a:pt x="28598" y="6983963"/>
                    <a:pt x="21935" y="6984589"/>
                    <a:pt x="0" y="6983551"/>
                  </a:cubicBezTo>
                  <a:cubicBezTo>
                    <a:pt x="24996" y="6790978"/>
                    <a:pt x="21721" y="6573779"/>
                    <a:pt x="0" y="6355031"/>
                  </a:cubicBezTo>
                  <a:cubicBezTo>
                    <a:pt x="-21721" y="6136283"/>
                    <a:pt x="9120" y="5780311"/>
                    <a:pt x="0" y="5517005"/>
                  </a:cubicBezTo>
                  <a:cubicBezTo>
                    <a:pt x="-9120" y="5253699"/>
                    <a:pt x="5141" y="5133257"/>
                    <a:pt x="0" y="4958321"/>
                  </a:cubicBezTo>
                  <a:cubicBezTo>
                    <a:pt x="-5141" y="4783385"/>
                    <a:pt x="-29423" y="4593569"/>
                    <a:pt x="0" y="4329802"/>
                  </a:cubicBezTo>
                  <a:cubicBezTo>
                    <a:pt x="29423" y="4066035"/>
                    <a:pt x="24144" y="3678105"/>
                    <a:pt x="0" y="3491775"/>
                  </a:cubicBezTo>
                  <a:cubicBezTo>
                    <a:pt x="-24144" y="3305445"/>
                    <a:pt x="-6895" y="3159753"/>
                    <a:pt x="0" y="2863256"/>
                  </a:cubicBezTo>
                  <a:cubicBezTo>
                    <a:pt x="6895" y="2566759"/>
                    <a:pt x="11918" y="2307923"/>
                    <a:pt x="0" y="2164901"/>
                  </a:cubicBezTo>
                  <a:cubicBezTo>
                    <a:pt x="-11918" y="2021880"/>
                    <a:pt x="-9381" y="1663676"/>
                    <a:pt x="0" y="1536381"/>
                  </a:cubicBezTo>
                  <a:cubicBezTo>
                    <a:pt x="9381" y="1409086"/>
                    <a:pt x="36360" y="988244"/>
                    <a:pt x="0" y="768191"/>
                  </a:cubicBezTo>
                  <a:cubicBezTo>
                    <a:pt x="-36360" y="548138"/>
                    <a:pt x="28068" y="315614"/>
                    <a:pt x="0" y="0"/>
                  </a:cubicBezTo>
                  <a:close/>
                </a:path>
                <a:path w="45719" h="6983551" stroke="0" extrusionOk="0">
                  <a:moveTo>
                    <a:pt x="0" y="0"/>
                  </a:moveTo>
                  <a:cubicBezTo>
                    <a:pt x="21143" y="2134"/>
                    <a:pt x="34695" y="814"/>
                    <a:pt x="45719" y="0"/>
                  </a:cubicBezTo>
                  <a:cubicBezTo>
                    <a:pt x="58742" y="293982"/>
                    <a:pt x="68484" y="365050"/>
                    <a:pt x="45719" y="628520"/>
                  </a:cubicBezTo>
                  <a:cubicBezTo>
                    <a:pt x="22954" y="891990"/>
                    <a:pt x="53844" y="1183278"/>
                    <a:pt x="45719" y="1396710"/>
                  </a:cubicBezTo>
                  <a:cubicBezTo>
                    <a:pt x="37595" y="1610142"/>
                    <a:pt x="62645" y="1803866"/>
                    <a:pt x="45719" y="1955394"/>
                  </a:cubicBezTo>
                  <a:cubicBezTo>
                    <a:pt x="28793" y="2106922"/>
                    <a:pt x="18899" y="2429580"/>
                    <a:pt x="45719" y="2653749"/>
                  </a:cubicBezTo>
                  <a:cubicBezTo>
                    <a:pt x="72539" y="2877918"/>
                    <a:pt x="67926" y="2970139"/>
                    <a:pt x="45719" y="3142598"/>
                  </a:cubicBezTo>
                  <a:cubicBezTo>
                    <a:pt x="23512" y="3315057"/>
                    <a:pt x="51030" y="3518861"/>
                    <a:pt x="45719" y="3840953"/>
                  </a:cubicBezTo>
                  <a:cubicBezTo>
                    <a:pt x="40408" y="4163046"/>
                    <a:pt x="36083" y="4187879"/>
                    <a:pt x="45719" y="4329802"/>
                  </a:cubicBezTo>
                  <a:cubicBezTo>
                    <a:pt x="55355" y="4471725"/>
                    <a:pt x="7033" y="4906102"/>
                    <a:pt x="45719" y="5167828"/>
                  </a:cubicBezTo>
                  <a:cubicBezTo>
                    <a:pt x="84405" y="5429554"/>
                    <a:pt x="25013" y="5640460"/>
                    <a:pt x="45719" y="5866183"/>
                  </a:cubicBezTo>
                  <a:cubicBezTo>
                    <a:pt x="66425" y="6091906"/>
                    <a:pt x="66796" y="6492089"/>
                    <a:pt x="45719" y="6983551"/>
                  </a:cubicBezTo>
                  <a:cubicBezTo>
                    <a:pt x="27107" y="6983002"/>
                    <a:pt x="15563" y="6982720"/>
                    <a:pt x="0" y="6983551"/>
                  </a:cubicBezTo>
                  <a:cubicBezTo>
                    <a:pt x="-14398" y="6806951"/>
                    <a:pt x="-25209" y="6566012"/>
                    <a:pt x="0" y="6424867"/>
                  </a:cubicBezTo>
                  <a:cubicBezTo>
                    <a:pt x="25209" y="6283722"/>
                    <a:pt x="8147" y="5931501"/>
                    <a:pt x="0" y="5726512"/>
                  </a:cubicBezTo>
                  <a:cubicBezTo>
                    <a:pt x="-8147" y="5521523"/>
                    <a:pt x="-21842" y="5389676"/>
                    <a:pt x="0" y="5167828"/>
                  </a:cubicBezTo>
                  <a:cubicBezTo>
                    <a:pt x="21842" y="4945980"/>
                    <a:pt x="-19576" y="4811553"/>
                    <a:pt x="0" y="4469473"/>
                  </a:cubicBezTo>
                  <a:cubicBezTo>
                    <a:pt x="19576" y="4127394"/>
                    <a:pt x="-31840" y="3981062"/>
                    <a:pt x="0" y="3631447"/>
                  </a:cubicBezTo>
                  <a:cubicBezTo>
                    <a:pt x="31840" y="3281832"/>
                    <a:pt x="126" y="3382947"/>
                    <a:pt x="0" y="3142598"/>
                  </a:cubicBezTo>
                  <a:cubicBezTo>
                    <a:pt x="-126" y="2902249"/>
                    <a:pt x="-25669" y="2800598"/>
                    <a:pt x="0" y="2514078"/>
                  </a:cubicBezTo>
                  <a:cubicBezTo>
                    <a:pt x="25669" y="2227558"/>
                    <a:pt x="28277" y="2094886"/>
                    <a:pt x="0" y="1745888"/>
                  </a:cubicBezTo>
                  <a:cubicBezTo>
                    <a:pt x="-28277" y="1396890"/>
                    <a:pt x="-10059" y="1332424"/>
                    <a:pt x="0" y="1187204"/>
                  </a:cubicBezTo>
                  <a:cubicBezTo>
                    <a:pt x="10059" y="1041984"/>
                    <a:pt x="-18499" y="23977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77450210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30B33F-D86C-0949-86CF-42CA7856AB4A}"/>
                </a:ext>
              </a:extLst>
            </p:cNvPr>
            <p:cNvSpPr txBox="1"/>
            <p:nvPr/>
          </p:nvSpPr>
          <p:spPr>
            <a:xfrm>
              <a:off x="4362184" y="1488994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E6B7324-6422-E148-8FA4-81E0C18A2439}"/>
                </a:ext>
              </a:extLst>
            </p:cNvPr>
            <p:cNvSpPr txBox="1"/>
            <p:nvPr/>
          </p:nvSpPr>
          <p:spPr>
            <a:xfrm>
              <a:off x="6682258" y="1407293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25519E-AD82-7C4A-890A-7FBEDA69DD5C}"/>
                </a:ext>
              </a:extLst>
            </p:cNvPr>
            <p:cNvSpPr txBox="1"/>
            <p:nvPr/>
          </p:nvSpPr>
          <p:spPr>
            <a:xfrm>
              <a:off x="9471657" y="1381379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82124B-1DD7-774D-8E35-0BCF07CD6AC3}"/>
                </a:ext>
              </a:extLst>
            </p:cNvPr>
            <p:cNvSpPr txBox="1"/>
            <p:nvPr/>
          </p:nvSpPr>
          <p:spPr>
            <a:xfrm>
              <a:off x="4322057" y="3329581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2822CB-4BD0-974D-810F-03E8AA9FD060}"/>
                </a:ext>
              </a:extLst>
            </p:cNvPr>
            <p:cNvSpPr txBox="1"/>
            <p:nvPr/>
          </p:nvSpPr>
          <p:spPr>
            <a:xfrm>
              <a:off x="4205575" y="5220878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0A35C8-65D2-BE4E-AF78-719826C14DC7}"/>
                </a:ext>
              </a:extLst>
            </p:cNvPr>
            <p:cNvSpPr txBox="1"/>
            <p:nvPr/>
          </p:nvSpPr>
          <p:spPr>
            <a:xfrm>
              <a:off x="6682258" y="3380483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5F7C44-432B-084A-9484-02DBEC176486}"/>
                </a:ext>
              </a:extLst>
            </p:cNvPr>
            <p:cNvSpPr txBox="1"/>
            <p:nvPr/>
          </p:nvSpPr>
          <p:spPr>
            <a:xfrm>
              <a:off x="6460441" y="5209974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07887F-7E27-F043-9D01-FDA57BB45034}"/>
                </a:ext>
              </a:extLst>
            </p:cNvPr>
            <p:cNvSpPr txBox="1"/>
            <p:nvPr/>
          </p:nvSpPr>
          <p:spPr>
            <a:xfrm>
              <a:off x="9017783" y="3193217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E8C5D14-CEC9-6D42-8BE5-7D6A9ED9C696}"/>
                </a:ext>
              </a:extLst>
            </p:cNvPr>
            <p:cNvSpPr txBox="1"/>
            <p:nvPr/>
          </p:nvSpPr>
          <p:spPr>
            <a:xfrm>
              <a:off x="8848892" y="5339748"/>
              <a:ext cx="1967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Gill Sans MT" panose="020B0502020104020203" pitchFamily="34" charset="77"/>
                </a:rPr>
                <a:t>Type question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140A59B-20F4-DB4C-A976-5160C5D65C33}"/>
              </a:ext>
            </a:extLst>
          </p:cNvPr>
          <p:cNvGrpSpPr/>
          <p:nvPr/>
        </p:nvGrpSpPr>
        <p:grpSpPr>
          <a:xfrm>
            <a:off x="-129347" y="1174535"/>
            <a:ext cx="4491533" cy="4491533"/>
            <a:chOff x="-129347" y="1174535"/>
            <a:chExt cx="4491533" cy="449153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0785E68-5974-5941-9914-2BB793C4F666}"/>
                </a:ext>
              </a:extLst>
            </p:cNvPr>
            <p:cNvSpPr txBox="1"/>
            <p:nvPr/>
          </p:nvSpPr>
          <p:spPr>
            <a:xfrm rot="16200000">
              <a:off x="-432073" y="2758582"/>
              <a:ext cx="44915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atin typeface="DK Frozen Memory" pitchFamily="2" charset="77"/>
                </a:rPr>
                <a:t>Noughts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E151D5-73C7-F14C-8644-3B0EACB3A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458" y="2840501"/>
              <a:ext cx="1089864" cy="108986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ED0713-02AD-0B41-8A11-5DD343E0733B}"/>
                </a:ext>
              </a:extLst>
            </p:cNvPr>
            <p:cNvSpPr txBox="1"/>
            <p:nvPr/>
          </p:nvSpPr>
          <p:spPr>
            <a:xfrm>
              <a:off x="-129347" y="3659832"/>
              <a:ext cx="44915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strike="sngStrike" dirty="0">
                  <a:solidFill>
                    <a:srgbClr val="FF0000"/>
                  </a:solidFill>
                  <a:latin typeface="DK Frozen Memory" pitchFamily="2" charset="77"/>
                </a:rPr>
                <a:t>Cr  sses</a:t>
              </a:r>
              <a:endParaRPr lang="en-US" sz="8000" strike="sngStrike" dirty="0">
                <a:latin typeface="DK Frozen Memory" pitchFamily="2" charset="7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7E7B8D-4109-604D-B6ED-3A94979185FA}"/>
                </a:ext>
              </a:extLst>
            </p:cNvPr>
            <p:cNvSpPr txBox="1"/>
            <p:nvPr/>
          </p:nvSpPr>
          <p:spPr>
            <a:xfrm>
              <a:off x="2169323" y="2622926"/>
              <a:ext cx="123794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latin typeface="KG HAPPY" panose="02000000000000000000" pitchFamily="2" charset="77"/>
                </a:rPr>
                <a:t>&amp;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6027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39E69F-F019-044D-A09A-893C37779BD5}"/>
              </a:ext>
            </a:extLst>
          </p:cNvPr>
          <p:cNvGrpSpPr/>
          <p:nvPr/>
        </p:nvGrpSpPr>
        <p:grpSpPr>
          <a:xfrm>
            <a:off x="-91566" y="523949"/>
            <a:ext cx="6718011" cy="6667922"/>
            <a:chOff x="-91566" y="523949"/>
            <a:chExt cx="6718011" cy="666792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1CE936C-3A89-A144-8923-ED5D40AF2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1566" y="523949"/>
              <a:ext cx="6124373" cy="612437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BE005A22-97B4-7241-80F2-A3DFB3992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00152" y="2665578"/>
              <a:ext cx="4526293" cy="4526293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5CEA246-D148-804A-9776-118FA1F40AB8}"/>
              </a:ext>
            </a:extLst>
          </p:cNvPr>
          <p:cNvGrpSpPr/>
          <p:nvPr/>
        </p:nvGrpSpPr>
        <p:grpSpPr>
          <a:xfrm>
            <a:off x="395488" y="190322"/>
            <a:ext cx="6357081" cy="1606188"/>
            <a:chOff x="395488" y="190322"/>
            <a:chExt cx="6357081" cy="160618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573392-D9CE-BC46-82EF-F2FF8D722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488" y="190322"/>
              <a:ext cx="1543689" cy="154368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2F5042-B3C0-1B44-976C-B85649EF8DDC}"/>
                </a:ext>
              </a:extLst>
            </p:cNvPr>
            <p:cNvSpPr txBox="1"/>
            <p:nvPr/>
          </p:nvSpPr>
          <p:spPr>
            <a:xfrm>
              <a:off x="1759747" y="349960"/>
              <a:ext cx="499282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2FA9E2"/>
                  </a:solidFill>
                  <a:latin typeface="Modern Love Caps" pitchFamily="82" charset="0"/>
                </a:rPr>
                <a:t>Retweet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B39A79-1EE0-9548-9876-2FC525B8C0C2}"/>
              </a:ext>
            </a:extLst>
          </p:cNvPr>
          <p:cNvGrpSpPr/>
          <p:nvPr/>
        </p:nvGrpSpPr>
        <p:grpSpPr>
          <a:xfrm>
            <a:off x="5888045" y="948690"/>
            <a:ext cx="5442858" cy="1458623"/>
            <a:chOff x="5888045" y="948690"/>
            <a:chExt cx="5442858" cy="1458623"/>
          </a:xfrm>
        </p:grpSpPr>
        <p:sp>
          <p:nvSpPr>
            <p:cNvPr id="3" name="Rounded Rectangular Callout 2">
              <a:extLst>
                <a:ext uri="{FF2B5EF4-FFF2-40B4-BE49-F238E27FC236}">
                  <a16:creationId xmlns:a16="http://schemas.microsoft.com/office/drawing/2014/main" id="{7CFF703C-178C-9547-BB13-A8BDCB81F1E6}"/>
                </a:ext>
              </a:extLst>
            </p:cNvPr>
            <p:cNvSpPr/>
            <p:nvPr/>
          </p:nvSpPr>
          <p:spPr>
            <a:xfrm>
              <a:off x="5888045" y="948690"/>
              <a:ext cx="5442858" cy="1458623"/>
            </a:xfrm>
            <a:custGeom>
              <a:avLst/>
              <a:gdLst>
                <a:gd name="connsiteX0" fmla="*/ 0 w 5442858"/>
                <a:gd name="connsiteY0" fmla="*/ 243109 h 1458623"/>
                <a:gd name="connsiteX1" fmla="*/ 243109 w 5442858"/>
                <a:gd name="connsiteY1" fmla="*/ 0 h 1458623"/>
                <a:gd name="connsiteX2" fmla="*/ 907143 w 5442858"/>
                <a:gd name="connsiteY2" fmla="*/ 0 h 1458623"/>
                <a:gd name="connsiteX3" fmla="*/ 907143 w 5442858"/>
                <a:gd name="connsiteY3" fmla="*/ 0 h 1458623"/>
                <a:gd name="connsiteX4" fmla="*/ 1573893 w 5442858"/>
                <a:gd name="connsiteY4" fmla="*/ 0 h 1458623"/>
                <a:gd name="connsiteX5" fmla="*/ 2267858 w 5442858"/>
                <a:gd name="connsiteY5" fmla="*/ 0 h 1458623"/>
                <a:gd name="connsiteX6" fmla="*/ 2766279 w 5442858"/>
                <a:gd name="connsiteY6" fmla="*/ 0 h 1458623"/>
                <a:gd name="connsiteX7" fmla="*/ 3352658 w 5442858"/>
                <a:gd name="connsiteY7" fmla="*/ 0 h 1458623"/>
                <a:gd name="connsiteX8" fmla="*/ 3939036 w 5442858"/>
                <a:gd name="connsiteY8" fmla="*/ 0 h 1458623"/>
                <a:gd name="connsiteX9" fmla="*/ 4584052 w 5442858"/>
                <a:gd name="connsiteY9" fmla="*/ 0 h 1458623"/>
                <a:gd name="connsiteX10" fmla="*/ 5199749 w 5442858"/>
                <a:gd name="connsiteY10" fmla="*/ 0 h 1458623"/>
                <a:gd name="connsiteX11" fmla="*/ 5442858 w 5442858"/>
                <a:gd name="connsiteY11" fmla="*/ 243109 h 1458623"/>
                <a:gd name="connsiteX12" fmla="*/ 5442858 w 5442858"/>
                <a:gd name="connsiteY12" fmla="*/ 850863 h 1458623"/>
                <a:gd name="connsiteX13" fmla="*/ 5442858 w 5442858"/>
                <a:gd name="connsiteY13" fmla="*/ 850863 h 1458623"/>
                <a:gd name="connsiteX14" fmla="*/ 5442858 w 5442858"/>
                <a:gd name="connsiteY14" fmla="*/ 1215519 h 1458623"/>
                <a:gd name="connsiteX15" fmla="*/ 5442858 w 5442858"/>
                <a:gd name="connsiteY15" fmla="*/ 1215514 h 1458623"/>
                <a:gd name="connsiteX16" fmla="*/ 5199749 w 5442858"/>
                <a:gd name="connsiteY16" fmla="*/ 1458623 h 1458623"/>
                <a:gd name="connsiteX17" fmla="*/ 4613371 w 5442858"/>
                <a:gd name="connsiteY17" fmla="*/ 1458623 h 1458623"/>
                <a:gd name="connsiteX18" fmla="*/ 4114949 w 5442858"/>
                <a:gd name="connsiteY18" fmla="*/ 1458623 h 1458623"/>
                <a:gd name="connsiteX19" fmla="*/ 3616528 w 5442858"/>
                <a:gd name="connsiteY19" fmla="*/ 1458623 h 1458623"/>
                <a:gd name="connsiteX20" fmla="*/ 3000831 w 5442858"/>
                <a:gd name="connsiteY20" fmla="*/ 1458623 h 1458623"/>
                <a:gd name="connsiteX21" fmla="*/ 2267858 w 5442858"/>
                <a:gd name="connsiteY21" fmla="*/ 1458623 h 1458623"/>
                <a:gd name="connsiteX22" fmla="*/ 1628322 w 5442858"/>
                <a:gd name="connsiteY22" fmla="*/ 1458623 h 1458623"/>
                <a:gd name="connsiteX23" fmla="*/ 907143 w 5442858"/>
                <a:gd name="connsiteY23" fmla="*/ 1458623 h 1458623"/>
                <a:gd name="connsiteX24" fmla="*/ 907143 w 5442858"/>
                <a:gd name="connsiteY24" fmla="*/ 1458623 h 1458623"/>
                <a:gd name="connsiteX25" fmla="*/ 243109 w 5442858"/>
                <a:gd name="connsiteY25" fmla="*/ 1458623 h 1458623"/>
                <a:gd name="connsiteX26" fmla="*/ 0 w 5442858"/>
                <a:gd name="connsiteY26" fmla="*/ 1215514 h 1458623"/>
                <a:gd name="connsiteX27" fmla="*/ 0 w 5442858"/>
                <a:gd name="connsiteY27" fmla="*/ 1215519 h 1458623"/>
                <a:gd name="connsiteX28" fmla="*/ -622282 w 5442858"/>
                <a:gd name="connsiteY28" fmla="*/ 1013014 h 1458623"/>
                <a:gd name="connsiteX29" fmla="*/ 0 w 5442858"/>
                <a:gd name="connsiteY29" fmla="*/ 850863 h 1458623"/>
                <a:gd name="connsiteX30" fmla="*/ 0 w 5442858"/>
                <a:gd name="connsiteY30" fmla="*/ 243109 h 145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442858" h="1458623" fill="none" extrusionOk="0">
                  <a:moveTo>
                    <a:pt x="0" y="243109"/>
                  </a:moveTo>
                  <a:cubicBezTo>
                    <a:pt x="-18317" y="97300"/>
                    <a:pt x="90211" y="7689"/>
                    <a:pt x="243109" y="0"/>
                  </a:cubicBezTo>
                  <a:cubicBezTo>
                    <a:pt x="419738" y="-14333"/>
                    <a:pt x="757687" y="16650"/>
                    <a:pt x="907143" y="0"/>
                  </a:cubicBezTo>
                  <a:lnTo>
                    <a:pt x="907143" y="0"/>
                  </a:lnTo>
                  <a:cubicBezTo>
                    <a:pt x="1173710" y="30165"/>
                    <a:pt x="1250800" y="-29467"/>
                    <a:pt x="1573893" y="0"/>
                  </a:cubicBezTo>
                  <a:cubicBezTo>
                    <a:pt x="1896986" y="29467"/>
                    <a:pt x="1937810" y="-14047"/>
                    <a:pt x="2267858" y="0"/>
                  </a:cubicBezTo>
                  <a:cubicBezTo>
                    <a:pt x="2431518" y="-14190"/>
                    <a:pt x="2602342" y="-4729"/>
                    <a:pt x="2766279" y="0"/>
                  </a:cubicBezTo>
                  <a:cubicBezTo>
                    <a:pt x="2930216" y="4729"/>
                    <a:pt x="3160469" y="-527"/>
                    <a:pt x="3352658" y="0"/>
                  </a:cubicBezTo>
                  <a:cubicBezTo>
                    <a:pt x="3544847" y="527"/>
                    <a:pt x="3667975" y="-17322"/>
                    <a:pt x="3939036" y="0"/>
                  </a:cubicBezTo>
                  <a:cubicBezTo>
                    <a:pt x="4210097" y="17322"/>
                    <a:pt x="4451237" y="11504"/>
                    <a:pt x="4584052" y="0"/>
                  </a:cubicBezTo>
                  <a:cubicBezTo>
                    <a:pt x="4716867" y="-11504"/>
                    <a:pt x="4993183" y="-22176"/>
                    <a:pt x="5199749" y="0"/>
                  </a:cubicBezTo>
                  <a:cubicBezTo>
                    <a:pt x="5329506" y="-15597"/>
                    <a:pt x="5441148" y="112606"/>
                    <a:pt x="5442858" y="243109"/>
                  </a:cubicBezTo>
                  <a:cubicBezTo>
                    <a:pt x="5428877" y="406166"/>
                    <a:pt x="5424034" y="564765"/>
                    <a:pt x="5442858" y="850863"/>
                  </a:cubicBezTo>
                  <a:lnTo>
                    <a:pt x="5442858" y="850863"/>
                  </a:lnTo>
                  <a:cubicBezTo>
                    <a:pt x="5448822" y="1015944"/>
                    <a:pt x="5445428" y="1114717"/>
                    <a:pt x="5442858" y="1215519"/>
                  </a:cubicBezTo>
                  <a:lnTo>
                    <a:pt x="5442858" y="1215514"/>
                  </a:lnTo>
                  <a:cubicBezTo>
                    <a:pt x="5449164" y="1347676"/>
                    <a:pt x="5339850" y="1454370"/>
                    <a:pt x="5199749" y="1458623"/>
                  </a:cubicBezTo>
                  <a:cubicBezTo>
                    <a:pt x="5038030" y="1468282"/>
                    <a:pt x="4811700" y="1475060"/>
                    <a:pt x="4613371" y="1458623"/>
                  </a:cubicBezTo>
                  <a:cubicBezTo>
                    <a:pt x="4415042" y="1442186"/>
                    <a:pt x="4299260" y="1444334"/>
                    <a:pt x="4114949" y="1458623"/>
                  </a:cubicBezTo>
                  <a:cubicBezTo>
                    <a:pt x="3930638" y="1472912"/>
                    <a:pt x="3863623" y="1470450"/>
                    <a:pt x="3616528" y="1458623"/>
                  </a:cubicBezTo>
                  <a:cubicBezTo>
                    <a:pt x="3369433" y="1446796"/>
                    <a:pt x="3133702" y="1482622"/>
                    <a:pt x="3000831" y="1458623"/>
                  </a:cubicBezTo>
                  <a:cubicBezTo>
                    <a:pt x="2867960" y="1434624"/>
                    <a:pt x="2521798" y="1445999"/>
                    <a:pt x="2267858" y="1458623"/>
                  </a:cubicBezTo>
                  <a:cubicBezTo>
                    <a:pt x="2094113" y="1463075"/>
                    <a:pt x="1925012" y="1478814"/>
                    <a:pt x="1628322" y="1458623"/>
                  </a:cubicBezTo>
                  <a:cubicBezTo>
                    <a:pt x="1331632" y="1438432"/>
                    <a:pt x="1080200" y="1467484"/>
                    <a:pt x="907143" y="1458623"/>
                  </a:cubicBezTo>
                  <a:lnTo>
                    <a:pt x="907143" y="1458623"/>
                  </a:lnTo>
                  <a:cubicBezTo>
                    <a:pt x="694545" y="1468499"/>
                    <a:pt x="446075" y="1439885"/>
                    <a:pt x="243109" y="1458623"/>
                  </a:cubicBezTo>
                  <a:cubicBezTo>
                    <a:pt x="113259" y="1459626"/>
                    <a:pt x="9832" y="1348594"/>
                    <a:pt x="0" y="1215514"/>
                  </a:cubicBezTo>
                  <a:lnTo>
                    <a:pt x="0" y="1215519"/>
                  </a:lnTo>
                  <a:cubicBezTo>
                    <a:pt x="-219157" y="1156859"/>
                    <a:pt x="-347616" y="1110028"/>
                    <a:pt x="-622282" y="1013014"/>
                  </a:cubicBezTo>
                  <a:cubicBezTo>
                    <a:pt x="-380717" y="945590"/>
                    <a:pt x="-172471" y="915081"/>
                    <a:pt x="0" y="850863"/>
                  </a:cubicBezTo>
                  <a:cubicBezTo>
                    <a:pt x="-11007" y="609114"/>
                    <a:pt x="945" y="386031"/>
                    <a:pt x="0" y="243109"/>
                  </a:cubicBezTo>
                  <a:close/>
                </a:path>
                <a:path w="5442858" h="1458623" stroke="0" extrusionOk="0">
                  <a:moveTo>
                    <a:pt x="0" y="243109"/>
                  </a:moveTo>
                  <a:cubicBezTo>
                    <a:pt x="20510" y="84707"/>
                    <a:pt x="95716" y="28855"/>
                    <a:pt x="243109" y="0"/>
                  </a:cubicBezTo>
                  <a:cubicBezTo>
                    <a:pt x="406387" y="-28516"/>
                    <a:pt x="744906" y="-21763"/>
                    <a:pt x="907143" y="0"/>
                  </a:cubicBezTo>
                  <a:lnTo>
                    <a:pt x="907143" y="0"/>
                  </a:lnTo>
                  <a:cubicBezTo>
                    <a:pt x="1208788" y="-9147"/>
                    <a:pt x="1383284" y="-17068"/>
                    <a:pt x="1546679" y="0"/>
                  </a:cubicBezTo>
                  <a:cubicBezTo>
                    <a:pt x="1710074" y="17068"/>
                    <a:pt x="1993578" y="-21471"/>
                    <a:pt x="2267858" y="0"/>
                  </a:cubicBezTo>
                  <a:cubicBezTo>
                    <a:pt x="2576727" y="9051"/>
                    <a:pt x="2671168" y="-21689"/>
                    <a:pt x="2912874" y="0"/>
                  </a:cubicBezTo>
                  <a:cubicBezTo>
                    <a:pt x="3154580" y="21689"/>
                    <a:pt x="3214545" y="-6894"/>
                    <a:pt x="3469933" y="0"/>
                  </a:cubicBezTo>
                  <a:cubicBezTo>
                    <a:pt x="3725321" y="6894"/>
                    <a:pt x="3895456" y="26795"/>
                    <a:pt x="4085630" y="0"/>
                  </a:cubicBezTo>
                  <a:cubicBezTo>
                    <a:pt x="4275804" y="-26795"/>
                    <a:pt x="4357687" y="11284"/>
                    <a:pt x="4613371" y="0"/>
                  </a:cubicBezTo>
                  <a:cubicBezTo>
                    <a:pt x="4869055" y="-11284"/>
                    <a:pt x="4973354" y="3751"/>
                    <a:pt x="5199749" y="0"/>
                  </a:cubicBezTo>
                  <a:cubicBezTo>
                    <a:pt x="5315221" y="5040"/>
                    <a:pt x="5434591" y="80520"/>
                    <a:pt x="5442858" y="243109"/>
                  </a:cubicBezTo>
                  <a:cubicBezTo>
                    <a:pt x="5432044" y="364723"/>
                    <a:pt x="5456702" y="636428"/>
                    <a:pt x="5442858" y="850863"/>
                  </a:cubicBezTo>
                  <a:lnTo>
                    <a:pt x="5442858" y="850863"/>
                  </a:lnTo>
                  <a:cubicBezTo>
                    <a:pt x="5452988" y="934194"/>
                    <a:pt x="5434340" y="1037719"/>
                    <a:pt x="5442858" y="1215519"/>
                  </a:cubicBezTo>
                  <a:lnTo>
                    <a:pt x="5442858" y="1215514"/>
                  </a:lnTo>
                  <a:cubicBezTo>
                    <a:pt x="5444569" y="1361347"/>
                    <a:pt x="5311397" y="1446862"/>
                    <a:pt x="5199749" y="1458623"/>
                  </a:cubicBezTo>
                  <a:cubicBezTo>
                    <a:pt x="4936478" y="1440857"/>
                    <a:pt x="4758549" y="1443992"/>
                    <a:pt x="4642690" y="1458623"/>
                  </a:cubicBezTo>
                  <a:cubicBezTo>
                    <a:pt x="4526831" y="1473254"/>
                    <a:pt x="4305361" y="1457843"/>
                    <a:pt x="4085630" y="1458623"/>
                  </a:cubicBezTo>
                  <a:cubicBezTo>
                    <a:pt x="3865899" y="1459403"/>
                    <a:pt x="3720167" y="1445756"/>
                    <a:pt x="3557890" y="1458623"/>
                  </a:cubicBezTo>
                  <a:cubicBezTo>
                    <a:pt x="3395613" y="1471490"/>
                    <a:pt x="3132589" y="1477295"/>
                    <a:pt x="3000831" y="1458623"/>
                  </a:cubicBezTo>
                  <a:cubicBezTo>
                    <a:pt x="2869073" y="1439951"/>
                    <a:pt x="2580904" y="1447308"/>
                    <a:pt x="2267858" y="1458623"/>
                  </a:cubicBezTo>
                  <a:cubicBezTo>
                    <a:pt x="2035055" y="1490017"/>
                    <a:pt x="1912431" y="1434686"/>
                    <a:pt x="1601108" y="1458623"/>
                  </a:cubicBezTo>
                  <a:cubicBezTo>
                    <a:pt x="1289785" y="1482561"/>
                    <a:pt x="1104897" y="1490662"/>
                    <a:pt x="907143" y="1458623"/>
                  </a:cubicBezTo>
                  <a:lnTo>
                    <a:pt x="907143" y="1458623"/>
                  </a:lnTo>
                  <a:cubicBezTo>
                    <a:pt x="706404" y="1436221"/>
                    <a:pt x="419147" y="1436572"/>
                    <a:pt x="243109" y="1458623"/>
                  </a:cubicBezTo>
                  <a:cubicBezTo>
                    <a:pt x="102457" y="1440018"/>
                    <a:pt x="6474" y="1366986"/>
                    <a:pt x="0" y="1215514"/>
                  </a:cubicBezTo>
                  <a:lnTo>
                    <a:pt x="0" y="1215519"/>
                  </a:lnTo>
                  <a:cubicBezTo>
                    <a:pt x="-190501" y="1185922"/>
                    <a:pt x="-411428" y="1077765"/>
                    <a:pt x="-622282" y="1013014"/>
                  </a:cubicBezTo>
                  <a:cubicBezTo>
                    <a:pt x="-434245" y="961274"/>
                    <a:pt x="-217325" y="884879"/>
                    <a:pt x="0" y="850863"/>
                  </a:cubicBezTo>
                  <a:cubicBezTo>
                    <a:pt x="-24832" y="692421"/>
                    <a:pt x="19438" y="439954"/>
                    <a:pt x="0" y="24310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581794522">
                    <a:prstGeom prst="wedgeRoundRectCallout">
                      <a:avLst>
                        <a:gd name="adj1" fmla="val -61433"/>
                        <a:gd name="adj2" fmla="val 1945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10CEDD8-09DF-3A40-83FB-9CA5E4BA915C}"/>
                </a:ext>
              </a:extLst>
            </p:cNvPr>
            <p:cNvSpPr txBox="1"/>
            <p:nvPr/>
          </p:nvSpPr>
          <p:spPr>
            <a:xfrm>
              <a:off x="6308287" y="1319002"/>
              <a:ext cx="4602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Write a question here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04EB508-1905-4F4B-ADE0-B440DC168DD7}"/>
              </a:ext>
            </a:extLst>
          </p:cNvPr>
          <p:cNvGrpSpPr/>
          <p:nvPr/>
        </p:nvGrpSpPr>
        <p:grpSpPr>
          <a:xfrm>
            <a:off x="6752569" y="2645732"/>
            <a:ext cx="4578334" cy="3765954"/>
            <a:chOff x="6752569" y="2645732"/>
            <a:chExt cx="4578334" cy="3765954"/>
          </a:xfrm>
        </p:grpSpPr>
        <p:sp>
          <p:nvSpPr>
            <p:cNvPr id="34" name="Rounded Rectangular Callout 33">
              <a:extLst>
                <a:ext uri="{FF2B5EF4-FFF2-40B4-BE49-F238E27FC236}">
                  <a16:creationId xmlns:a16="http://schemas.microsoft.com/office/drawing/2014/main" id="{A7BA6A20-1945-4345-8463-2B38DDA53C1A}"/>
                </a:ext>
              </a:extLst>
            </p:cNvPr>
            <p:cNvSpPr/>
            <p:nvPr/>
          </p:nvSpPr>
          <p:spPr>
            <a:xfrm>
              <a:off x="6752569" y="2645732"/>
              <a:ext cx="4578334" cy="3765954"/>
            </a:xfrm>
            <a:custGeom>
              <a:avLst/>
              <a:gdLst>
                <a:gd name="connsiteX0" fmla="*/ 0 w 4578334"/>
                <a:gd name="connsiteY0" fmla="*/ 627672 h 3765954"/>
                <a:gd name="connsiteX1" fmla="*/ 627672 w 4578334"/>
                <a:gd name="connsiteY1" fmla="*/ 0 h 3765954"/>
                <a:gd name="connsiteX2" fmla="*/ 763056 w 4578334"/>
                <a:gd name="connsiteY2" fmla="*/ 0 h 3765954"/>
                <a:gd name="connsiteX3" fmla="*/ 763056 w 4578334"/>
                <a:gd name="connsiteY3" fmla="*/ 0 h 3765954"/>
                <a:gd name="connsiteX4" fmla="*/ 1358239 w 4578334"/>
                <a:gd name="connsiteY4" fmla="*/ 0 h 3765954"/>
                <a:gd name="connsiteX5" fmla="*/ 1907639 w 4578334"/>
                <a:gd name="connsiteY5" fmla="*/ 0 h 3765954"/>
                <a:gd name="connsiteX6" fmla="*/ 2527356 w 4578334"/>
                <a:gd name="connsiteY6" fmla="*/ 0 h 3765954"/>
                <a:gd name="connsiteX7" fmla="*/ 3167503 w 4578334"/>
                <a:gd name="connsiteY7" fmla="*/ 0 h 3765954"/>
                <a:gd name="connsiteX8" fmla="*/ 3950662 w 4578334"/>
                <a:gd name="connsiteY8" fmla="*/ 0 h 3765954"/>
                <a:gd name="connsiteX9" fmla="*/ 4578334 w 4578334"/>
                <a:gd name="connsiteY9" fmla="*/ 627672 h 3765954"/>
                <a:gd name="connsiteX10" fmla="*/ 4578334 w 4578334"/>
                <a:gd name="connsiteY10" fmla="*/ 627659 h 3765954"/>
                <a:gd name="connsiteX11" fmla="*/ 4578334 w 4578334"/>
                <a:gd name="connsiteY11" fmla="*/ 627659 h 3765954"/>
                <a:gd name="connsiteX12" fmla="*/ 4578334 w 4578334"/>
                <a:gd name="connsiteY12" fmla="*/ 1117233 h 3765954"/>
                <a:gd name="connsiteX13" fmla="*/ 4578334 w 4578334"/>
                <a:gd name="connsiteY13" fmla="*/ 1569148 h 3765954"/>
                <a:gd name="connsiteX14" fmla="*/ 4578334 w 4578334"/>
                <a:gd name="connsiteY14" fmla="*/ 2076501 h 3765954"/>
                <a:gd name="connsiteX15" fmla="*/ 4578334 w 4578334"/>
                <a:gd name="connsiteY15" fmla="*/ 2552472 h 3765954"/>
                <a:gd name="connsiteX16" fmla="*/ 4578334 w 4578334"/>
                <a:gd name="connsiteY16" fmla="*/ 3138282 h 3765954"/>
                <a:gd name="connsiteX17" fmla="*/ 3950662 w 4578334"/>
                <a:gd name="connsiteY17" fmla="*/ 3765954 h 3765954"/>
                <a:gd name="connsiteX18" fmla="*/ 3269654 w 4578334"/>
                <a:gd name="connsiteY18" fmla="*/ 3765954 h 3765954"/>
                <a:gd name="connsiteX19" fmla="*/ 2649937 w 4578334"/>
                <a:gd name="connsiteY19" fmla="*/ 3765954 h 3765954"/>
                <a:gd name="connsiteX20" fmla="*/ 1907639 w 4578334"/>
                <a:gd name="connsiteY20" fmla="*/ 3765954 h 3765954"/>
                <a:gd name="connsiteX21" fmla="*/ 1312456 w 4578334"/>
                <a:gd name="connsiteY21" fmla="*/ 3765954 h 3765954"/>
                <a:gd name="connsiteX22" fmla="*/ 763056 w 4578334"/>
                <a:gd name="connsiteY22" fmla="*/ 3765954 h 3765954"/>
                <a:gd name="connsiteX23" fmla="*/ 763056 w 4578334"/>
                <a:gd name="connsiteY23" fmla="*/ 3765954 h 3765954"/>
                <a:gd name="connsiteX24" fmla="*/ 627672 w 4578334"/>
                <a:gd name="connsiteY24" fmla="*/ 3765954 h 3765954"/>
                <a:gd name="connsiteX25" fmla="*/ 0 w 4578334"/>
                <a:gd name="connsiteY25" fmla="*/ 3138282 h 3765954"/>
                <a:gd name="connsiteX26" fmla="*/ 0 w 4578334"/>
                <a:gd name="connsiteY26" fmla="*/ 2599546 h 3765954"/>
                <a:gd name="connsiteX27" fmla="*/ 0 w 4578334"/>
                <a:gd name="connsiteY27" fmla="*/ 2076501 h 3765954"/>
                <a:gd name="connsiteX28" fmla="*/ 0 w 4578334"/>
                <a:gd name="connsiteY28" fmla="*/ 1569148 h 3765954"/>
                <a:gd name="connsiteX29" fmla="*/ -330720 w 4578334"/>
                <a:gd name="connsiteY29" fmla="*/ 1362515 h 3765954"/>
                <a:gd name="connsiteX30" fmla="*/ -674938 w 4578334"/>
                <a:gd name="connsiteY30" fmla="*/ 1147449 h 3765954"/>
                <a:gd name="connsiteX31" fmla="*/ -330720 w 4578334"/>
                <a:gd name="connsiteY31" fmla="*/ 882356 h 3765954"/>
                <a:gd name="connsiteX32" fmla="*/ 0 w 4578334"/>
                <a:gd name="connsiteY32" fmla="*/ 627659 h 3765954"/>
                <a:gd name="connsiteX33" fmla="*/ 0 w 4578334"/>
                <a:gd name="connsiteY33" fmla="*/ 627672 h 376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578334" h="3765954" fill="none" extrusionOk="0">
                  <a:moveTo>
                    <a:pt x="0" y="627672"/>
                  </a:moveTo>
                  <a:cubicBezTo>
                    <a:pt x="27082" y="291475"/>
                    <a:pt x="261083" y="-17424"/>
                    <a:pt x="627672" y="0"/>
                  </a:cubicBezTo>
                  <a:cubicBezTo>
                    <a:pt x="655173" y="2998"/>
                    <a:pt x="715393" y="-6205"/>
                    <a:pt x="763056" y="0"/>
                  </a:cubicBezTo>
                  <a:lnTo>
                    <a:pt x="763056" y="0"/>
                  </a:lnTo>
                  <a:cubicBezTo>
                    <a:pt x="963838" y="-12803"/>
                    <a:pt x="1204727" y="-22484"/>
                    <a:pt x="1358239" y="0"/>
                  </a:cubicBezTo>
                  <a:cubicBezTo>
                    <a:pt x="1511751" y="22484"/>
                    <a:pt x="1689888" y="12882"/>
                    <a:pt x="1907639" y="0"/>
                  </a:cubicBezTo>
                  <a:cubicBezTo>
                    <a:pt x="2066893" y="6751"/>
                    <a:pt x="2306850" y="15885"/>
                    <a:pt x="2527356" y="0"/>
                  </a:cubicBezTo>
                  <a:cubicBezTo>
                    <a:pt x="2747862" y="-15885"/>
                    <a:pt x="2917023" y="-4206"/>
                    <a:pt x="3167503" y="0"/>
                  </a:cubicBezTo>
                  <a:cubicBezTo>
                    <a:pt x="3417983" y="4206"/>
                    <a:pt x="3670381" y="-6419"/>
                    <a:pt x="3950662" y="0"/>
                  </a:cubicBezTo>
                  <a:cubicBezTo>
                    <a:pt x="4373361" y="-24385"/>
                    <a:pt x="4627254" y="330363"/>
                    <a:pt x="4578334" y="627672"/>
                  </a:cubicBezTo>
                  <a:cubicBezTo>
                    <a:pt x="4578334" y="627667"/>
                    <a:pt x="4578335" y="627662"/>
                    <a:pt x="4578334" y="627659"/>
                  </a:cubicBezTo>
                  <a:lnTo>
                    <a:pt x="4578334" y="627659"/>
                  </a:lnTo>
                  <a:cubicBezTo>
                    <a:pt x="4583014" y="740581"/>
                    <a:pt x="4580746" y="915927"/>
                    <a:pt x="4578334" y="1117233"/>
                  </a:cubicBezTo>
                  <a:cubicBezTo>
                    <a:pt x="4575922" y="1318539"/>
                    <a:pt x="4591959" y="1462716"/>
                    <a:pt x="4578334" y="1569148"/>
                  </a:cubicBezTo>
                  <a:cubicBezTo>
                    <a:pt x="4562647" y="1807546"/>
                    <a:pt x="4575186" y="1859654"/>
                    <a:pt x="4578334" y="2076501"/>
                  </a:cubicBezTo>
                  <a:cubicBezTo>
                    <a:pt x="4581482" y="2293348"/>
                    <a:pt x="4584282" y="2421258"/>
                    <a:pt x="4578334" y="2552472"/>
                  </a:cubicBezTo>
                  <a:cubicBezTo>
                    <a:pt x="4572386" y="2683686"/>
                    <a:pt x="4590712" y="2876864"/>
                    <a:pt x="4578334" y="3138282"/>
                  </a:cubicBezTo>
                  <a:cubicBezTo>
                    <a:pt x="4596538" y="3519703"/>
                    <a:pt x="4281964" y="3767136"/>
                    <a:pt x="3950662" y="3765954"/>
                  </a:cubicBezTo>
                  <a:cubicBezTo>
                    <a:pt x="3774607" y="3748681"/>
                    <a:pt x="3481537" y="3735288"/>
                    <a:pt x="3269654" y="3765954"/>
                  </a:cubicBezTo>
                  <a:cubicBezTo>
                    <a:pt x="3057771" y="3796620"/>
                    <a:pt x="2927080" y="3752438"/>
                    <a:pt x="2649937" y="3765954"/>
                  </a:cubicBezTo>
                  <a:cubicBezTo>
                    <a:pt x="2372794" y="3779470"/>
                    <a:pt x="2158309" y="3767610"/>
                    <a:pt x="1907639" y="3765954"/>
                  </a:cubicBezTo>
                  <a:cubicBezTo>
                    <a:pt x="1690942" y="3753356"/>
                    <a:pt x="1541564" y="3743310"/>
                    <a:pt x="1312456" y="3765954"/>
                  </a:cubicBezTo>
                  <a:cubicBezTo>
                    <a:pt x="1083348" y="3788598"/>
                    <a:pt x="883816" y="3792280"/>
                    <a:pt x="763056" y="3765954"/>
                  </a:cubicBezTo>
                  <a:lnTo>
                    <a:pt x="763056" y="3765954"/>
                  </a:lnTo>
                  <a:cubicBezTo>
                    <a:pt x="701351" y="3760076"/>
                    <a:pt x="681998" y="3772585"/>
                    <a:pt x="627672" y="3765954"/>
                  </a:cubicBezTo>
                  <a:cubicBezTo>
                    <a:pt x="268634" y="3777311"/>
                    <a:pt x="14202" y="3502072"/>
                    <a:pt x="0" y="3138282"/>
                  </a:cubicBezTo>
                  <a:cubicBezTo>
                    <a:pt x="17333" y="2877430"/>
                    <a:pt x="-16379" y="2739248"/>
                    <a:pt x="0" y="2599546"/>
                  </a:cubicBezTo>
                  <a:cubicBezTo>
                    <a:pt x="16379" y="2459844"/>
                    <a:pt x="9299" y="2212282"/>
                    <a:pt x="0" y="2076501"/>
                  </a:cubicBezTo>
                  <a:cubicBezTo>
                    <a:pt x="-9299" y="1940720"/>
                    <a:pt x="7206" y="1791502"/>
                    <a:pt x="0" y="1569148"/>
                  </a:cubicBezTo>
                  <a:cubicBezTo>
                    <a:pt x="-78008" y="1516097"/>
                    <a:pt x="-176053" y="1447901"/>
                    <a:pt x="-330720" y="1362515"/>
                  </a:cubicBezTo>
                  <a:cubicBezTo>
                    <a:pt x="-485388" y="1277130"/>
                    <a:pt x="-505066" y="1248151"/>
                    <a:pt x="-674938" y="1147449"/>
                  </a:cubicBezTo>
                  <a:cubicBezTo>
                    <a:pt x="-562673" y="1055815"/>
                    <a:pt x="-453393" y="957435"/>
                    <a:pt x="-330720" y="882356"/>
                  </a:cubicBezTo>
                  <a:cubicBezTo>
                    <a:pt x="-208047" y="807277"/>
                    <a:pt x="-115082" y="724018"/>
                    <a:pt x="0" y="627659"/>
                  </a:cubicBezTo>
                  <a:cubicBezTo>
                    <a:pt x="0" y="627663"/>
                    <a:pt x="0" y="627667"/>
                    <a:pt x="0" y="627672"/>
                  </a:cubicBezTo>
                  <a:close/>
                </a:path>
                <a:path w="4578334" h="3765954" stroke="0" extrusionOk="0">
                  <a:moveTo>
                    <a:pt x="0" y="627672"/>
                  </a:moveTo>
                  <a:cubicBezTo>
                    <a:pt x="34569" y="240335"/>
                    <a:pt x="260892" y="44237"/>
                    <a:pt x="627672" y="0"/>
                  </a:cubicBezTo>
                  <a:cubicBezTo>
                    <a:pt x="680178" y="3751"/>
                    <a:pt x="702933" y="2362"/>
                    <a:pt x="763056" y="0"/>
                  </a:cubicBezTo>
                  <a:lnTo>
                    <a:pt x="763056" y="0"/>
                  </a:lnTo>
                  <a:cubicBezTo>
                    <a:pt x="936201" y="17571"/>
                    <a:pt x="1057441" y="-23094"/>
                    <a:pt x="1301010" y="0"/>
                  </a:cubicBezTo>
                  <a:cubicBezTo>
                    <a:pt x="1544579" y="23094"/>
                    <a:pt x="1633616" y="17594"/>
                    <a:pt x="1907639" y="0"/>
                  </a:cubicBezTo>
                  <a:cubicBezTo>
                    <a:pt x="2073802" y="-32844"/>
                    <a:pt x="2313508" y="24468"/>
                    <a:pt x="2629507" y="0"/>
                  </a:cubicBezTo>
                  <a:cubicBezTo>
                    <a:pt x="2945506" y="-24468"/>
                    <a:pt x="3077872" y="1598"/>
                    <a:pt x="3290085" y="0"/>
                  </a:cubicBezTo>
                  <a:cubicBezTo>
                    <a:pt x="3502298" y="-1598"/>
                    <a:pt x="3711237" y="21615"/>
                    <a:pt x="3950662" y="0"/>
                  </a:cubicBezTo>
                  <a:cubicBezTo>
                    <a:pt x="4273379" y="7732"/>
                    <a:pt x="4651055" y="303094"/>
                    <a:pt x="4578334" y="627672"/>
                  </a:cubicBezTo>
                  <a:cubicBezTo>
                    <a:pt x="4578335" y="627668"/>
                    <a:pt x="4578334" y="627664"/>
                    <a:pt x="4578334" y="627659"/>
                  </a:cubicBezTo>
                  <a:lnTo>
                    <a:pt x="4578334" y="627659"/>
                  </a:lnTo>
                  <a:cubicBezTo>
                    <a:pt x="4587871" y="758808"/>
                    <a:pt x="4557568" y="921219"/>
                    <a:pt x="4578334" y="1098404"/>
                  </a:cubicBezTo>
                  <a:cubicBezTo>
                    <a:pt x="4599100" y="1275589"/>
                    <a:pt x="4572938" y="1405782"/>
                    <a:pt x="4578334" y="1569148"/>
                  </a:cubicBezTo>
                  <a:cubicBezTo>
                    <a:pt x="4557912" y="1668578"/>
                    <a:pt x="4555832" y="1917252"/>
                    <a:pt x="4578334" y="2045119"/>
                  </a:cubicBezTo>
                  <a:cubicBezTo>
                    <a:pt x="4600836" y="2172986"/>
                    <a:pt x="4569527" y="2427279"/>
                    <a:pt x="4578334" y="2599546"/>
                  </a:cubicBezTo>
                  <a:cubicBezTo>
                    <a:pt x="4587141" y="2771813"/>
                    <a:pt x="4573236" y="2999280"/>
                    <a:pt x="4578334" y="3138282"/>
                  </a:cubicBezTo>
                  <a:cubicBezTo>
                    <a:pt x="4590444" y="3494845"/>
                    <a:pt x="4235541" y="3791183"/>
                    <a:pt x="3950662" y="3765954"/>
                  </a:cubicBezTo>
                  <a:cubicBezTo>
                    <a:pt x="3789197" y="3753006"/>
                    <a:pt x="3534229" y="3768472"/>
                    <a:pt x="3310515" y="3765954"/>
                  </a:cubicBezTo>
                  <a:cubicBezTo>
                    <a:pt x="3086801" y="3763436"/>
                    <a:pt x="2902802" y="3756798"/>
                    <a:pt x="2690798" y="3765954"/>
                  </a:cubicBezTo>
                  <a:cubicBezTo>
                    <a:pt x="2478794" y="3775110"/>
                    <a:pt x="2271239" y="3728060"/>
                    <a:pt x="1907639" y="3765954"/>
                  </a:cubicBezTo>
                  <a:cubicBezTo>
                    <a:pt x="1713618" y="3792444"/>
                    <a:pt x="1543217" y="3737618"/>
                    <a:pt x="1335348" y="3765954"/>
                  </a:cubicBezTo>
                  <a:cubicBezTo>
                    <a:pt x="1127479" y="3794290"/>
                    <a:pt x="950452" y="3783183"/>
                    <a:pt x="763056" y="3765954"/>
                  </a:cubicBezTo>
                  <a:lnTo>
                    <a:pt x="763056" y="3765954"/>
                  </a:lnTo>
                  <a:cubicBezTo>
                    <a:pt x="721717" y="3763565"/>
                    <a:pt x="686355" y="3762757"/>
                    <a:pt x="627672" y="3765954"/>
                  </a:cubicBezTo>
                  <a:cubicBezTo>
                    <a:pt x="295666" y="3804885"/>
                    <a:pt x="58245" y="3433148"/>
                    <a:pt x="0" y="3138282"/>
                  </a:cubicBezTo>
                  <a:cubicBezTo>
                    <a:pt x="15495" y="3007958"/>
                    <a:pt x="-3985" y="2763658"/>
                    <a:pt x="0" y="2646620"/>
                  </a:cubicBezTo>
                  <a:cubicBezTo>
                    <a:pt x="3985" y="2529582"/>
                    <a:pt x="24012" y="2238970"/>
                    <a:pt x="0" y="2092193"/>
                  </a:cubicBezTo>
                  <a:cubicBezTo>
                    <a:pt x="-24012" y="1945416"/>
                    <a:pt x="22500" y="1706321"/>
                    <a:pt x="0" y="1569148"/>
                  </a:cubicBezTo>
                  <a:cubicBezTo>
                    <a:pt x="-92491" y="1532638"/>
                    <a:pt x="-207115" y="1429419"/>
                    <a:pt x="-323970" y="1366732"/>
                  </a:cubicBezTo>
                  <a:cubicBezTo>
                    <a:pt x="-440825" y="1304046"/>
                    <a:pt x="-533099" y="1260203"/>
                    <a:pt x="-674938" y="1147449"/>
                  </a:cubicBezTo>
                  <a:cubicBezTo>
                    <a:pt x="-602042" y="1093044"/>
                    <a:pt x="-415062" y="928483"/>
                    <a:pt x="-330720" y="882356"/>
                  </a:cubicBezTo>
                  <a:cubicBezTo>
                    <a:pt x="-246378" y="836229"/>
                    <a:pt x="-102443" y="683291"/>
                    <a:pt x="0" y="627659"/>
                  </a:cubicBezTo>
                  <a:cubicBezTo>
                    <a:pt x="0" y="627663"/>
                    <a:pt x="0" y="627670"/>
                    <a:pt x="0" y="62767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581794522">
                    <a:prstGeom prst="wedgeRoundRectCallout">
                      <a:avLst>
                        <a:gd name="adj1" fmla="val -64742"/>
                        <a:gd name="adj2" fmla="val -1953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2B738D-ACB7-524F-93E7-C8D4057856E3}"/>
                </a:ext>
              </a:extLst>
            </p:cNvPr>
            <p:cNvSpPr txBox="1"/>
            <p:nvPr/>
          </p:nvSpPr>
          <p:spPr>
            <a:xfrm>
              <a:off x="7136895" y="3586136"/>
              <a:ext cx="370974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Retweet the answer to the question in no more than </a:t>
              </a:r>
              <a:r>
                <a:rPr lang="en-US" sz="4000" dirty="0">
                  <a:solidFill>
                    <a:srgbClr val="FF0000"/>
                  </a:solidFill>
                  <a:latin typeface="A little sunshine" panose="02000603000000000000" pitchFamily="2" charset="0"/>
                  <a:ea typeface="A little sunshine" panose="02000603000000000000" pitchFamily="2" charset="0"/>
                </a:rPr>
                <a:t>140 characters</a:t>
              </a:r>
              <a:r>
                <a:rPr lang="en-US" sz="40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B7D1689-8DDE-8B4D-B303-50E5025B4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4604" y="2933167"/>
              <a:ext cx="1064986" cy="560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009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D4FC5B-6F8E-FC48-BBE2-D90C38216E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979" y="333871"/>
            <a:ext cx="3922265" cy="13989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3EE52B-C267-B842-80FE-ED5BF8BE5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30" y="422597"/>
            <a:ext cx="1026114" cy="10261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F35A01-4C6C-5740-B35C-72803E6743B4}"/>
              </a:ext>
            </a:extLst>
          </p:cNvPr>
          <p:cNvGrpSpPr/>
          <p:nvPr/>
        </p:nvGrpSpPr>
        <p:grpSpPr>
          <a:xfrm>
            <a:off x="667229" y="1640146"/>
            <a:ext cx="10882546" cy="4687866"/>
            <a:chOff x="667229" y="1640146"/>
            <a:chExt cx="10882546" cy="4687866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C1560275-C045-2148-AE66-6D1A6EB921EC}"/>
                </a:ext>
              </a:extLst>
            </p:cNvPr>
            <p:cNvSpPr/>
            <p:nvPr/>
          </p:nvSpPr>
          <p:spPr>
            <a:xfrm>
              <a:off x="667229" y="1640146"/>
              <a:ext cx="10882041" cy="468786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EF857F8-511E-0449-9DCF-FBF761C28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4225" y="1732812"/>
              <a:ext cx="697723" cy="697723"/>
            </a:xfrm>
            <a:prstGeom prst="ellips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091433-4D26-E84A-B6F9-6FA2E78707BC}"/>
                </a:ext>
              </a:extLst>
            </p:cNvPr>
            <p:cNvSpPr txBox="1"/>
            <p:nvPr/>
          </p:nvSpPr>
          <p:spPr>
            <a:xfrm>
              <a:off x="6929183" y="1905012"/>
              <a:ext cx="2216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CrawshawGeography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986F70A-0EBB-E145-9146-87601467CB27}"/>
                </a:ext>
              </a:extLst>
            </p:cNvPr>
            <p:cNvSpPr/>
            <p:nvPr/>
          </p:nvSpPr>
          <p:spPr>
            <a:xfrm>
              <a:off x="797090" y="1732812"/>
              <a:ext cx="5041868" cy="44890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Add picture here</a:t>
              </a:r>
            </a:p>
          </p:txBody>
        </p:sp>
        <p:pic>
          <p:nvPicPr>
            <p:cNvPr id="23" name="Picture 22" descr="A close up of a logo&#10;&#10;Description automatically generated">
              <a:extLst>
                <a:ext uri="{FF2B5EF4-FFF2-40B4-BE49-F238E27FC236}">
                  <a16:creationId xmlns:a16="http://schemas.microsoft.com/office/drawing/2014/main" id="{22628D21-AF9C-8441-99BF-F3C2DC3F4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5609" y="1718674"/>
              <a:ext cx="1464507" cy="69288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D06A467-B460-634C-AE6A-0006FD2CF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4224" y="2793851"/>
              <a:ext cx="697723" cy="697723"/>
            </a:xfrm>
            <a:prstGeom prst="ellips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F4A8A8E-A3AA-BA4A-9408-7E3C9C543ACB}"/>
                </a:ext>
              </a:extLst>
            </p:cNvPr>
            <p:cNvCxnSpPr/>
            <p:nvPr/>
          </p:nvCxnSpPr>
          <p:spPr>
            <a:xfrm>
              <a:off x="5838958" y="2644346"/>
              <a:ext cx="571031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FB6063-A14A-D64C-A526-C10DFAF9AF21}"/>
                </a:ext>
              </a:extLst>
            </p:cNvPr>
            <p:cNvSpPr txBox="1"/>
            <p:nvPr/>
          </p:nvSpPr>
          <p:spPr>
            <a:xfrm>
              <a:off x="6889685" y="2805471"/>
              <a:ext cx="45444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CrawshawGeography </a:t>
              </a:r>
              <a:r>
                <a:rPr lang="en-US" dirty="0"/>
                <a:t>Here is a picture that links to today’s lesson </a:t>
              </a:r>
              <a:r>
                <a:rPr lang="en-US" dirty="0">
                  <a:solidFill>
                    <a:srgbClr val="0D93F7"/>
                  </a:solidFill>
                </a:rPr>
                <a:t>#thinklikeageographer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AF0BBEC-52FC-2042-BAF0-76BF8DA61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51495" y="1941818"/>
              <a:ext cx="482600" cy="30480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D910368-85EE-B543-B94F-60EAB54070C1}"/>
                </a:ext>
              </a:extLst>
            </p:cNvPr>
            <p:cNvSpPr/>
            <p:nvPr/>
          </p:nvSpPr>
          <p:spPr>
            <a:xfrm>
              <a:off x="6004183" y="3750272"/>
              <a:ext cx="697722" cy="70876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table, mirror&#10;&#10;Description automatically generated">
              <a:extLst>
                <a:ext uri="{FF2B5EF4-FFF2-40B4-BE49-F238E27FC236}">
                  <a16:creationId xmlns:a16="http://schemas.microsoft.com/office/drawing/2014/main" id="{2695B300-9EFE-D84D-AC08-FD6D1CC05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38958" y="5625812"/>
              <a:ext cx="1832277" cy="497332"/>
            </a:xfrm>
            <a:prstGeom prst="rect">
              <a:avLst/>
            </a:prstGeom>
          </p:spPr>
        </p:pic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61D99B8-2B3A-C245-A68F-9CD41D349B43}"/>
                </a:ext>
              </a:extLst>
            </p:cNvPr>
            <p:cNvCxnSpPr/>
            <p:nvPr/>
          </p:nvCxnSpPr>
          <p:spPr>
            <a:xfrm>
              <a:off x="5838958" y="5581860"/>
              <a:ext cx="571031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2ADC65A2-5AEC-4D41-94BB-56EB5420B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951495" y="5660570"/>
              <a:ext cx="598280" cy="438739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7D3CF25-75D0-3C45-9E1E-E4FEC5F52C6D}"/>
                </a:ext>
              </a:extLst>
            </p:cNvPr>
            <p:cNvSpPr txBox="1"/>
            <p:nvPr/>
          </p:nvSpPr>
          <p:spPr>
            <a:xfrm>
              <a:off x="6200121" y="3859001"/>
              <a:ext cx="1529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?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752F73C-DC74-C044-B192-B0211CBDB1C1}"/>
                </a:ext>
              </a:extLst>
            </p:cNvPr>
            <p:cNvSpPr txBox="1"/>
            <p:nvPr/>
          </p:nvSpPr>
          <p:spPr>
            <a:xfrm>
              <a:off x="6768025" y="3750156"/>
              <a:ext cx="437967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Type questions here for students to answer </a:t>
              </a:r>
              <a:endParaRPr lang="en-US" sz="2800" dirty="0">
                <a:solidFill>
                  <a:srgbClr val="0D93F7"/>
                </a:solidFill>
                <a:latin typeface="A little sunshine" panose="02000603000000000000" pitchFamily="2" charset="0"/>
                <a:ea typeface="A little sunshine" panose="020006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1510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A690D4B-08D3-FF42-AFA1-6EC0EBB9D06A}"/>
              </a:ext>
            </a:extLst>
          </p:cNvPr>
          <p:cNvGrpSpPr/>
          <p:nvPr/>
        </p:nvGrpSpPr>
        <p:grpSpPr>
          <a:xfrm>
            <a:off x="589918" y="1851431"/>
            <a:ext cx="7216346" cy="4479878"/>
            <a:chOff x="589918" y="1851431"/>
            <a:chExt cx="7216346" cy="4479878"/>
          </a:xfrm>
        </p:grpSpPr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07880822-27DC-AB45-987E-8A418A5EDFF8}"/>
                </a:ext>
              </a:extLst>
            </p:cNvPr>
            <p:cNvSpPr/>
            <p:nvPr/>
          </p:nvSpPr>
          <p:spPr>
            <a:xfrm>
              <a:off x="589918" y="1851431"/>
              <a:ext cx="7216346" cy="4479878"/>
            </a:xfrm>
            <a:custGeom>
              <a:avLst/>
              <a:gdLst>
                <a:gd name="connsiteX0" fmla="*/ 0 w 7216346"/>
                <a:gd name="connsiteY0" fmla="*/ 165890 h 4479878"/>
                <a:gd name="connsiteX1" fmla="*/ 165890 w 7216346"/>
                <a:gd name="connsiteY1" fmla="*/ 0 h 4479878"/>
                <a:gd name="connsiteX2" fmla="*/ 854347 w 7216346"/>
                <a:gd name="connsiteY2" fmla="*/ 0 h 4479878"/>
                <a:gd name="connsiteX3" fmla="*/ 1542803 w 7216346"/>
                <a:gd name="connsiteY3" fmla="*/ 0 h 4479878"/>
                <a:gd name="connsiteX4" fmla="*/ 2024723 w 7216346"/>
                <a:gd name="connsiteY4" fmla="*/ 0 h 4479878"/>
                <a:gd name="connsiteX5" fmla="*/ 2850871 w 7216346"/>
                <a:gd name="connsiteY5" fmla="*/ 0 h 4479878"/>
                <a:gd name="connsiteX6" fmla="*/ 3470482 w 7216346"/>
                <a:gd name="connsiteY6" fmla="*/ 0 h 4479878"/>
                <a:gd name="connsiteX7" fmla="*/ 4227784 w 7216346"/>
                <a:gd name="connsiteY7" fmla="*/ 0 h 4479878"/>
                <a:gd name="connsiteX8" fmla="*/ 5053932 w 7216346"/>
                <a:gd name="connsiteY8" fmla="*/ 0 h 4479878"/>
                <a:gd name="connsiteX9" fmla="*/ 5673543 w 7216346"/>
                <a:gd name="connsiteY9" fmla="*/ 0 h 4479878"/>
                <a:gd name="connsiteX10" fmla="*/ 7050456 w 7216346"/>
                <a:gd name="connsiteY10" fmla="*/ 0 h 4479878"/>
                <a:gd name="connsiteX11" fmla="*/ 7216346 w 7216346"/>
                <a:gd name="connsiteY11" fmla="*/ 165890 h 4479878"/>
                <a:gd name="connsiteX12" fmla="*/ 7216346 w 7216346"/>
                <a:gd name="connsiteY12" fmla="*/ 774278 h 4479878"/>
                <a:gd name="connsiteX13" fmla="*/ 7216346 w 7216346"/>
                <a:gd name="connsiteY13" fmla="*/ 1424146 h 4479878"/>
                <a:gd name="connsiteX14" fmla="*/ 7216346 w 7216346"/>
                <a:gd name="connsiteY14" fmla="*/ 2115496 h 4479878"/>
                <a:gd name="connsiteX15" fmla="*/ 7216346 w 7216346"/>
                <a:gd name="connsiteY15" fmla="*/ 2806846 h 4479878"/>
                <a:gd name="connsiteX16" fmla="*/ 7216346 w 7216346"/>
                <a:gd name="connsiteY16" fmla="*/ 3456714 h 4479878"/>
                <a:gd name="connsiteX17" fmla="*/ 7216346 w 7216346"/>
                <a:gd name="connsiteY17" fmla="*/ 4313988 h 4479878"/>
                <a:gd name="connsiteX18" fmla="*/ 7050456 w 7216346"/>
                <a:gd name="connsiteY18" fmla="*/ 4479878 h 4479878"/>
                <a:gd name="connsiteX19" fmla="*/ 6293154 w 7216346"/>
                <a:gd name="connsiteY19" fmla="*/ 4479878 h 4479878"/>
                <a:gd name="connsiteX20" fmla="*/ 5604697 w 7216346"/>
                <a:gd name="connsiteY20" fmla="*/ 4479878 h 4479878"/>
                <a:gd name="connsiteX21" fmla="*/ 5122778 w 7216346"/>
                <a:gd name="connsiteY21" fmla="*/ 4479878 h 4479878"/>
                <a:gd name="connsiteX22" fmla="*/ 4572012 w 7216346"/>
                <a:gd name="connsiteY22" fmla="*/ 4479878 h 4479878"/>
                <a:gd name="connsiteX23" fmla="*/ 3952401 w 7216346"/>
                <a:gd name="connsiteY23" fmla="*/ 4479878 h 4479878"/>
                <a:gd name="connsiteX24" fmla="*/ 3332790 w 7216346"/>
                <a:gd name="connsiteY24" fmla="*/ 4479878 h 4479878"/>
                <a:gd name="connsiteX25" fmla="*/ 2850871 w 7216346"/>
                <a:gd name="connsiteY25" fmla="*/ 4479878 h 4479878"/>
                <a:gd name="connsiteX26" fmla="*/ 2368951 w 7216346"/>
                <a:gd name="connsiteY26" fmla="*/ 4479878 h 4479878"/>
                <a:gd name="connsiteX27" fmla="*/ 1611649 w 7216346"/>
                <a:gd name="connsiteY27" fmla="*/ 4479878 h 4479878"/>
                <a:gd name="connsiteX28" fmla="*/ 992038 w 7216346"/>
                <a:gd name="connsiteY28" fmla="*/ 4479878 h 4479878"/>
                <a:gd name="connsiteX29" fmla="*/ 165890 w 7216346"/>
                <a:gd name="connsiteY29" fmla="*/ 4479878 h 4479878"/>
                <a:gd name="connsiteX30" fmla="*/ 0 w 7216346"/>
                <a:gd name="connsiteY30" fmla="*/ 4313988 h 4479878"/>
                <a:gd name="connsiteX31" fmla="*/ 0 w 7216346"/>
                <a:gd name="connsiteY31" fmla="*/ 3664119 h 4479878"/>
                <a:gd name="connsiteX32" fmla="*/ 0 w 7216346"/>
                <a:gd name="connsiteY32" fmla="*/ 2972770 h 4479878"/>
                <a:gd name="connsiteX33" fmla="*/ 0 w 7216346"/>
                <a:gd name="connsiteY33" fmla="*/ 2364382 h 4479878"/>
                <a:gd name="connsiteX34" fmla="*/ 0 w 7216346"/>
                <a:gd name="connsiteY34" fmla="*/ 1631551 h 4479878"/>
                <a:gd name="connsiteX35" fmla="*/ 0 w 7216346"/>
                <a:gd name="connsiteY35" fmla="*/ 940202 h 4479878"/>
                <a:gd name="connsiteX36" fmla="*/ 0 w 7216346"/>
                <a:gd name="connsiteY36" fmla="*/ 165890 h 447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216346" h="4479878" fill="none" extrusionOk="0">
                  <a:moveTo>
                    <a:pt x="0" y="165890"/>
                  </a:moveTo>
                  <a:cubicBezTo>
                    <a:pt x="-3043" y="86915"/>
                    <a:pt x="79761" y="4241"/>
                    <a:pt x="165890" y="0"/>
                  </a:cubicBezTo>
                  <a:cubicBezTo>
                    <a:pt x="475662" y="-13136"/>
                    <a:pt x="606853" y="-5032"/>
                    <a:pt x="854347" y="0"/>
                  </a:cubicBezTo>
                  <a:cubicBezTo>
                    <a:pt x="1101841" y="5032"/>
                    <a:pt x="1286802" y="-16027"/>
                    <a:pt x="1542803" y="0"/>
                  </a:cubicBezTo>
                  <a:cubicBezTo>
                    <a:pt x="1798804" y="16027"/>
                    <a:pt x="1870802" y="-18582"/>
                    <a:pt x="2024723" y="0"/>
                  </a:cubicBezTo>
                  <a:cubicBezTo>
                    <a:pt x="2178644" y="18582"/>
                    <a:pt x="2575723" y="-22883"/>
                    <a:pt x="2850871" y="0"/>
                  </a:cubicBezTo>
                  <a:cubicBezTo>
                    <a:pt x="3126019" y="22883"/>
                    <a:pt x="3164903" y="1331"/>
                    <a:pt x="3470482" y="0"/>
                  </a:cubicBezTo>
                  <a:cubicBezTo>
                    <a:pt x="3776061" y="-1331"/>
                    <a:pt x="3995398" y="14701"/>
                    <a:pt x="4227784" y="0"/>
                  </a:cubicBezTo>
                  <a:cubicBezTo>
                    <a:pt x="4460170" y="-14701"/>
                    <a:pt x="4771364" y="17617"/>
                    <a:pt x="5053932" y="0"/>
                  </a:cubicBezTo>
                  <a:cubicBezTo>
                    <a:pt x="5336500" y="-17617"/>
                    <a:pt x="5439763" y="25845"/>
                    <a:pt x="5673543" y="0"/>
                  </a:cubicBezTo>
                  <a:cubicBezTo>
                    <a:pt x="5907323" y="-25845"/>
                    <a:pt x="6590422" y="-10701"/>
                    <a:pt x="7050456" y="0"/>
                  </a:cubicBezTo>
                  <a:cubicBezTo>
                    <a:pt x="7151449" y="5858"/>
                    <a:pt x="7226506" y="56619"/>
                    <a:pt x="7216346" y="165890"/>
                  </a:cubicBezTo>
                  <a:cubicBezTo>
                    <a:pt x="7243316" y="393974"/>
                    <a:pt x="7227401" y="647649"/>
                    <a:pt x="7216346" y="774278"/>
                  </a:cubicBezTo>
                  <a:cubicBezTo>
                    <a:pt x="7205291" y="900907"/>
                    <a:pt x="7224680" y="1252652"/>
                    <a:pt x="7216346" y="1424146"/>
                  </a:cubicBezTo>
                  <a:cubicBezTo>
                    <a:pt x="7208012" y="1595640"/>
                    <a:pt x="7190713" y="1847315"/>
                    <a:pt x="7216346" y="2115496"/>
                  </a:cubicBezTo>
                  <a:cubicBezTo>
                    <a:pt x="7241980" y="2383677"/>
                    <a:pt x="7246454" y="2651427"/>
                    <a:pt x="7216346" y="2806846"/>
                  </a:cubicBezTo>
                  <a:cubicBezTo>
                    <a:pt x="7186239" y="2962265"/>
                    <a:pt x="7246384" y="3284655"/>
                    <a:pt x="7216346" y="3456714"/>
                  </a:cubicBezTo>
                  <a:cubicBezTo>
                    <a:pt x="7186308" y="3628773"/>
                    <a:pt x="7236523" y="4057110"/>
                    <a:pt x="7216346" y="4313988"/>
                  </a:cubicBezTo>
                  <a:cubicBezTo>
                    <a:pt x="7226438" y="4396581"/>
                    <a:pt x="7141203" y="4477777"/>
                    <a:pt x="7050456" y="4479878"/>
                  </a:cubicBezTo>
                  <a:cubicBezTo>
                    <a:pt x="6865054" y="4463795"/>
                    <a:pt x="6502505" y="4491804"/>
                    <a:pt x="6293154" y="4479878"/>
                  </a:cubicBezTo>
                  <a:cubicBezTo>
                    <a:pt x="6083803" y="4467952"/>
                    <a:pt x="5791397" y="4454743"/>
                    <a:pt x="5604697" y="4479878"/>
                  </a:cubicBezTo>
                  <a:cubicBezTo>
                    <a:pt x="5417997" y="4505013"/>
                    <a:pt x="5239781" y="4455835"/>
                    <a:pt x="5122778" y="4479878"/>
                  </a:cubicBezTo>
                  <a:cubicBezTo>
                    <a:pt x="5005775" y="4503921"/>
                    <a:pt x="4698417" y="4498753"/>
                    <a:pt x="4572012" y="4479878"/>
                  </a:cubicBezTo>
                  <a:cubicBezTo>
                    <a:pt x="4445607" y="4461003"/>
                    <a:pt x="4220528" y="4462055"/>
                    <a:pt x="3952401" y="4479878"/>
                  </a:cubicBezTo>
                  <a:cubicBezTo>
                    <a:pt x="3684274" y="4497701"/>
                    <a:pt x="3616446" y="4472857"/>
                    <a:pt x="3332790" y="4479878"/>
                  </a:cubicBezTo>
                  <a:cubicBezTo>
                    <a:pt x="3049134" y="4486899"/>
                    <a:pt x="2954206" y="4490753"/>
                    <a:pt x="2850871" y="4479878"/>
                  </a:cubicBezTo>
                  <a:cubicBezTo>
                    <a:pt x="2747536" y="4469003"/>
                    <a:pt x="2529152" y="4486648"/>
                    <a:pt x="2368951" y="4479878"/>
                  </a:cubicBezTo>
                  <a:cubicBezTo>
                    <a:pt x="2208750" y="4473108"/>
                    <a:pt x="1974974" y="4456867"/>
                    <a:pt x="1611649" y="4479878"/>
                  </a:cubicBezTo>
                  <a:cubicBezTo>
                    <a:pt x="1248324" y="4502889"/>
                    <a:pt x="1161627" y="4496200"/>
                    <a:pt x="992038" y="4479878"/>
                  </a:cubicBezTo>
                  <a:cubicBezTo>
                    <a:pt x="822449" y="4463556"/>
                    <a:pt x="458493" y="4477798"/>
                    <a:pt x="165890" y="4479878"/>
                  </a:cubicBezTo>
                  <a:cubicBezTo>
                    <a:pt x="77417" y="4479270"/>
                    <a:pt x="15641" y="4405376"/>
                    <a:pt x="0" y="4313988"/>
                  </a:cubicBezTo>
                  <a:cubicBezTo>
                    <a:pt x="4948" y="4125262"/>
                    <a:pt x="-20407" y="3888359"/>
                    <a:pt x="0" y="3664119"/>
                  </a:cubicBezTo>
                  <a:cubicBezTo>
                    <a:pt x="20407" y="3439879"/>
                    <a:pt x="29992" y="3305198"/>
                    <a:pt x="0" y="2972770"/>
                  </a:cubicBezTo>
                  <a:cubicBezTo>
                    <a:pt x="-29992" y="2640342"/>
                    <a:pt x="22064" y="2509394"/>
                    <a:pt x="0" y="2364382"/>
                  </a:cubicBezTo>
                  <a:cubicBezTo>
                    <a:pt x="-22064" y="2219370"/>
                    <a:pt x="3464" y="1978465"/>
                    <a:pt x="0" y="1631551"/>
                  </a:cubicBezTo>
                  <a:cubicBezTo>
                    <a:pt x="-3464" y="1284637"/>
                    <a:pt x="34141" y="1104892"/>
                    <a:pt x="0" y="940202"/>
                  </a:cubicBezTo>
                  <a:cubicBezTo>
                    <a:pt x="-34141" y="775512"/>
                    <a:pt x="5239" y="336671"/>
                    <a:pt x="0" y="165890"/>
                  </a:cubicBezTo>
                  <a:close/>
                </a:path>
                <a:path w="7216346" h="4479878" stroke="0" extrusionOk="0">
                  <a:moveTo>
                    <a:pt x="0" y="165890"/>
                  </a:moveTo>
                  <a:cubicBezTo>
                    <a:pt x="-21494" y="69850"/>
                    <a:pt x="71164" y="4050"/>
                    <a:pt x="165890" y="0"/>
                  </a:cubicBezTo>
                  <a:cubicBezTo>
                    <a:pt x="374776" y="-25996"/>
                    <a:pt x="577215" y="-20487"/>
                    <a:pt x="785501" y="0"/>
                  </a:cubicBezTo>
                  <a:cubicBezTo>
                    <a:pt x="993787" y="20487"/>
                    <a:pt x="1237255" y="37844"/>
                    <a:pt x="1542803" y="0"/>
                  </a:cubicBezTo>
                  <a:cubicBezTo>
                    <a:pt x="1848351" y="-37844"/>
                    <a:pt x="2000242" y="-15969"/>
                    <a:pt x="2162414" y="0"/>
                  </a:cubicBezTo>
                  <a:cubicBezTo>
                    <a:pt x="2324586" y="15969"/>
                    <a:pt x="2495306" y="12986"/>
                    <a:pt x="2782025" y="0"/>
                  </a:cubicBezTo>
                  <a:cubicBezTo>
                    <a:pt x="3068744" y="-12986"/>
                    <a:pt x="3118038" y="9924"/>
                    <a:pt x="3263945" y="0"/>
                  </a:cubicBezTo>
                  <a:cubicBezTo>
                    <a:pt x="3409852" y="-9924"/>
                    <a:pt x="3561764" y="10425"/>
                    <a:pt x="3745864" y="0"/>
                  </a:cubicBezTo>
                  <a:cubicBezTo>
                    <a:pt x="3929964" y="-10425"/>
                    <a:pt x="4083890" y="11121"/>
                    <a:pt x="4227784" y="0"/>
                  </a:cubicBezTo>
                  <a:cubicBezTo>
                    <a:pt x="4371678" y="-11121"/>
                    <a:pt x="4542932" y="6680"/>
                    <a:pt x="4778549" y="0"/>
                  </a:cubicBezTo>
                  <a:cubicBezTo>
                    <a:pt x="5014167" y="-6680"/>
                    <a:pt x="5299841" y="-10503"/>
                    <a:pt x="5467006" y="0"/>
                  </a:cubicBezTo>
                  <a:cubicBezTo>
                    <a:pt x="5634171" y="10503"/>
                    <a:pt x="5815649" y="13873"/>
                    <a:pt x="6017771" y="0"/>
                  </a:cubicBezTo>
                  <a:cubicBezTo>
                    <a:pt x="6219893" y="-13873"/>
                    <a:pt x="6751783" y="20040"/>
                    <a:pt x="7050456" y="0"/>
                  </a:cubicBezTo>
                  <a:cubicBezTo>
                    <a:pt x="7138849" y="-6272"/>
                    <a:pt x="7232511" y="66343"/>
                    <a:pt x="7216346" y="165890"/>
                  </a:cubicBezTo>
                  <a:cubicBezTo>
                    <a:pt x="7191716" y="443024"/>
                    <a:pt x="7190804" y="540321"/>
                    <a:pt x="7216346" y="732797"/>
                  </a:cubicBezTo>
                  <a:cubicBezTo>
                    <a:pt x="7241888" y="925273"/>
                    <a:pt x="7212401" y="1167835"/>
                    <a:pt x="7216346" y="1382665"/>
                  </a:cubicBezTo>
                  <a:cubicBezTo>
                    <a:pt x="7220291" y="1597495"/>
                    <a:pt x="7242948" y="1682550"/>
                    <a:pt x="7216346" y="1949572"/>
                  </a:cubicBezTo>
                  <a:cubicBezTo>
                    <a:pt x="7189744" y="2216594"/>
                    <a:pt x="7243871" y="2493028"/>
                    <a:pt x="7216346" y="2723884"/>
                  </a:cubicBezTo>
                  <a:cubicBezTo>
                    <a:pt x="7188821" y="2954740"/>
                    <a:pt x="7237663" y="3268589"/>
                    <a:pt x="7216346" y="3498195"/>
                  </a:cubicBezTo>
                  <a:cubicBezTo>
                    <a:pt x="7195029" y="3727801"/>
                    <a:pt x="7249019" y="4048377"/>
                    <a:pt x="7216346" y="4313988"/>
                  </a:cubicBezTo>
                  <a:cubicBezTo>
                    <a:pt x="7209180" y="4395353"/>
                    <a:pt x="7149119" y="4473482"/>
                    <a:pt x="7050456" y="4479878"/>
                  </a:cubicBezTo>
                  <a:cubicBezTo>
                    <a:pt x="6899695" y="4462931"/>
                    <a:pt x="6790227" y="4460578"/>
                    <a:pt x="6568536" y="4479878"/>
                  </a:cubicBezTo>
                  <a:cubicBezTo>
                    <a:pt x="6346845" y="4499178"/>
                    <a:pt x="6140247" y="4461455"/>
                    <a:pt x="6017771" y="4479878"/>
                  </a:cubicBezTo>
                  <a:cubicBezTo>
                    <a:pt x="5895295" y="4498301"/>
                    <a:pt x="5590069" y="4482476"/>
                    <a:pt x="5467006" y="4479878"/>
                  </a:cubicBezTo>
                  <a:cubicBezTo>
                    <a:pt x="5343944" y="4477280"/>
                    <a:pt x="4969981" y="4487827"/>
                    <a:pt x="4778549" y="4479878"/>
                  </a:cubicBezTo>
                  <a:cubicBezTo>
                    <a:pt x="4587117" y="4471929"/>
                    <a:pt x="4335876" y="4499657"/>
                    <a:pt x="3952401" y="4479878"/>
                  </a:cubicBezTo>
                  <a:cubicBezTo>
                    <a:pt x="3568926" y="4460099"/>
                    <a:pt x="3543314" y="4468008"/>
                    <a:pt x="3401636" y="4479878"/>
                  </a:cubicBezTo>
                  <a:cubicBezTo>
                    <a:pt x="3259958" y="4491748"/>
                    <a:pt x="2898343" y="4444904"/>
                    <a:pt x="2644334" y="4479878"/>
                  </a:cubicBezTo>
                  <a:cubicBezTo>
                    <a:pt x="2390325" y="4514852"/>
                    <a:pt x="2063830" y="4493238"/>
                    <a:pt x="1887032" y="4479878"/>
                  </a:cubicBezTo>
                  <a:cubicBezTo>
                    <a:pt x="1710234" y="4466518"/>
                    <a:pt x="1502007" y="4498353"/>
                    <a:pt x="1267421" y="4479878"/>
                  </a:cubicBezTo>
                  <a:cubicBezTo>
                    <a:pt x="1032835" y="4461403"/>
                    <a:pt x="626195" y="4490970"/>
                    <a:pt x="165890" y="4479878"/>
                  </a:cubicBezTo>
                  <a:cubicBezTo>
                    <a:pt x="76485" y="4482245"/>
                    <a:pt x="-17498" y="4411741"/>
                    <a:pt x="0" y="4313988"/>
                  </a:cubicBezTo>
                  <a:cubicBezTo>
                    <a:pt x="-24095" y="4044014"/>
                    <a:pt x="1623" y="4016940"/>
                    <a:pt x="0" y="3747081"/>
                  </a:cubicBezTo>
                  <a:cubicBezTo>
                    <a:pt x="-1623" y="3477222"/>
                    <a:pt x="-37943" y="3343476"/>
                    <a:pt x="0" y="2972770"/>
                  </a:cubicBezTo>
                  <a:cubicBezTo>
                    <a:pt x="37943" y="2602064"/>
                    <a:pt x="-22947" y="2621294"/>
                    <a:pt x="0" y="2405863"/>
                  </a:cubicBezTo>
                  <a:cubicBezTo>
                    <a:pt x="22947" y="2190432"/>
                    <a:pt x="16192" y="1956409"/>
                    <a:pt x="0" y="1797475"/>
                  </a:cubicBezTo>
                  <a:cubicBezTo>
                    <a:pt x="-16192" y="1638541"/>
                    <a:pt x="9880" y="1377566"/>
                    <a:pt x="0" y="1147607"/>
                  </a:cubicBezTo>
                  <a:cubicBezTo>
                    <a:pt x="-9880" y="917648"/>
                    <a:pt x="20136" y="519630"/>
                    <a:pt x="0" y="16589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6264982">
                    <a:prstGeom prst="roundRect">
                      <a:avLst>
                        <a:gd name="adj" fmla="val 370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8500408-C82C-F64C-B14C-37FF239D4620}"/>
                </a:ext>
              </a:extLst>
            </p:cNvPr>
            <p:cNvGrpSpPr/>
            <p:nvPr/>
          </p:nvGrpSpPr>
          <p:grpSpPr>
            <a:xfrm>
              <a:off x="865264" y="2274893"/>
              <a:ext cx="6520470" cy="3454060"/>
              <a:chOff x="1007420" y="1565424"/>
              <a:chExt cx="4776493" cy="2323537"/>
            </a:xfrm>
            <a:solidFill>
              <a:srgbClr val="E9E49C"/>
            </a:solidFill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86063350-8013-CB41-B358-B89209C48122}"/>
                  </a:ext>
                </a:extLst>
              </p:cNvPr>
              <p:cNvSpPr/>
              <p:nvPr/>
            </p:nvSpPr>
            <p:spPr>
              <a:xfrm>
                <a:off x="1007420" y="1933329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5857" y="37915"/>
                      <a:pt x="29425" y="5280"/>
                      <a:pt x="74267" y="0"/>
                    </a:cubicBezTo>
                    <a:cubicBezTo>
                      <a:pt x="173888" y="11569"/>
                      <a:pt x="230983" y="-1188"/>
                      <a:pt x="371325" y="0"/>
                    </a:cubicBezTo>
                    <a:cubicBezTo>
                      <a:pt x="417185" y="-103"/>
                      <a:pt x="445691" y="37261"/>
                      <a:pt x="445592" y="74267"/>
                    </a:cubicBezTo>
                    <a:cubicBezTo>
                      <a:pt x="430154" y="188957"/>
                      <a:pt x="462205" y="334702"/>
                      <a:pt x="445592" y="412401"/>
                    </a:cubicBezTo>
                    <a:cubicBezTo>
                      <a:pt x="451226" y="454567"/>
                      <a:pt x="409498" y="495329"/>
                      <a:pt x="371325" y="486668"/>
                    </a:cubicBezTo>
                    <a:cubicBezTo>
                      <a:pt x="263576" y="472730"/>
                      <a:pt x="154657" y="486028"/>
                      <a:pt x="74267" y="486668"/>
                    </a:cubicBezTo>
                    <a:cubicBezTo>
                      <a:pt x="34674" y="488367"/>
                      <a:pt x="-5776" y="452001"/>
                      <a:pt x="0" y="412401"/>
                    </a:cubicBezTo>
                    <a:cubicBezTo>
                      <a:pt x="-3688" y="259770"/>
                      <a:pt x="-3773" y="223589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5392" y="40620"/>
                      <a:pt x="30903" y="4645"/>
                      <a:pt x="74267" y="0"/>
                    </a:cubicBezTo>
                    <a:cubicBezTo>
                      <a:pt x="145902" y="-11867"/>
                      <a:pt x="235444" y="-2539"/>
                      <a:pt x="371325" y="0"/>
                    </a:cubicBezTo>
                    <a:cubicBezTo>
                      <a:pt x="417940" y="2443"/>
                      <a:pt x="447412" y="35896"/>
                      <a:pt x="445592" y="74267"/>
                    </a:cubicBezTo>
                    <a:cubicBezTo>
                      <a:pt x="435233" y="169270"/>
                      <a:pt x="432956" y="306153"/>
                      <a:pt x="445592" y="412401"/>
                    </a:cubicBezTo>
                    <a:cubicBezTo>
                      <a:pt x="442957" y="456970"/>
                      <a:pt x="404706" y="487048"/>
                      <a:pt x="371325" y="486668"/>
                    </a:cubicBezTo>
                    <a:cubicBezTo>
                      <a:pt x="289460" y="486509"/>
                      <a:pt x="220904" y="472729"/>
                      <a:pt x="74267" y="486668"/>
                    </a:cubicBezTo>
                    <a:cubicBezTo>
                      <a:pt x="26169" y="492217"/>
                      <a:pt x="-1966" y="444107"/>
                      <a:pt x="0" y="412401"/>
                    </a:cubicBezTo>
                    <a:cubicBezTo>
                      <a:pt x="-1172" y="283789"/>
                      <a:pt x="12883" y="189459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873873340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C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FD391754-5645-F147-B49C-D8FAAC7AD4EB}"/>
                  </a:ext>
                </a:extLst>
              </p:cNvPr>
              <p:cNvSpPr/>
              <p:nvPr/>
            </p:nvSpPr>
            <p:spPr>
              <a:xfrm>
                <a:off x="1513733" y="156542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7607" y="37705"/>
                      <a:pt x="37185" y="-2273"/>
                      <a:pt x="74267" y="0"/>
                    </a:cubicBezTo>
                    <a:cubicBezTo>
                      <a:pt x="195825" y="-10093"/>
                      <a:pt x="240288" y="-1695"/>
                      <a:pt x="371325" y="0"/>
                    </a:cubicBezTo>
                    <a:cubicBezTo>
                      <a:pt x="417190" y="2326"/>
                      <a:pt x="441341" y="33210"/>
                      <a:pt x="445592" y="74267"/>
                    </a:cubicBezTo>
                    <a:cubicBezTo>
                      <a:pt x="437362" y="166807"/>
                      <a:pt x="438317" y="291616"/>
                      <a:pt x="445592" y="411508"/>
                    </a:cubicBezTo>
                    <a:cubicBezTo>
                      <a:pt x="445273" y="453947"/>
                      <a:pt x="407754" y="477411"/>
                      <a:pt x="371325" y="485775"/>
                    </a:cubicBezTo>
                    <a:cubicBezTo>
                      <a:pt x="294936" y="474457"/>
                      <a:pt x="146288" y="475726"/>
                      <a:pt x="74267" y="485775"/>
                    </a:cubicBezTo>
                    <a:cubicBezTo>
                      <a:pt x="34347" y="487358"/>
                      <a:pt x="254" y="450889"/>
                      <a:pt x="0" y="411508"/>
                    </a:cubicBezTo>
                    <a:cubicBezTo>
                      <a:pt x="655" y="263725"/>
                      <a:pt x="-5325" y="188120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7462" y="38329"/>
                      <a:pt x="33475" y="-2429"/>
                      <a:pt x="74267" y="0"/>
                    </a:cubicBezTo>
                    <a:cubicBezTo>
                      <a:pt x="218371" y="-5529"/>
                      <a:pt x="241837" y="4893"/>
                      <a:pt x="371325" y="0"/>
                    </a:cubicBezTo>
                    <a:cubicBezTo>
                      <a:pt x="410556" y="-183"/>
                      <a:pt x="450990" y="31410"/>
                      <a:pt x="445592" y="74267"/>
                    </a:cubicBezTo>
                    <a:cubicBezTo>
                      <a:pt x="429602" y="211746"/>
                      <a:pt x="459102" y="314783"/>
                      <a:pt x="445592" y="411508"/>
                    </a:cubicBezTo>
                    <a:cubicBezTo>
                      <a:pt x="449581" y="459845"/>
                      <a:pt x="413032" y="493743"/>
                      <a:pt x="371325" y="485775"/>
                    </a:cubicBezTo>
                    <a:cubicBezTo>
                      <a:pt x="287530" y="482797"/>
                      <a:pt x="188563" y="485382"/>
                      <a:pt x="74267" y="485775"/>
                    </a:cubicBezTo>
                    <a:cubicBezTo>
                      <a:pt x="26005" y="487994"/>
                      <a:pt x="-6065" y="453180"/>
                      <a:pt x="0" y="411508"/>
                    </a:cubicBezTo>
                    <a:cubicBezTo>
                      <a:pt x="8720" y="285202"/>
                      <a:pt x="12441" y="193386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78208259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B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B1F43E9-6EBD-3B4A-979F-0EBFA001B529}"/>
                  </a:ext>
                </a:extLst>
              </p:cNvPr>
              <p:cNvSpPr/>
              <p:nvPr/>
            </p:nvSpPr>
            <p:spPr>
              <a:xfrm>
                <a:off x="2141490" y="2784329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5863" y="28590"/>
                      <a:pt x="26694" y="4810"/>
                      <a:pt x="74267" y="0"/>
                    </a:cubicBezTo>
                    <a:cubicBezTo>
                      <a:pt x="222522" y="14381"/>
                      <a:pt x="273125" y="5139"/>
                      <a:pt x="371325" y="0"/>
                    </a:cubicBezTo>
                    <a:cubicBezTo>
                      <a:pt x="402809" y="2200"/>
                      <a:pt x="449534" y="26595"/>
                      <a:pt x="445592" y="74267"/>
                    </a:cubicBezTo>
                    <a:cubicBezTo>
                      <a:pt x="433872" y="225742"/>
                      <a:pt x="446654" y="264691"/>
                      <a:pt x="445592" y="412401"/>
                    </a:cubicBezTo>
                    <a:cubicBezTo>
                      <a:pt x="439158" y="453394"/>
                      <a:pt x="418289" y="481122"/>
                      <a:pt x="371325" y="486668"/>
                    </a:cubicBezTo>
                    <a:cubicBezTo>
                      <a:pt x="257160" y="474150"/>
                      <a:pt x="195938" y="475262"/>
                      <a:pt x="74267" y="486668"/>
                    </a:cubicBezTo>
                    <a:cubicBezTo>
                      <a:pt x="38098" y="492104"/>
                      <a:pt x="4961" y="453468"/>
                      <a:pt x="0" y="412401"/>
                    </a:cubicBezTo>
                    <a:cubicBezTo>
                      <a:pt x="-14041" y="287094"/>
                      <a:pt x="8457" y="196608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3671" y="29712"/>
                      <a:pt x="35368" y="-3998"/>
                      <a:pt x="74267" y="0"/>
                    </a:cubicBezTo>
                    <a:cubicBezTo>
                      <a:pt x="208018" y="1874"/>
                      <a:pt x="275988" y="635"/>
                      <a:pt x="371325" y="0"/>
                    </a:cubicBezTo>
                    <a:cubicBezTo>
                      <a:pt x="413940" y="9641"/>
                      <a:pt x="441705" y="36285"/>
                      <a:pt x="445592" y="74267"/>
                    </a:cubicBezTo>
                    <a:cubicBezTo>
                      <a:pt x="436813" y="233524"/>
                      <a:pt x="461217" y="308029"/>
                      <a:pt x="445592" y="412401"/>
                    </a:cubicBezTo>
                    <a:cubicBezTo>
                      <a:pt x="443008" y="456910"/>
                      <a:pt x="412091" y="483049"/>
                      <a:pt x="371325" y="486668"/>
                    </a:cubicBezTo>
                    <a:cubicBezTo>
                      <a:pt x="265702" y="487694"/>
                      <a:pt x="164867" y="497978"/>
                      <a:pt x="74267" y="486668"/>
                    </a:cubicBezTo>
                    <a:cubicBezTo>
                      <a:pt x="26832" y="484458"/>
                      <a:pt x="-6751" y="452665"/>
                      <a:pt x="0" y="412401"/>
                    </a:cubicBezTo>
                    <a:cubicBezTo>
                      <a:pt x="3259" y="250116"/>
                      <a:pt x="10413" y="22260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09556882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R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22A149F2-C051-BA44-926B-009B4D857468}"/>
                  </a:ext>
                </a:extLst>
              </p:cNvPr>
              <p:cNvSpPr/>
              <p:nvPr/>
            </p:nvSpPr>
            <p:spPr>
              <a:xfrm>
                <a:off x="2141490" y="2177107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5817" y="29332"/>
                      <a:pt x="29134" y="7658"/>
                      <a:pt x="74267" y="0"/>
                    </a:cubicBezTo>
                    <a:cubicBezTo>
                      <a:pt x="167146" y="-13546"/>
                      <a:pt x="277309" y="-3723"/>
                      <a:pt x="371325" y="0"/>
                    </a:cubicBezTo>
                    <a:cubicBezTo>
                      <a:pt x="412018" y="-3276"/>
                      <a:pt x="437308" y="30476"/>
                      <a:pt x="445592" y="74267"/>
                    </a:cubicBezTo>
                    <a:cubicBezTo>
                      <a:pt x="460167" y="213317"/>
                      <a:pt x="461269" y="264871"/>
                      <a:pt x="445592" y="411508"/>
                    </a:cubicBezTo>
                    <a:cubicBezTo>
                      <a:pt x="447217" y="455401"/>
                      <a:pt x="418783" y="486454"/>
                      <a:pt x="371325" y="485775"/>
                    </a:cubicBezTo>
                    <a:cubicBezTo>
                      <a:pt x="229878" y="472042"/>
                      <a:pt x="143158" y="487487"/>
                      <a:pt x="74267" y="485775"/>
                    </a:cubicBezTo>
                    <a:cubicBezTo>
                      <a:pt x="31097" y="490791"/>
                      <a:pt x="-9133" y="450289"/>
                      <a:pt x="0" y="411508"/>
                    </a:cubicBezTo>
                    <a:cubicBezTo>
                      <a:pt x="9481" y="304070"/>
                      <a:pt x="-8862" y="163578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3626" y="33172"/>
                      <a:pt x="23944" y="1850"/>
                      <a:pt x="74267" y="0"/>
                    </a:cubicBezTo>
                    <a:cubicBezTo>
                      <a:pt x="142522" y="10748"/>
                      <a:pt x="266194" y="13357"/>
                      <a:pt x="371325" y="0"/>
                    </a:cubicBezTo>
                    <a:cubicBezTo>
                      <a:pt x="416828" y="971"/>
                      <a:pt x="445791" y="35120"/>
                      <a:pt x="445592" y="74267"/>
                    </a:cubicBezTo>
                    <a:cubicBezTo>
                      <a:pt x="443052" y="156885"/>
                      <a:pt x="456327" y="318635"/>
                      <a:pt x="445592" y="411508"/>
                    </a:cubicBezTo>
                    <a:cubicBezTo>
                      <a:pt x="447650" y="453212"/>
                      <a:pt x="405350" y="491982"/>
                      <a:pt x="371325" y="485775"/>
                    </a:cubicBezTo>
                    <a:cubicBezTo>
                      <a:pt x="290579" y="497230"/>
                      <a:pt x="137641" y="485750"/>
                      <a:pt x="74267" y="485775"/>
                    </a:cubicBezTo>
                    <a:cubicBezTo>
                      <a:pt x="26538" y="492195"/>
                      <a:pt x="-6111" y="454186"/>
                      <a:pt x="0" y="411508"/>
                    </a:cubicBezTo>
                    <a:cubicBezTo>
                      <a:pt x="-14825" y="302584"/>
                      <a:pt x="-9357" y="236219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7322181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E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2F4F6E88-20C9-184C-8582-5D6DC2A65E6D}"/>
                  </a:ext>
                </a:extLst>
              </p:cNvPr>
              <p:cNvSpPr/>
              <p:nvPr/>
            </p:nvSpPr>
            <p:spPr>
              <a:xfrm>
                <a:off x="2141490" y="156542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5878" y="38158"/>
                      <a:pt x="31883" y="1049"/>
                      <a:pt x="74267" y="0"/>
                    </a:cubicBezTo>
                    <a:cubicBezTo>
                      <a:pt x="174006" y="-12726"/>
                      <a:pt x="231279" y="-14342"/>
                      <a:pt x="371325" y="0"/>
                    </a:cubicBezTo>
                    <a:cubicBezTo>
                      <a:pt x="413352" y="3962"/>
                      <a:pt x="441299" y="32253"/>
                      <a:pt x="445592" y="74267"/>
                    </a:cubicBezTo>
                    <a:cubicBezTo>
                      <a:pt x="430692" y="173425"/>
                      <a:pt x="459094" y="253704"/>
                      <a:pt x="445592" y="411508"/>
                    </a:cubicBezTo>
                    <a:cubicBezTo>
                      <a:pt x="447499" y="453304"/>
                      <a:pt x="414053" y="487960"/>
                      <a:pt x="371325" y="485775"/>
                    </a:cubicBezTo>
                    <a:cubicBezTo>
                      <a:pt x="238876" y="483025"/>
                      <a:pt x="191384" y="488816"/>
                      <a:pt x="74267" y="485775"/>
                    </a:cubicBezTo>
                    <a:cubicBezTo>
                      <a:pt x="33262" y="482190"/>
                      <a:pt x="618" y="442475"/>
                      <a:pt x="0" y="411508"/>
                    </a:cubicBezTo>
                    <a:cubicBezTo>
                      <a:pt x="8377" y="307991"/>
                      <a:pt x="2502" y="212803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1507" y="30474"/>
                      <a:pt x="35903" y="3149"/>
                      <a:pt x="74267" y="0"/>
                    </a:cubicBezTo>
                    <a:cubicBezTo>
                      <a:pt x="137279" y="-11569"/>
                      <a:pt x="308607" y="-4145"/>
                      <a:pt x="371325" y="0"/>
                    </a:cubicBezTo>
                    <a:cubicBezTo>
                      <a:pt x="416637" y="-5353"/>
                      <a:pt x="441823" y="29093"/>
                      <a:pt x="445592" y="74267"/>
                    </a:cubicBezTo>
                    <a:cubicBezTo>
                      <a:pt x="451838" y="211392"/>
                      <a:pt x="436576" y="308964"/>
                      <a:pt x="445592" y="411508"/>
                    </a:cubicBezTo>
                    <a:cubicBezTo>
                      <a:pt x="446591" y="445211"/>
                      <a:pt x="415531" y="483172"/>
                      <a:pt x="371325" y="485775"/>
                    </a:cubicBezTo>
                    <a:cubicBezTo>
                      <a:pt x="234305" y="486479"/>
                      <a:pt x="149580" y="484523"/>
                      <a:pt x="74267" y="485775"/>
                    </a:cubicBezTo>
                    <a:cubicBezTo>
                      <a:pt x="36727" y="476246"/>
                      <a:pt x="-1459" y="447236"/>
                      <a:pt x="0" y="411508"/>
                    </a:cubicBezTo>
                    <a:cubicBezTo>
                      <a:pt x="13536" y="261404"/>
                      <a:pt x="-6384" y="23534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757634433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A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8A69C272-F2B3-1849-8F53-D27F1FBDA607}"/>
                  </a:ext>
                </a:extLst>
              </p:cNvPr>
              <p:cNvSpPr/>
              <p:nvPr/>
            </p:nvSpPr>
            <p:spPr>
              <a:xfrm>
                <a:off x="2749604" y="1569889"/>
                <a:ext cx="444698" cy="485775"/>
              </a:xfrm>
              <a:custGeom>
                <a:avLst/>
                <a:gdLst>
                  <a:gd name="connsiteX0" fmla="*/ 0 w 444698"/>
                  <a:gd name="connsiteY0" fmla="*/ 74118 h 485775"/>
                  <a:gd name="connsiteX1" fmla="*/ 74118 w 444698"/>
                  <a:gd name="connsiteY1" fmla="*/ 0 h 485775"/>
                  <a:gd name="connsiteX2" fmla="*/ 370580 w 444698"/>
                  <a:gd name="connsiteY2" fmla="*/ 0 h 485775"/>
                  <a:gd name="connsiteX3" fmla="*/ 444698 w 444698"/>
                  <a:gd name="connsiteY3" fmla="*/ 74118 h 485775"/>
                  <a:gd name="connsiteX4" fmla="*/ 444698 w 444698"/>
                  <a:gd name="connsiteY4" fmla="*/ 411657 h 485775"/>
                  <a:gd name="connsiteX5" fmla="*/ 370580 w 444698"/>
                  <a:gd name="connsiteY5" fmla="*/ 485775 h 485775"/>
                  <a:gd name="connsiteX6" fmla="*/ 74118 w 444698"/>
                  <a:gd name="connsiteY6" fmla="*/ 485775 h 485775"/>
                  <a:gd name="connsiteX7" fmla="*/ 0 w 444698"/>
                  <a:gd name="connsiteY7" fmla="*/ 411657 h 485775"/>
                  <a:gd name="connsiteX8" fmla="*/ 0 w 444698"/>
                  <a:gd name="connsiteY8" fmla="*/ 7411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5775" fill="none" extrusionOk="0">
                    <a:moveTo>
                      <a:pt x="0" y="74118"/>
                    </a:moveTo>
                    <a:cubicBezTo>
                      <a:pt x="-721" y="30428"/>
                      <a:pt x="27043" y="-2162"/>
                      <a:pt x="74118" y="0"/>
                    </a:cubicBezTo>
                    <a:cubicBezTo>
                      <a:pt x="178479" y="-3413"/>
                      <a:pt x="283308" y="-4533"/>
                      <a:pt x="370580" y="0"/>
                    </a:cubicBezTo>
                    <a:cubicBezTo>
                      <a:pt x="409226" y="742"/>
                      <a:pt x="443257" y="43064"/>
                      <a:pt x="444698" y="74118"/>
                    </a:cubicBezTo>
                    <a:cubicBezTo>
                      <a:pt x="436803" y="177137"/>
                      <a:pt x="429910" y="300670"/>
                      <a:pt x="444698" y="411657"/>
                    </a:cubicBezTo>
                    <a:cubicBezTo>
                      <a:pt x="453746" y="450512"/>
                      <a:pt x="411695" y="481416"/>
                      <a:pt x="370580" y="485775"/>
                    </a:cubicBezTo>
                    <a:cubicBezTo>
                      <a:pt x="272452" y="492824"/>
                      <a:pt x="210607" y="474544"/>
                      <a:pt x="74118" y="485775"/>
                    </a:cubicBezTo>
                    <a:cubicBezTo>
                      <a:pt x="38177" y="485590"/>
                      <a:pt x="-1648" y="453258"/>
                      <a:pt x="0" y="411657"/>
                    </a:cubicBezTo>
                    <a:cubicBezTo>
                      <a:pt x="8900" y="254944"/>
                      <a:pt x="-2518" y="222424"/>
                      <a:pt x="0" y="74118"/>
                    </a:cubicBezTo>
                    <a:close/>
                  </a:path>
                  <a:path w="444698" h="485775" stroke="0" extrusionOk="0">
                    <a:moveTo>
                      <a:pt x="0" y="74118"/>
                    </a:moveTo>
                    <a:cubicBezTo>
                      <a:pt x="4759" y="30748"/>
                      <a:pt x="27523" y="-3390"/>
                      <a:pt x="74118" y="0"/>
                    </a:cubicBezTo>
                    <a:cubicBezTo>
                      <a:pt x="170475" y="-9731"/>
                      <a:pt x="239478" y="5192"/>
                      <a:pt x="370580" y="0"/>
                    </a:cubicBezTo>
                    <a:cubicBezTo>
                      <a:pt x="413128" y="-3848"/>
                      <a:pt x="437037" y="33265"/>
                      <a:pt x="444698" y="74118"/>
                    </a:cubicBezTo>
                    <a:cubicBezTo>
                      <a:pt x="453701" y="186574"/>
                      <a:pt x="457463" y="303889"/>
                      <a:pt x="444698" y="411657"/>
                    </a:cubicBezTo>
                    <a:cubicBezTo>
                      <a:pt x="446054" y="446947"/>
                      <a:pt x="412278" y="487814"/>
                      <a:pt x="370580" y="485775"/>
                    </a:cubicBezTo>
                    <a:cubicBezTo>
                      <a:pt x="305607" y="471580"/>
                      <a:pt x="211888" y="488845"/>
                      <a:pt x="74118" y="485775"/>
                    </a:cubicBezTo>
                    <a:cubicBezTo>
                      <a:pt x="34742" y="485678"/>
                      <a:pt x="267" y="450937"/>
                      <a:pt x="0" y="411657"/>
                    </a:cubicBezTo>
                    <a:cubicBezTo>
                      <a:pt x="8493" y="333099"/>
                      <a:pt x="15055" y="195071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3931851349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S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BBB9D33B-ED1C-D643-AD24-01FCE31E3015}"/>
                  </a:ext>
                </a:extLst>
              </p:cNvPr>
              <p:cNvSpPr/>
              <p:nvPr/>
            </p:nvSpPr>
            <p:spPr>
              <a:xfrm>
                <a:off x="2749604" y="2169964"/>
                <a:ext cx="444698" cy="485775"/>
              </a:xfrm>
              <a:custGeom>
                <a:avLst/>
                <a:gdLst>
                  <a:gd name="connsiteX0" fmla="*/ 0 w 444698"/>
                  <a:gd name="connsiteY0" fmla="*/ 74118 h 485775"/>
                  <a:gd name="connsiteX1" fmla="*/ 74118 w 444698"/>
                  <a:gd name="connsiteY1" fmla="*/ 0 h 485775"/>
                  <a:gd name="connsiteX2" fmla="*/ 370580 w 444698"/>
                  <a:gd name="connsiteY2" fmla="*/ 0 h 485775"/>
                  <a:gd name="connsiteX3" fmla="*/ 444698 w 444698"/>
                  <a:gd name="connsiteY3" fmla="*/ 74118 h 485775"/>
                  <a:gd name="connsiteX4" fmla="*/ 444698 w 444698"/>
                  <a:gd name="connsiteY4" fmla="*/ 411657 h 485775"/>
                  <a:gd name="connsiteX5" fmla="*/ 370580 w 444698"/>
                  <a:gd name="connsiteY5" fmla="*/ 485775 h 485775"/>
                  <a:gd name="connsiteX6" fmla="*/ 74118 w 444698"/>
                  <a:gd name="connsiteY6" fmla="*/ 485775 h 485775"/>
                  <a:gd name="connsiteX7" fmla="*/ 0 w 444698"/>
                  <a:gd name="connsiteY7" fmla="*/ 411657 h 485775"/>
                  <a:gd name="connsiteX8" fmla="*/ 0 w 444698"/>
                  <a:gd name="connsiteY8" fmla="*/ 7411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5775" fill="none" extrusionOk="0">
                    <a:moveTo>
                      <a:pt x="0" y="74118"/>
                    </a:moveTo>
                    <a:cubicBezTo>
                      <a:pt x="2195" y="37190"/>
                      <a:pt x="25789" y="-4683"/>
                      <a:pt x="74118" y="0"/>
                    </a:cubicBezTo>
                    <a:cubicBezTo>
                      <a:pt x="159735" y="3255"/>
                      <a:pt x="304172" y="5647"/>
                      <a:pt x="370580" y="0"/>
                    </a:cubicBezTo>
                    <a:cubicBezTo>
                      <a:pt x="418136" y="-2843"/>
                      <a:pt x="443494" y="34895"/>
                      <a:pt x="444698" y="74118"/>
                    </a:cubicBezTo>
                    <a:cubicBezTo>
                      <a:pt x="439266" y="184275"/>
                      <a:pt x="434389" y="285034"/>
                      <a:pt x="444698" y="411657"/>
                    </a:cubicBezTo>
                    <a:cubicBezTo>
                      <a:pt x="440956" y="455820"/>
                      <a:pt x="403358" y="488095"/>
                      <a:pt x="370580" y="485775"/>
                    </a:cubicBezTo>
                    <a:cubicBezTo>
                      <a:pt x="238220" y="492461"/>
                      <a:pt x="196427" y="488064"/>
                      <a:pt x="74118" y="485775"/>
                    </a:cubicBezTo>
                    <a:cubicBezTo>
                      <a:pt x="25442" y="480188"/>
                      <a:pt x="-5602" y="446604"/>
                      <a:pt x="0" y="411657"/>
                    </a:cubicBezTo>
                    <a:cubicBezTo>
                      <a:pt x="-346" y="265177"/>
                      <a:pt x="14829" y="203213"/>
                      <a:pt x="0" y="74118"/>
                    </a:cubicBezTo>
                    <a:close/>
                  </a:path>
                  <a:path w="444698" h="485775" stroke="0" extrusionOk="0">
                    <a:moveTo>
                      <a:pt x="0" y="74118"/>
                    </a:moveTo>
                    <a:cubicBezTo>
                      <a:pt x="2468" y="35205"/>
                      <a:pt x="31992" y="-8554"/>
                      <a:pt x="74118" y="0"/>
                    </a:cubicBezTo>
                    <a:cubicBezTo>
                      <a:pt x="221991" y="-5687"/>
                      <a:pt x="294867" y="7591"/>
                      <a:pt x="370580" y="0"/>
                    </a:cubicBezTo>
                    <a:cubicBezTo>
                      <a:pt x="418007" y="-6018"/>
                      <a:pt x="444610" y="30560"/>
                      <a:pt x="444698" y="74118"/>
                    </a:cubicBezTo>
                    <a:cubicBezTo>
                      <a:pt x="430186" y="150337"/>
                      <a:pt x="436306" y="252876"/>
                      <a:pt x="444698" y="411657"/>
                    </a:cubicBezTo>
                    <a:cubicBezTo>
                      <a:pt x="449406" y="455283"/>
                      <a:pt x="421440" y="486749"/>
                      <a:pt x="370580" y="485775"/>
                    </a:cubicBezTo>
                    <a:cubicBezTo>
                      <a:pt x="289271" y="479432"/>
                      <a:pt x="156435" y="476219"/>
                      <a:pt x="74118" y="485775"/>
                    </a:cubicBezTo>
                    <a:cubicBezTo>
                      <a:pt x="32024" y="487312"/>
                      <a:pt x="2295" y="454933"/>
                      <a:pt x="0" y="411657"/>
                    </a:cubicBezTo>
                    <a:cubicBezTo>
                      <a:pt x="14707" y="332303"/>
                      <a:pt x="16787" y="169922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4127142997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H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2D1AD236-5CDC-3E43-84DF-BFDBD7574717}"/>
                  </a:ext>
                </a:extLst>
              </p:cNvPr>
              <p:cNvSpPr/>
              <p:nvPr/>
            </p:nvSpPr>
            <p:spPr>
              <a:xfrm>
                <a:off x="2749604" y="2770039"/>
                <a:ext cx="444698" cy="485775"/>
              </a:xfrm>
              <a:custGeom>
                <a:avLst/>
                <a:gdLst>
                  <a:gd name="connsiteX0" fmla="*/ 0 w 444698"/>
                  <a:gd name="connsiteY0" fmla="*/ 74118 h 485775"/>
                  <a:gd name="connsiteX1" fmla="*/ 74118 w 444698"/>
                  <a:gd name="connsiteY1" fmla="*/ 0 h 485775"/>
                  <a:gd name="connsiteX2" fmla="*/ 370580 w 444698"/>
                  <a:gd name="connsiteY2" fmla="*/ 0 h 485775"/>
                  <a:gd name="connsiteX3" fmla="*/ 444698 w 444698"/>
                  <a:gd name="connsiteY3" fmla="*/ 74118 h 485775"/>
                  <a:gd name="connsiteX4" fmla="*/ 444698 w 444698"/>
                  <a:gd name="connsiteY4" fmla="*/ 411657 h 485775"/>
                  <a:gd name="connsiteX5" fmla="*/ 370580 w 444698"/>
                  <a:gd name="connsiteY5" fmla="*/ 485775 h 485775"/>
                  <a:gd name="connsiteX6" fmla="*/ 74118 w 444698"/>
                  <a:gd name="connsiteY6" fmla="*/ 485775 h 485775"/>
                  <a:gd name="connsiteX7" fmla="*/ 0 w 444698"/>
                  <a:gd name="connsiteY7" fmla="*/ 411657 h 485775"/>
                  <a:gd name="connsiteX8" fmla="*/ 0 w 444698"/>
                  <a:gd name="connsiteY8" fmla="*/ 7411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5775" fill="none" extrusionOk="0">
                    <a:moveTo>
                      <a:pt x="0" y="74118"/>
                    </a:moveTo>
                    <a:cubicBezTo>
                      <a:pt x="-1187" y="24336"/>
                      <a:pt x="33794" y="-2223"/>
                      <a:pt x="74118" y="0"/>
                    </a:cubicBezTo>
                    <a:cubicBezTo>
                      <a:pt x="174789" y="-9214"/>
                      <a:pt x="251752" y="12665"/>
                      <a:pt x="370580" y="0"/>
                    </a:cubicBezTo>
                    <a:cubicBezTo>
                      <a:pt x="411431" y="-1442"/>
                      <a:pt x="437734" y="28225"/>
                      <a:pt x="444698" y="74118"/>
                    </a:cubicBezTo>
                    <a:cubicBezTo>
                      <a:pt x="451757" y="162061"/>
                      <a:pt x="450623" y="284079"/>
                      <a:pt x="444698" y="411657"/>
                    </a:cubicBezTo>
                    <a:cubicBezTo>
                      <a:pt x="446817" y="454159"/>
                      <a:pt x="405397" y="489619"/>
                      <a:pt x="370580" y="485775"/>
                    </a:cubicBezTo>
                    <a:cubicBezTo>
                      <a:pt x="232584" y="486141"/>
                      <a:pt x="209127" y="478349"/>
                      <a:pt x="74118" y="485775"/>
                    </a:cubicBezTo>
                    <a:cubicBezTo>
                      <a:pt x="34927" y="482781"/>
                      <a:pt x="-2441" y="448046"/>
                      <a:pt x="0" y="411657"/>
                    </a:cubicBezTo>
                    <a:cubicBezTo>
                      <a:pt x="8948" y="295157"/>
                      <a:pt x="4154" y="189874"/>
                      <a:pt x="0" y="74118"/>
                    </a:cubicBezTo>
                    <a:close/>
                  </a:path>
                  <a:path w="444698" h="485775" stroke="0" extrusionOk="0">
                    <a:moveTo>
                      <a:pt x="0" y="74118"/>
                    </a:moveTo>
                    <a:cubicBezTo>
                      <a:pt x="2359" y="34927"/>
                      <a:pt x="30799" y="-4274"/>
                      <a:pt x="74118" y="0"/>
                    </a:cubicBezTo>
                    <a:cubicBezTo>
                      <a:pt x="199327" y="1583"/>
                      <a:pt x="269594" y="6028"/>
                      <a:pt x="370580" y="0"/>
                    </a:cubicBezTo>
                    <a:cubicBezTo>
                      <a:pt x="413385" y="-9513"/>
                      <a:pt x="446411" y="36143"/>
                      <a:pt x="444698" y="74118"/>
                    </a:cubicBezTo>
                    <a:cubicBezTo>
                      <a:pt x="460359" y="209610"/>
                      <a:pt x="449748" y="337178"/>
                      <a:pt x="444698" y="411657"/>
                    </a:cubicBezTo>
                    <a:cubicBezTo>
                      <a:pt x="440290" y="454402"/>
                      <a:pt x="408450" y="478052"/>
                      <a:pt x="370580" y="485775"/>
                    </a:cubicBezTo>
                    <a:cubicBezTo>
                      <a:pt x="303930" y="493809"/>
                      <a:pt x="168907" y="496054"/>
                      <a:pt x="74118" y="485775"/>
                    </a:cubicBezTo>
                    <a:cubicBezTo>
                      <a:pt x="40225" y="492127"/>
                      <a:pt x="-2212" y="459531"/>
                      <a:pt x="0" y="411657"/>
                    </a:cubicBezTo>
                    <a:cubicBezTo>
                      <a:pt x="13923" y="328948"/>
                      <a:pt x="-3144" y="144797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354341890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F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DD23DD8F-7719-9543-8B46-F08C06908D76}"/>
                  </a:ext>
                </a:extLst>
              </p:cNvPr>
              <p:cNvSpPr/>
              <p:nvPr/>
            </p:nvSpPr>
            <p:spPr>
              <a:xfrm>
                <a:off x="2749604" y="3371902"/>
                <a:ext cx="444698" cy="486668"/>
              </a:xfrm>
              <a:custGeom>
                <a:avLst/>
                <a:gdLst>
                  <a:gd name="connsiteX0" fmla="*/ 0 w 444698"/>
                  <a:gd name="connsiteY0" fmla="*/ 74118 h 486668"/>
                  <a:gd name="connsiteX1" fmla="*/ 74118 w 444698"/>
                  <a:gd name="connsiteY1" fmla="*/ 0 h 486668"/>
                  <a:gd name="connsiteX2" fmla="*/ 370580 w 444698"/>
                  <a:gd name="connsiteY2" fmla="*/ 0 h 486668"/>
                  <a:gd name="connsiteX3" fmla="*/ 444698 w 444698"/>
                  <a:gd name="connsiteY3" fmla="*/ 74118 h 486668"/>
                  <a:gd name="connsiteX4" fmla="*/ 444698 w 444698"/>
                  <a:gd name="connsiteY4" fmla="*/ 412550 h 486668"/>
                  <a:gd name="connsiteX5" fmla="*/ 370580 w 444698"/>
                  <a:gd name="connsiteY5" fmla="*/ 486668 h 486668"/>
                  <a:gd name="connsiteX6" fmla="*/ 74118 w 444698"/>
                  <a:gd name="connsiteY6" fmla="*/ 486668 h 486668"/>
                  <a:gd name="connsiteX7" fmla="*/ 0 w 444698"/>
                  <a:gd name="connsiteY7" fmla="*/ 412550 h 486668"/>
                  <a:gd name="connsiteX8" fmla="*/ 0 w 444698"/>
                  <a:gd name="connsiteY8" fmla="*/ 74118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6668" fill="none" extrusionOk="0">
                    <a:moveTo>
                      <a:pt x="0" y="74118"/>
                    </a:moveTo>
                    <a:cubicBezTo>
                      <a:pt x="6588" y="28450"/>
                      <a:pt x="28107" y="-7261"/>
                      <a:pt x="74118" y="0"/>
                    </a:cubicBezTo>
                    <a:cubicBezTo>
                      <a:pt x="163741" y="-872"/>
                      <a:pt x="274355" y="13210"/>
                      <a:pt x="370580" y="0"/>
                    </a:cubicBezTo>
                    <a:cubicBezTo>
                      <a:pt x="419021" y="3514"/>
                      <a:pt x="444088" y="36637"/>
                      <a:pt x="444698" y="74118"/>
                    </a:cubicBezTo>
                    <a:cubicBezTo>
                      <a:pt x="454575" y="231726"/>
                      <a:pt x="449990" y="272144"/>
                      <a:pt x="444698" y="412550"/>
                    </a:cubicBezTo>
                    <a:cubicBezTo>
                      <a:pt x="451043" y="457148"/>
                      <a:pt x="409899" y="486750"/>
                      <a:pt x="370580" y="486668"/>
                    </a:cubicBezTo>
                    <a:cubicBezTo>
                      <a:pt x="251360" y="474149"/>
                      <a:pt x="206457" y="495937"/>
                      <a:pt x="74118" y="486668"/>
                    </a:cubicBezTo>
                    <a:cubicBezTo>
                      <a:pt x="36946" y="487146"/>
                      <a:pt x="2211" y="455477"/>
                      <a:pt x="0" y="412550"/>
                    </a:cubicBezTo>
                    <a:cubicBezTo>
                      <a:pt x="14800" y="273296"/>
                      <a:pt x="-9140" y="230862"/>
                      <a:pt x="0" y="74118"/>
                    </a:cubicBezTo>
                    <a:close/>
                  </a:path>
                  <a:path w="444698" h="486668" stroke="0" extrusionOk="0">
                    <a:moveTo>
                      <a:pt x="0" y="74118"/>
                    </a:moveTo>
                    <a:cubicBezTo>
                      <a:pt x="-4477" y="35603"/>
                      <a:pt x="33793" y="-1844"/>
                      <a:pt x="74118" y="0"/>
                    </a:cubicBezTo>
                    <a:cubicBezTo>
                      <a:pt x="171437" y="-3515"/>
                      <a:pt x="248135" y="-12740"/>
                      <a:pt x="370580" y="0"/>
                    </a:cubicBezTo>
                    <a:cubicBezTo>
                      <a:pt x="414914" y="2295"/>
                      <a:pt x="447230" y="37668"/>
                      <a:pt x="444698" y="74118"/>
                    </a:cubicBezTo>
                    <a:cubicBezTo>
                      <a:pt x="445996" y="214974"/>
                      <a:pt x="433442" y="326698"/>
                      <a:pt x="444698" y="412550"/>
                    </a:cubicBezTo>
                    <a:cubicBezTo>
                      <a:pt x="448078" y="461612"/>
                      <a:pt x="412090" y="491391"/>
                      <a:pt x="370580" y="486668"/>
                    </a:cubicBezTo>
                    <a:cubicBezTo>
                      <a:pt x="269518" y="501390"/>
                      <a:pt x="187129" y="490404"/>
                      <a:pt x="74118" y="486668"/>
                    </a:cubicBezTo>
                    <a:cubicBezTo>
                      <a:pt x="36992" y="484034"/>
                      <a:pt x="-4585" y="456473"/>
                      <a:pt x="0" y="412550"/>
                    </a:cubicBezTo>
                    <a:cubicBezTo>
                      <a:pt x="16118" y="298788"/>
                      <a:pt x="12187" y="184492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647461987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S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788DA2F2-976F-A14A-AA96-11552F835B14}"/>
                  </a:ext>
                </a:extLst>
              </p:cNvPr>
              <p:cNvSpPr/>
              <p:nvPr/>
            </p:nvSpPr>
            <p:spPr>
              <a:xfrm>
                <a:off x="3410399" y="3371902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2882" y="31775"/>
                      <a:pt x="36555" y="5363"/>
                      <a:pt x="74267" y="0"/>
                    </a:cubicBezTo>
                    <a:cubicBezTo>
                      <a:pt x="154346" y="-10228"/>
                      <a:pt x="309239" y="-13611"/>
                      <a:pt x="371325" y="0"/>
                    </a:cubicBezTo>
                    <a:cubicBezTo>
                      <a:pt x="411548" y="720"/>
                      <a:pt x="444482" y="33225"/>
                      <a:pt x="445592" y="74267"/>
                    </a:cubicBezTo>
                    <a:cubicBezTo>
                      <a:pt x="437794" y="168616"/>
                      <a:pt x="453814" y="287178"/>
                      <a:pt x="445592" y="412401"/>
                    </a:cubicBezTo>
                    <a:cubicBezTo>
                      <a:pt x="445112" y="451931"/>
                      <a:pt x="414683" y="486124"/>
                      <a:pt x="371325" y="486668"/>
                    </a:cubicBezTo>
                    <a:cubicBezTo>
                      <a:pt x="306767" y="494558"/>
                      <a:pt x="194402" y="481392"/>
                      <a:pt x="74267" y="486668"/>
                    </a:cubicBezTo>
                    <a:cubicBezTo>
                      <a:pt x="37317" y="484214"/>
                      <a:pt x="5711" y="445852"/>
                      <a:pt x="0" y="412401"/>
                    </a:cubicBezTo>
                    <a:cubicBezTo>
                      <a:pt x="10454" y="310542"/>
                      <a:pt x="-9701" y="183651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8152" y="39459"/>
                      <a:pt x="32547" y="-7647"/>
                      <a:pt x="74267" y="0"/>
                    </a:cubicBezTo>
                    <a:cubicBezTo>
                      <a:pt x="186710" y="-1946"/>
                      <a:pt x="248189" y="-14808"/>
                      <a:pt x="371325" y="0"/>
                    </a:cubicBezTo>
                    <a:cubicBezTo>
                      <a:pt x="421641" y="4030"/>
                      <a:pt x="446720" y="31950"/>
                      <a:pt x="445592" y="74267"/>
                    </a:cubicBezTo>
                    <a:cubicBezTo>
                      <a:pt x="443468" y="185416"/>
                      <a:pt x="443581" y="325887"/>
                      <a:pt x="445592" y="412401"/>
                    </a:cubicBezTo>
                    <a:cubicBezTo>
                      <a:pt x="447675" y="452019"/>
                      <a:pt x="407041" y="478041"/>
                      <a:pt x="371325" y="486668"/>
                    </a:cubicBezTo>
                    <a:cubicBezTo>
                      <a:pt x="280805" y="490001"/>
                      <a:pt x="221972" y="475557"/>
                      <a:pt x="74267" y="486668"/>
                    </a:cubicBezTo>
                    <a:cubicBezTo>
                      <a:pt x="39636" y="486894"/>
                      <a:pt x="-5203" y="452568"/>
                      <a:pt x="0" y="412401"/>
                    </a:cubicBezTo>
                    <a:cubicBezTo>
                      <a:pt x="15577" y="298078"/>
                      <a:pt x="-7871" y="18642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074437497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U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97EC855C-3A5F-784B-936F-6306121108AC}"/>
                  </a:ext>
                </a:extLst>
              </p:cNvPr>
              <p:cNvSpPr/>
              <p:nvPr/>
            </p:nvSpPr>
            <p:spPr>
              <a:xfrm>
                <a:off x="3410399" y="2784329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6140" y="27433"/>
                      <a:pt x="34839" y="7944"/>
                      <a:pt x="74267" y="0"/>
                    </a:cubicBezTo>
                    <a:cubicBezTo>
                      <a:pt x="147200" y="3960"/>
                      <a:pt x="297629" y="13868"/>
                      <a:pt x="371325" y="0"/>
                    </a:cubicBezTo>
                    <a:cubicBezTo>
                      <a:pt x="406789" y="-4206"/>
                      <a:pt x="444282" y="42785"/>
                      <a:pt x="445592" y="74267"/>
                    </a:cubicBezTo>
                    <a:cubicBezTo>
                      <a:pt x="456704" y="148518"/>
                      <a:pt x="458720" y="298548"/>
                      <a:pt x="445592" y="412401"/>
                    </a:cubicBezTo>
                    <a:cubicBezTo>
                      <a:pt x="449136" y="449952"/>
                      <a:pt x="407530" y="493432"/>
                      <a:pt x="371325" y="486668"/>
                    </a:cubicBezTo>
                    <a:cubicBezTo>
                      <a:pt x="298856" y="488595"/>
                      <a:pt x="183906" y="485140"/>
                      <a:pt x="74267" y="486668"/>
                    </a:cubicBezTo>
                    <a:cubicBezTo>
                      <a:pt x="36000" y="488126"/>
                      <a:pt x="-4123" y="454661"/>
                      <a:pt x="0" y="412401"/>
                    </a:cubicBezTo>
                    <a:cubicBezTo>
                      <a:pt x="11114" y="311835"/>
                      <a:pt x="-1049" y="170513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664" y="25543"/>
                      <a:pt x="28465" y="5195"/>
                      <a:pt x="74267" y="0"/>
                    </a:cubicBezTo>
                    <a:cubicBezTo>
                      <a:pt x="164102" y="-13474"/>
                      <a:pt x="247705" y="-11826"/>
                      <a:pt x="371325" y="0"/>
                    </a:cubicBezTo>
                    <a:cubicBezTo>
                      <a:pt x="416788" y="-683"/>
                      <a:pt x="451340" y="37737"/>
                      <a:pt x="445592" y="74267"/>
                    </a:cubicBezTo>
                    <a:cubicBezTo>
                      <a:pt x="459665" y="162780"/>
                      <a:pt x="438165" y="254210"/>
                      <a:pt x="445592" y="412401"/>
                    </a:cubicBezTo>
                    <a:cubicBezTo>
                      <a:pt x="455271" y="452780"/>
                      <a:pt x="402705" y="483612"/>
                      <a:pt x="371325" y="486668"/>
                    </a:cubicBezTo>
                    <a:cubicBezTo>
                      <a:pt x="257658" y="480480"/>
                      <a:pt x="190907" y="483399"/>
                      <a:pt x="74267" y="486668"/>
                    </a:cubicBezTo>
                    <a:cubicBezTo>
                      <a:pt x="42352" y="490300"/>
                      <a:pt x="-7144" y="449422"/>
                      <a:pt x="0" y="412401"/>
                    </a:cubicBezTo>
                    <a:cubicBezTo>
                      <a:pt x="-11221" y="282991"/>
                      <a:pt x="-10248" y="229325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4055798150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G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54E8111D-B8B6-A04A-B8CE-F9B920E8D9C4}"/>
                  </a:ext>
                </a:extLst>
              </p:cNvPr>
              <p:cNvSpPr/>
              <p:nvPr/>
            </p:nvSpPr>
            <p:spPr>
              <a:xfrm>
                <a:off x="3410399" y="2177107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2172" y="30933"/>
                      <a:pt x="27591" y="-6823"/>
                      <a:pt x="74267" y="0"/>
                    </a:cubicBezTo>
                    <a:cubicBezTo>
                      <a:pt x="191134" y="-12311"/>
                      <a:pt x="300628" y="935"/>
                      <a:pt x="371325" y="0"/>
                    </a:cubicBezTo>
                    <a:cubicBezTo>
                      <a:pt x="414867" y="697"/>
                      <a:pt x="451745" y="38378"/>
                      <a:pt x="445592" y="74267"/>
                    </a:cubicBezTo>
                    <a:cubicBezTo>
                      <a:pt x="445008" y="227760"/>
                      <a:pt x="447663" y="268021"/>
                      <a:pt x="445592" y="411508"/>
                    </a:cubicBezTo>
                    <a:cubicBezTo>
                      <a:pt x="446972" y="457342"/>
                      <a:pt x="410286" y="479376"/>
                      <a:pt x="371325" y="485775"/>
                    </a:cubicBezTo>
                    <a:cubicBezTo>
                      <a:pt x="279536" y="486830"/>
                      <a:pt x="176524" y="487163"/>
                      <a:pt x="74267" y="485775"/>
                    </a:cubicBezTo>
                    <a:cubicBezTo>
                      <a:pt x="40176" y="487315"/>
                      <a:pt x="-2821" y="449536"/>
                      <a:pt x="0" y="411508"/>
                    </a:cubicBezTo>
                    <a:cubicBezTo>
                      <a:pt x="16151" y="256827"/>
                      <a:pt x="-7377" y="201057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1426" y="34568"/>
                      <a:pt x="29574" y="555"/>
                      <a:pt x="74267" y="0"/>
                    </a:cubicBezTo>
                    <a:cubicBezTo>
                      <a:pt x="143481" y="3166"/>
                      <a:pt x="277475" y="-4782"/>
                      <a:pt x="371325" y="0"/>
                    </a:cubicBezTo>
                    <a:cubicBezTo>
                      <a:pt x="417385" y="-1750"/>
                      <a:pt x="445335" y="31527"/>
                      <a:pt x="445592" y="74267"/>
                    </a:cubicBezTo>
                    <a:cubicBezTo>
                      <a:pt x="436485" y="145835"/>
                      <a:pt x="442865" y="333680"/>
                      <a:pt x="445592" y="411508"/>
                    </a:cubicBezTo>
                    <a:cubicBezTo>
                      <a:pt x="442486" y="449139"/>
                      <a:pt x="415992" y="494513"/>
                      <a:pt x="371325" y="485775"/>
                    </a:cubicBezTo>
                    <a:cubicBezTo>
                      <a:pt x="301715" y="476562"/>
                      <a:pt x="169842" y="478641"/>
                      <a:pt x="74267" y="485775"/>
                    </a:cubicBezTo>
                    <a:cubicBezTo>
                      <a:pt x="36957" y="486380"/>
                      <a:pt x="4128" y="446152"/>
                      <a:pt x="0" y="411508"/>
                    </a:cubicBezTo>
                    <a:cubicBezTo>
                      <a:pt x="-10226" y="307722"/>
                      <a:pt x="-2554" y="212518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304449532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D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EAD1DA0E-CB9B-2E40-8457-8657D1438BAD}"/>
                  </a:ext>
                </a:extLst>
              </p:cNvPr>
              <p:cNvSpPr/>
              <p:nvPr/>
            </p:nvSpPr>
            <p:spPr>
              <a:xfrm>
                <a:off x="3398790" y="156542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79" y="38718"/>
                      <a:pt x="37433" y="6335"/>
                      <a:pt x="74267" y="0"/>
                    </a:cubicBezTo>
                    <a:cubicBezTo>
                      <a:pt x="186651" y="-8020"/>
                      <a:pt x="230095" y="-7253"/>
                      <a:pt x="371325" y="0"/>
                    </a:cubicBezTo>
                    <a:cubicBezTo>
                      <a:pt x="407205" y="2222"/>
                      <a:pt x="440446" y="35158"/>
                      <a:pt x="445592" y="74267"/>
                    </a:cubicBezTo>
                    <a:cubicBezTo>
                      <a:pt x="462047" y="154576"/>
                      <a:pt x="434767" y="290061"/>
                      <a:pt x="445592" y="411508"/>
                    </a:cubicBezTo>
                    <a:cubicBezTo>
                      <a:pt x="443028" y="443141"/>
                      <a:pt x="408795" y="476763"/>
                      <a:pt x="371325" y="485775"/>
                    </a:cubicBezTo>
                    <a:cubicBezTo>
                      <a:pt x="292543" y="481630"/>
                      <a:pt x="180083" y="480238"/>
                      <a:pt x="74267" y="485775"/>
                    </a:cubicBezTo>
                    <a:cubicBezTo>
                      <a:pt x="41920" y="482845"/>
                      <a:pt x="2791" y="458762"/>
                      <a:pt x="0" y="411508"/>
                    </a:cubicBezTo>
                    <a:cubicBezTo>
                      <a:pt x="-795" y="308368"/>
                      <a:pt x="6565" y="227212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3416" y="32417"/>
                      <a:pt x="37121" y="539"/>
                      <a:pt x="74267" y="0"/>
                    </a:cubicBezTo>
                    <a:cubicBezTo>
                      <a:pt x="198386" y="-12956"/>
                      <a:pt x="223377" y="10210"/>
                      <a:pt x="371325" y="0"/>
                    </a:cubicBezTo>
                    <a:cubicBezTo>
                      <a:pt x="417336" y="201"/>
                      <a:pt x="442676" y="35131"/>
                      <a:pt x="445592" y="74267"/>
                    </a:cubicBezTo>
                    <a:cubicBezTo>
                      <a:pt x="458208" y="180512"/>
                      <a:pt x="455469" y="333100"/>
                      <a:pt x="445592" y="411508"/>
                    </a:cubicBezTo>
                    <a:cubicBezTo>
                      <a:pt x="444852" y="460428"/>
                      <a:pt x="413440" y="484328"/>
                      <a:pt x="371325" y="485775"/>
                    </a:cubicBezTo>
                    <a:cubicBezTo>
                      <a:pt x="248939" y="484135"/>
                      <a:pt x="208714" y="484146"/>
                      <a:pt x="74267" y="485775"/>
                    </a:cubicBezTo>
                    <a:cubicBezTo>
                      <a:pt x="34366" y="487346"/>
                      <a:pt x="-7842" y="450665"/>
                      <a:pt x="0" y="411508"/>
                    </a:cubicBezTo>
                    <a:cubicBezTo>
                      <a:pt x="-15196" y="290303"/>
                      <a:pt x="-8343" y="207346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70106884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A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FC51EB98-580E-7A4B-9F14-616476D7B9DF}"/>
                  </a:ext>
                </a:extLst>
              </p:cNvPr>
              <p:cNvSpPr/>
              <p:nvPr/>
            </p:nvSpPr>
            <p:spPr>
              <a:xfrm>
                <a:off x="4031015" y="1568103"/>
                <a:ext cx="444698" cy="485775"/>
              </a:xfrm>
              <a:custGeom>
                <a:avLst/>
                <a:gdLst>
                  <a:gd name="connsiteX0" fmla="*/ 0 w 444698"/>
                  <a:gd name="connsiteY0" fmla="*/ 74118 h 485775"/>
                  <a:gd name="connsiteX1" fmla="*/ 74118 w 444698"/>
                  <a:gd name="connsiteY1" fmla="*/ 0 h 485775"/>
                  <a:gd name="connsiteX2" fmla="*/ 370580 w 444698"/>
                  <a:gd name="connsiteY2" fmla="*/ 0 h 485775"/>
                  <a:gd name="connsiteX3" fmla="*/ 444698 w 444698"/>
                  <a:gd name="connsiteY3" fmla="*/ 74118 h 485775"/>
                  <a:gd name="connsiteX4" fmla="*/ 444698 w 444698"/>
                  <a:gd name="connsiteY4" fmla="*/ 411657 h 485775"/>
                  <a:gd name="connsiteX5" fmla="*/ 370580 w 444698"/>
                  <a:gd name="connsiteY5" fmla="*/ 485775 h 485775"/>
                  <a:gd name="connsiteX6" fmla="*/ 74118 w 444698"/>
                  <a:gd name="connsiteY6" fmla="*/ 485775 h 485775"/>
                  <a:gd name="connsiteX7" fmla="*/ 0 w 444698"/>
                  <a:gd name="connsiteY7" fmla="*/ 411657 h 485775"/>
                  <a:gd name="connsiteX8" fmla="*/ 0 w 444698"/>
                  <a:gd name="connsiteY8" fmla="*/ 7411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5775" fill="none" extrusionOk="0">
                    <a:moveTo>
                      <a:pt x="0" y="74118"/>
                    </a:moveTo>
                    <a:cubicBezTo>
                      <a:pt x="-3031" y="36521"/>
                      <a:pt x="38330" y="5349"/>
                      <a:pt x="74118" y="0"/>
                    </a:cubicBezTo>
                    <a:cubicBezTo>
                      <a:pt x="167130" y="179"/>
                      <a:pt x="285408" y="-13569"/>
                      <a:pt x="370580" y="0"/>
                    </a:cubicBezTo>
                    <a:cubicBezTo>
                      <a:pt x="419401" y="4394"/>
                      <a:pt x="442985" y="34019"/>
                      <a:pt x="444698" y="74118"/>
                    </a:cubicBezTo>
                    <a:cubicBezTo>
                      <a:pt x="440525" y="234118"/>
                      <a:pt x="449052" y="289443"/>
                      <a:pt x="444698" y="411657"/>
                    </a:cubicBezTo>
                    <a:cubicBezTo>
                      <a:pt x="436658" y="450113"/>
                      <a:pt x="413551" y="480655"/>
                      <a:pt x="370580" y="485775"/>
                    </a:cubicBezTo>
                    <a:cubicBezTo>
                      <a:pt x="246940" y="490364"/>
                      <a:pt x="167728" y="480012"/>
                      <a:pt x="74118" y="485775"/>
                    </a:cubicBezTo>
                    <a:cubicBezTo>
                      <a:pt x="41323" y="480263"/>
                      <a:pt x="-8612" y="447527"/>
                      <a:pt x="0" y="411657"/>
                    </a:cubicBezTo>
                    <a:cubicBezTo>
                      <a:pt x="13152" y="314798"/>
                      <a:pt x="3797" y="179901"/>
                      <a:pt x="0" y="74118"/>
                    </a:cubicBezTo>
                    <a:close/>
                  </a:path>
                  <a:path w="444698" h="485775" stroke="0" extrusionOk="0">
                    <a:moveTo>
                      <a:pt x="0" y="74118"/>
                    </a:moveTo>
                    <a:cubicBezTo>
                      <a:pt x="-5959" y="34398"/>
                      <a:pt x="33882" y="6183"/>
                      <a:pt x="74118" y="0"/>
                    </a:cubicBezTo>
                    <a:cubicBezTo>
                      <a:pt x="215084" y="3086"/>
                      <a:pt x="248447" y="-8861"/>
                      <a:pt x="370580" y="0"/>
                    </a:cubicBezTo>
                    <a:cubicBezTo>
                      <a:pt x="406452" y="-3177"/>
                      <a:pt x="450395" y="39273"/>
                      <a:pt x="444698" y="74118"/>
                    </a:cubicBezTo>
                    <a:cubicBezTo>
                      <a:pt x="454891" y="201709"/>
                      <a:pt x="457090" y="339321"/>
                      <a:pt x="444698" y="411657"/>
                    </a:cubicBezTo>
                    <a:cubicBezTo>
                      <a:pt x="448394" y="443765"/>
                      <a:pt x="410501" y="476699"/>
                      <a:pt x="370580" y="485775"/>
                    </a:cubicBezTo>
                    <a:cubicBezTo>
                      <a:pt x="285325" y="474605"/>
                      <a:pt x="136867" y="485164"/>
                      <a:pt x="74118" y="485775"/>
                    </a:cubicBezTo>
                    <a:cubicBezTo>
                      <a:pt x="33598" y="482150"/>
                      <a:pt x="-4659" y="459294"/>
                      <a:pt x="0" y="411657"/>
                    </a:cubicBezTo>
                    <a:cubicBezTo>
                      <a:pt x="-15169" y="306992"/>
                      <a:pt x="-1553" y="182583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4674326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C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7E1E4090-17D4-8143-923C-D1AC3F6F1C74}"/>
                  </a:ext>
                </a:extLst>
              </p:cNvPr>
              <p:cNvSpPr/>
              <p:nvPr/>
            </p:nvSpPr>
            <p:spPr>
              <a:xfrm>
                <a:off x="4031015" y="2169964"/>
                <a:ext cx="444698" cy="485775"/>
              </a:xfrm>
              <a:custGeom>
                <a:avLst/>
                <a:gdLst>
                  <a:gd name="connsiteX0" fmla="*/ 0 w 444698"/>
                  <a:gd name="connsiteY0" fmla="*/ 74118 h 485775"/>
                  <a:gd name="connsiteX1" fmla="*/ 74118 w 444698"/>
                  <a:gd name="connsiteY1" fmla="*/ 0 h 485775"/>
                  <a:gd name="connsiteX2" fmla="*/ 370580 w 444698"/>
                  <a:gd name="connsiteY2" fmla="*/ 0 h 485775"/>
                  <a:gd name="connsiteX3" fmla="*/ 444698 w 444698"/>
                  <a:gd name="connsiteY3" fmla="*/ 74118 h 485775"/>
                  <a:gd name="connsiteX4" fmla="*/ 444698 w 444698"/>
                  <a:gd name="connsiteY4" fmla="*/ 411657 h 485775"/>
                  <a:gd name="connsiteX5" fmla="*/ 370580 w 444698"/>
                  <a:gd name="connsiteY5" fmla="*/ 485775 h 485775"/>
                  <a:gd name="connsiteX6" fmla="*/ 74118 w 444698"/>
                  <a:gd name="connsiteY6" fmla="*/ 485775 h 485775"/>
                  <a:gd name="connsiteX7" fmla="*/ 0 w 444698"/>
                  <a:gd name="connsiteY7" fmla="*/ 411657 h 485775"/>
                  <a:gd name="connsiteX8" fmla="*/ 0 w 444698"/>
                  <a:gd name="connsiteY8" fmla="*/ 74118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4698" h="485775" fill="none" extrusionOk="0">
                    <a:moveTo>
                      <a:pt x="0" y="74118"/>
                    </a:moveTo>
                    <a:cubicBezTo>
                      <a:pt x="4042" y="35084"/>
                      <a:pt x="36399" y="-2245"/>
                      <a:pt x="74118" y="0"/>
                    </a:cubicBezTo>
                    <a:cubicBezTo>
                      <a:pt x="176708" y="-1531"/>
                      <a:pt x="282152" y="-10523"/>
                      <a:pt x="370580" y="0"/>
                    </a:cubicBezTo>
                    <a:cubicBezTo>
                      <a:pt x="412529" y="1769"/>
                      <a:pt x="442936" y="35170"/>
                      <a:pt x="444698" y="74118"/>
                    </a:cubicBezTo>
                    <a:cubicBezTo>
                      <a:pt x="442056" y="183182"/>
                      <a:pt x="455991" y="286743"/>
                      <a:pt x="444698" y="411657"/>
                    </a:cubicBezTo>
                    <a:cubicBezTo>
                      <a:pt x="450243" y="456568"/>
                      <a:pt x="409987" y="486917"/>
                      <a:pt x="370580" y="485775"/>
                    </a:cubicBezTo>
                    <a:cubicBezTo>
                      <a:pt x="282085" y="479755"/>
                      <a:pt x="210323" y="480518"/>
                      <a:pt x="74118" y="485775"/>
                    </a:cubicBezTo>
                    <a:cubicBezTo>
                      <a:pt x="31226" y="485854"/>
                      <a:pt x="158" y="449394"/>
                      <a:pt x="0" y="411657"/>
                    </a:cubicBezTo>
                    <a:cubicBezTo>
                      <a:pt x="-15650" y="290478"/>
                      <a:pt x="9554" y="151089"/>
                      <a:pt x="0" y="74118"/>
                    </a:cubicBezTo>
                    <a:close/>
                  </a:path>
                  <a:path w="444698" h="485775" stroke="0" extrusionOk="0">
                    <a:moveTo>
                      <a:pt x="0" y="74118"/>
                    </a:moveTo>
                    <a:cubicBezTo>
                      <a:pt x="-4506" y="24928"/>
                      <a:pt x="39194" y="2759"/>
                      <a:pt x="74118" y="0"/>
                    </a:cubicBezTo>
                    <a:cubicBezTo>
                      <a:pt x="175241" y="11095"/>
                      <a:pt x="227455" y="-10379"/>
                      <a:pt x="370580" y="0"/>
                    </a:cubicBezTo>
                    <a:cubicBezTo>
                      <a:pt x="403890" y="-5128"/>
                      <a:pt x="452313" y="33354"/>
                      <a:pt x="444698" y="74118"/>
                    </a:cubicBezTo>
                    <a:cubicBezTo>
                      <a:pt x="458037" y="200913"/>
                      <a:pt x="452179" y="269795"/>
                      <a:pt x="444698" y="411657"/>
                    </a:cubicBezTo>
                    <a:cubicBezTo>
                      <a:pt x="443554" y="451730"/>
                      <a:pt x="417665" y="480924"/>
                      <a:pt x="370580" y="485775"/>
                    </a:cubicBezTo>
                    <a:cubicBezTo>
                      <a:pt x="223910" y="471954"/>
                      <a:pt x="166645" y="489393"/>
                      <a:pt x="74118" y="485775"/>
                    </a:cubicBezTo>
                    <a:cubicBezTo>
                      <a:pt x="39629" y="478256"/>
                      <a:pt x="-9957" y="452552"/>
                      <a:pt x="0" y="411657"/>
                    </a:cubicBezTo>
                    <a:cubicBezTo>
                      <a:pt x="-13978" y="244522"/>
                      <a:pt x="13539" y="166050"/>
                      <a:pt x="0" y="74118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30018330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J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6856BA45-046A-7647-8469-3FD6DF47053B}"/>
                  </a:ext>
                </a:extLst>
              </p:cNvPr>
              <p:cNvSpPr/>
              <p:nvPr/>
            </p:nvSpPr>
            <p:spPr>
              <a:xfrm>
                <a:off x="4045299" y="2770039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2609" y="30586"/>
                      <a:pt x="30028" y="1235"/>
                      <a:pt x="74267" y="0"/>
                    </a:cubicBezTo>
                    <a:cubicBezTo>
                      <a:pt x="187536" y="-6898"/>
                      <a:pt x="230316" y="3663"/>
                      <a:pt x="371325" y="0"/>
                    </a:cubicBezTo>
                    <a:cubicBezTo>
                      <a:pt x="416896" y="6712"/>
                      <a:pt x="452114" y="25732"/>
                      <a:pt x="445592" y="74267"/>
                    </a:cubicBezTo>
                    <a:cubicBezTo>
                      <a:pt x="453884" y="173350"/>
                      <a:pt x="445647" y="268759"/>
                      <a:pt x="445592" y="411508"/>
                    </a:cubicBezTo>
                    <a:cubicBezTo>
                      <a:pt x="443494" y="450471"/>
                      <a:pt x="413825" y="483820"/>
                      <a:pt x="371325" y="485775"/>
                    </a:cubicBezTo>
                    <a:cubicBezTo>
                      <a:pt x="257402" y="495251"/>
                      <a:pt x="162191" y="485211"/>
                      <a:pt x="74267" y="485775"/>
                    </a:cubicBezTo>
                    <a:cubicBezTo>
                      <a:pt x="33044" y="495021"/>
                      <a:pt x="3906" y="450406"/>
                      <a:pt x="0" y="411508"/>
                    </a:cubicBezTo>
                    <a:cubicBezTo>
                      <a:pt x="-16053" y="343949"/>
                      <a:pt x="12487" y="204083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1635" y="42508"/>
                      <a:pt x="34878" y="4931"/>
                      <a:pt x="74267" y="0"/>
                    </a:cubicBezTo>
                    <a:cubicBezTo>
                      <a:pt x="167294" y="-6212"/>
                      <a:pt x="235686" y="-10338"/>
                      <a:pt x="371325" y="0"/>
                    </a:cubicBezTo>
                    <a:cubicBezTo>
                      <a:pt x="407533" y="3643"/>
                      <a:pt x="451803" y="27781"/>
                      <a:pt x="445592" y="74267"/>
                    </a:cubicBezTo>
                    <a:cubicBezTo>
                      <a:pt x="437945" y="192589"/>
                      <a:pt x="451484" y="290944"/>
                      <a:pt x="445592" y="411508"/>
                    </a:cubicBezTo>
                    <a:cubicBezTo>
                      <a:pt x="441496" y="460768"/>
                      <a:pt x="413895" y="484996"/>
                      <a:pt x="371325" y="485775"/>
                    </a:cubicBezTo>
                    <a:cubicBezTo>
                      <a:pt x="266126" y="500334"/>
                      <a:pt x="169483" y="479213"/>
                      <a:pt x="74267" y="485775"/>
                    </a:cubicBezTo>
                    <a:cubicBezTo>
                      <a:pt x="32839" y="480412"/>
                      <a:pt x="2567" y="449908"/>
                      <a:pt x="0" y="411508"/>
                    </a:cubicBezTo>
                    <a:cubicBezTo>
                      <a:pt x="5042" y="262406"/>
                      <a:pt x="-3889" y="158532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310987699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M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CEA1687-345D-B140-A7A4-EC7C49758919}"/>
                  </a:ext>
                </a:extLst>
              </p:cNvPr>
              <p:cNvSpPr/>
              <p:nvPr/>
            </p:nvSpPr>
            <p:spPr>
              <a:xfrm>
                <a:off x="4045299" y="3371902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4135" y="26961"/>
                      <a:pt x="31991" y="2279"/>
                      <a:pt x="74267" y="0"/>
                    </a:cubicBezTo>
                    <a:cubicBezTo>
                      <a:pt x="149142" y="8499"/>
                      <a:pt x="233910" y="-14582"/>
                      <a:pt x="371325" y="0"/>
                    </a:cubicBezTo>
                    <a:cubicBezTo>
                      <a:pt x="412475" y="3191"/>
                      <a:pt x="448015" y="36895"/>
                      <a:pt x="445592" y="74267"/>
                    </a:cubicBezTo>
                    <a:cubicBezTo>
                      <a:pt x="437829" y="187238"/>
                      <a:pt x="441132" y="263334"/>
                      <a:pt x="445592" y="412401"/>
                    </a:cubicBezTo>
                    <a:cubicBezTo>
                      <a:pt x="441397" y="450038"/>
                      <a:pt x="409862" y="491435"/>
                      <a:pt x="371325" y="486668"/>
                    </a:cubicBezTo>
                    <a:cubicBezTo>
                      <a:pt x="240046" y="477583"/>
                      <a:pt x="209661" y="491156"/>
                      <a:pt x="74267" y="486668"/>
                    </a:cubicBezTo>
                    <a:cubicBezTo>
                      <a:pt x="29832" y="488742"/>
                      <a:pt x="264" y="452328"/>
                      <a:pt x="0" y="412401"/>
                    </a:cubicBezTo>
                    <a:cubicBezTo>
                      <a:pt x="-242" y="251057"/>
                      <a:pt x="-3490" y="228801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3442" y="40768"/>
                      <a:pt x="32797" y="1696"/>
                      <a:pt x="74267" y="0"/>
                    </a:cubicBezTo>
                    <a:cubicBezTo>
                      <a:pt x="142735" y="13558"/>
                      <a:pt x="243915" y="-10287"/>
                      <a:pt x="371325" y="0"/>
                    </a:cubicBezTo>
                    <a:cubicBezTo>
                      <a:pt x="407346" y="2879"/>
                      <a:pt x="453937" y="30749"/>
                      <a:pt x="445592" y="74267"/>
                    </a:cubicBezTo>
                    <a:cubicBezTo>
                      <a:pt x="447687" y="188514"/>
                      <a:pt x="446006" y="304638"/>
                      <a:pt x="445592" y="412401"/>
                    </a:cubicBezTo>
                    <a:cubicBezTo>
                      <a:pt x="446902" y="457967"/>
                      <a:pt x="416810" y="485338"/>
                      <a:pt x="371325" y="486668"/>
                    </a:cubicBezTo>
                    <a:cubicBezTo>
                      <a:pt x="300609" y="495777"/>
                      <a:pt x="142025" y="496604"/>
                      <a:pt x="74267" y="486668"/>
                    </a:cubicBezTo>
                    <a:cubicBezTo>
                      <a:pt x="35929" y="486902"/>
                      <a:pt x="2832" y="450549"/>
                      <a:pt x="0" y="412401"/>
                    </a:cubicBezTo>
                    <a:cubicBezTo>
                      <a:pt x="11359" y="259159"/>
                      <a:pt x="1874" y="143279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48658133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T</a:t>
                </a:r>
                <a:endParaRPr lang="en-GB" sz="3600" b="1" dirty="0"/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42AB3BD9-D3FC-914B-9E0B-9C7E2C8AFFE0}"/>
                  </a:ext>
                </a:extLst>
              </p:cNvPr>
              <p:cNvSpPr/>
              <p:nvPr/>
            </p:nvSpPr>
            <p:spPr>
              <a:xfrm>
                <a:off x="4699846" y="3371902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750" y="31662"/>
                      <a:pt x="31951" y="2619"/>
                      <a:pt x="74267" y="0"/>
                    </a:cubicBezTo>
                    <a:cubicBezTo>
                      <a:pt x="207399" y="3921"/>
                      <a:pt x="293073" y="-10477"/>
                      <a:pt x="371325" y="0"/>
                    </a:cubicBezTo>
                    <a:cubicBezTo>
                      <a:pt x="413370" y="-6115"/>
                      <a:pt x="438760" y="34217"/>
                      <a:pt x="445592" y="74267"/>
                    </a:cubicBezTo>
                    <a:cubicBezTo>
                      <a:pt x="439157" y="161002"/>
                      <a:pt x="434964" y="276588"/>
                      <a:pt x="445592" y="412401"/>
                    </a:cubicBezTo>
                    <a:cubicBezTo>
                      <a:pt x="443825" y="456177"/>
                      <a:pt x="414345" y="484547"/>
                      <a:pt x="371325" y="486668"/>
                    </a:cubicBezTo>
                    <a:cubicBezTo>
                      <a:pt x="310203" y="478043"/>
                      <a:pt x="214326" y="480331"/>
                      <a:pt x="74267" y="486668"/>
                    </a:cubicBezTo>
                    <a:cubicBezTo>
                      <a:pt x="32152" y="487750"/>
                      <a:pt x="153" y="448953"/>
                      <a:pt x="0" y="412401"/>
                    </a:cubicBezTo>
                    <a:cubicBezTo>
                      <a:pt x="8035" y="337006"/>
                      <a:pt x="2012" y="212768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3473" y="29818"/>
                      <a:pt x="34440" y="5879"/>
                      <a:pt x="74267" y="0"/>
                    </a:cubicBezTo>
                    <a:cubicBezTo>
                      <a:pt x="145146" y="10055"/>
                      <a:pt x="261975" y="-7654"/>
                      <a:pt x="371325" y="0"/>
                    </a:cubicBezTo>
                    <a:cubicBezTo>
                      <a:pt x="418295" y="6121"/>
                      <a:pt x="441898" y="40565"/>
                      <a:pt x="445592" y="74267"/>
                    </a:cubicBezTo>
                    <a:cubicBezTo>
                      <a:pt x="458880" y="189302"/>
                      <a:pt x="442443" y="287748"/>
                      <a:pt x="445592" y="412401"/>
                    </a:cubicBezTo>
                    <a:cubicBezTo>
                      <a:pt x="447819" y="454306"/>
                      <a:pt x="412928" y="483247"/>
                      <a:pt x="371325" y="486668"/>
                    </a:cubicBezTo>
                    <a:cubicBezTo>
                      <a:pt x="291359" y="479453"/>
                      <a:pt x="208979" y="477813"/>
                      <a:pt x="74267" y="486668"/>
                    </a:cubicBezTo>
                    <a:cubicBezTo>
                      <a:pt x="23933" y="488901"/>
                      <a:pt x="6878" y="450531"/>
                      <a:pt x="0" y="412401"/>
                    </a:cubicBezTo>
                    <a:cubicBezTo>
                      <a:pt x="7387" y="268946"/>
                      <a:pt x="-9476" y="209714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505142573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P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72132E5-D44E-5B4A-88AC-9D40DC11F7B3}"/>
                  </a:ext>
                </a:extLst>
              </p:cNvPr>
              <p:cNvSpPr/>
              <p:nvPr/>
            </p:nvSpPr>
            <p:spPr>
              <a:xfrm>
                <a:off x="4699846" y="2770039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9277" y="30213"/>
                      <a:pt x="35943" y="5489"/>
                      <a:pt x="74267" y="0"/>
                    </a:cubicBezTo>
                    <a:cubicBezTo>
                      <a:pt x="187585" y="-5488"/>
                      <a:pt x="260504" y="637"/>
                      <a:pt x="371325" y="0"/>
                    </a:cubicBezTo>
                    <a:cubicBezTo>
                      <a:pt x="407161" y="-4972"/>
                      <a:pt x="450594" y="26613"/>
                      <a:pt x="445592" y="74267"/>
                    </a:cubicBezTo>
                    <a:cubicBezTo>
                      <a:pt x="456897" y="220528"/>
                      <a:pt x="443891" y="317558"/>
                      <a:pt x="445592" y="411508"/>
                    </a:cubicBezTo>
                    <a:cubicBezTo>
                      <a:pt x="442265" y="459241"/>
                      <a:pt x="408491" y="484684"/>
                      <a:pt x="371325" y="485775"/>
                    </a:cubicBezTo>
                    <a:cubicBezTo>
                      <a:pt x="267583" y="481585"/>
                      <a:pt x="201641" y="479637"/>
                      <a:pt x="74267" y="485775"/>
                    </a:cubicBezTo>
                    <a:cubicBezTo>
                      <a:pt x="37743" y="486293"/>
                      <a:pt x="6360" y="451941"/>
                      <a:pt x="0" y="411508"/>
                    </a:cubicBezTo>
                    <a:cubicBezTo>
                      <a:pt x="-4544" y="324727"/>
                      <a:pt x="6091" y="145135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1218" y="31789"/>
                      <a:pt x="29511" y="2889"/>
                      <a:pt x="74267" y="0"/>
                    </a:cubicBezTo>
                    <a:cubicBezTo>
                      <a:pt x="208413" y="-5503"/>
                      <a:pt x="258080" y="6771"/>
                      <a:pt x="371325" y="0"/>
                    </a:cubicBezTo>
                    <a:cubicBezTo>
                      <a:pt x="410920" y="-8013"/>
                      <a:pt x="439936" y="37099"/>
                      <a:pt x="445592" y="74267"/>
                    </a:cubicBezTo>
                    <a:cubicBezTo>
                      <a:pt x="461324" y="205444"/>
                      <a:pt x="443043" y="312395"/>
                      <a:pt x="445592" y="411508"/>
                    </a:cubicBezTo>
                    <a:cubicBezTo>
                      <a:pt x="441813" y="456511"/>
                      <a:pt x="417288" y="483712"/>
                      <a:pt x="371325" y="485775"/>
                    </a:cubicBezTo>
                    <a:cubicBezTo>
                      <a:pt x="243830" y="475546"/>
                      <a:pt x="209631" y="480338"/>
                      <a:pt x="74267" y="485775"/>
                    </a:cubicBezTo>
                    <a:cubicBezTo>
                      <a:pt x="38054" y="488755"/>
                      <a:pt x="-4602" y="449801"/>
                      <a:pt x="0" y="411508"/>
                    </a:cubicBezTo>
                    <a:cubicBezTo>
                      <a:pt x="2725" y="302914"/>
                      <a:pt x="-10566" y="14872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64439830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O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21E87160-DBAA-3C42-9FB0-0EF0C47D60BE}"/>
                  </a:ext>
                </a:extLst>
              </p:cNvPr>
              <p:cNvSpPr/>
              <p:nvPr/>
            </p:nvSpPr>
            <p:spPr>
              <a:xfrm>
                <a:off x="4695380" y="216996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2614" y="26809"/>
                      <a:pt x="29118" y="155"/>
                      <a:pt x="74267" y="0"/>
                    </a:cubicBezTo>
                    <a:cubicBezTo>
                      <a:pt x="210644" y="13333"/>
                      <a:pt x="310985" y="-14341"/>
                      <a:pt x="371325" y="0"/>
                    </a:cubicBezTo>
                    <a:cubicBezTo>
                      <a:pt x="410221" y="1301"/>
                      <a:pt x="440451" y="30676"/>
                      <a:pt x="445592" y="74267"/>
                    </a:cubicBezTo>
                    <a:cubicBezTo>
                      <a:pt x="441526" y="190080"/>
                      <a:pt x="452600" y="284224"/>
                      <a:pt x="445592" y="411508"/>
                    </a:cubicBezTo>
                    <a:cubicBezTo>
                      <a:pt x="444147" y="452237"/>
                      <a:pt x="411407" y="489237"/>
                      <a:pt x="371325" y="485775"/>
                    </a:cubicBezTo>
                    <a:cubicBezTo>
                      <a:pt x="224712" y="499303"/>
                      <a:pt x="154989" y="497305"/>
                      <a:pt x="74267" y="485775"/>
                    </a:cubicBezTo>
                    <a:cubicBezTo>
                      <a:pt x="33186" y="482148"/>
                      <a:pt x="-4565" y="446264"/>
                      <a:pt x="0" y="411508"/>
                    </a:cubicBezTo>
                    <a:cubicBezTo>
                      <a:pt x="8405" y="287353"/>
                      <a:pt x="13112" y="143747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3717" y="42151"/>
                      <a:pt x="38388" y="1666"/>
                      <a:pt x="74267" y="0"/>
                    </a:cubicBezTo>
                    <a:cubicBezTo>
                      <a:pt x="165579" y="-5777"/>
                      <a:pt x="245821" y="-1909"/>
                      <a:pt x="371325" y="0"/>
                    </a:cubicBezTo>
                    <a:cubicBezTo>
                      <a:pt x="409788" y="1462"/>
                      <a:pt x="449329" y="27146"/>
                      <a:pt x="445592" y="74267"/>
                    </a:cubicBezTo>
                    <a:cubicBezTo>
                      <a:pt x="452891" y="199028"/>
                      <a:pt x="456412" y="254463"/>
                      <a:pt x="445592" y="411508"/>
                    </a:cubicBezTo>
                    <a:cubicBezTo>
                      <a:pt x="446183" y="454411"/>
                      <a:pt x="413313" y="483455"/>
                      <a:pt x="371325" y="485775"/>
                    </a:cubicBezTo>
                    <a:cubicBezTo>
                      <a:pt x="261816" y="485115"/>
                      <a:pt x="151316" y="479253"/>
                      <a:pt x="74267" y="485775"/>
                    </a:cubicBezTo>
                    <a:cubicBezTo>
                      <a:pt x="33237" y="482783"/>
                      <a:pt x="-4797" y="454509"/>
                      <a:pt x="0" y="411508"/>
                    </a:cubicBezTo>
                    <a:cubicBezTo>
                      <a:pt x="-13537" y="301335"/>
                      <a:pt x="-9224" y="240584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9287756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K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75E1875E-3A4D-734A-8177-8573AFE5B32A}"/>
                  </a:ext>
                </a:extLst>
              </p:cNvPr>
              <p:cNvSpPr/>
              <p:nvPr/>
            </p:nvSpPr>
            <p:spPr>
              <a:xfrm>
                <a:off x="4693595" y="1569889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2795" y="34540"/>
                      <a:pt x="39661" y="-2157"/>
                      <a:pt x="74267" y="0"/>
                    </a:cubicBezTo>
                    <a:cubicBezTo>
                      <a:pt x="221169" y="-11660"/>
                      <a:pt x="267256" y="3036"/>
                      <a:pt x="371325" y="0"/>
                    </a:cubicBezTo>
                    <a:cubicBezTo>
                      <a:pt x="418016" y="1456"/>
                      <a:pt x="444566" y="37127"/>
                      <a:pt x="445592" y="74267"/>
                    </a:cubicBezTo>
                    <a:cubicBezTo>
                      <a:pt x="453021" y="168401"/>
                      <a:pt x="445436" y="273890"/>
                      <a:pt x="445592" y="411508"/>
                    </a:cubicBezTo>
                    <a:cubicBezTo>
                      <a:pt x="448440" y="454208"/>
                      <a:pt x="412231" y="486886"/>
                      <a:pt x="371325" y="485775"/>
                    </a:cubicBezTo>
                    <a:cubicBezTo>
                      <a:pt x="276058" y="473833"/>
                      <a:pt x="135523" y="484628"/>
                      <a:pt x="74267" y="485775"/>
                    </a:cubicBezTo>
                    <a:cubicBezTo>
                      <a:pt x="29270" y="478190"/>
                      <a:pt x="-3813" y="453671"/>
                      <a:pt x="0" y="411508"/>
                    </a:cubicBezTo>
                    <a:cubicBezTo>
                      <a:pt x="-13704" y="289807"/>
                      <a:pt x="7012" y="229668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2714" y="27873"/>
                      <a:pt x="32504" y="1757"/>
                      <a:pt x="74267" y="0"/>
                    </a:cubicBezTo>
                    <a:cubicBezTo>
                      <a:pt x="165902" y="6087"/>
                      <a:pt x="309226" y="10718"/>
                      <a:pt x="371325" y="0"/>
                    </a:cubicBezTo>
                    <a:cubicBezTo>
                      <a:pt x="417419" y="-3298"/>
                      <a:pt x="446850" y="33481"/>
                      <a:pt x="445592" y="74267"/>
                    </a:cubicBezTo>
                    <a:cubicBezTo>
                      <a:pt x="458194" y="175136"/>
                      <a:pt x="453800" y="285310"/>
                      <a:pt x="445592" y="411508"/>
                    </a:cubicBezTo>
                    <a:cubicBezTo>
                      <a:pt x="454157" y="450664"/>
                      <a:pt x="407051" y="483366"/>
                      <a:pt x="371325" y="485775"/>
                    </a:cubicBezTo>
                    <a:cubicBezTo>
                      <a:pt x="224745" y="498466"/>
                      <a:pt x="211949" y="496468"/>
                      <a:pt x="74267" y="485775"/>
                    </a:cubicBezTo>
                    <a:cubicBezTo>
                      <a:pt x="29703" y="482374"/>
                      <a:pt x="612" y="450138"/>
                      <a:pt x="0" y="411508"/>
                    </a:cubicBezTo>
                    <a:cubicBezTo>
                      <a:pt x="2024" y="335375"/>
                      <a:pt x="-6076" y="175070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7358291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I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AAEBB0B9-001F-8B4F-B101-E7E110E5AD90}"/>
                  </a:ext>
                </a:extLst>
              </p:cNvPr>
              <p:cNvSpPr/>
              <p:nvPr/>
            </p:nvSpPr>
            <p:spPr>
              <a:xfrm>
                <a:off x="1513733" y="216996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1473" y="23198"/>
                      <a:pt x="37328" y="-4081"/>
                      <a:pt x="74267" y="0"/>
                    </a:cubicBezTo>
                    <a:cubicBezTo>
                      <a:pt x="203422" y="5577"/>
                      <a:pt x="278487" y="14840"/>
                      <a:pt x="371325" y="0"/>
                    </a:cubicBezTo>
                    <a:cubicBezTo>
                      <a:pt x="408911" y="593"/>
                      <a:pt x="438746" y="33012"/>
                      <a:pt x="445592" y="74267"/>
                    </a:cubicBezTo>
                    <a:cubicBezTo>
                      <a:pt x="434140" y="190861"/>
                      <a:pt x="459573" y="265532"/>
                      <a:pt x="445592" y="411508"/>
                    </a:cubicBezTo>
                    <a:cubicBezTo>
                      <a:pt x="444537" y="453838"/>
                      <a:pt x="419038" y="489333"/>
                      <a:pt x="371325" y="485775"/>
                    </a:cubicBezTo>
                    <a:cubicBezTo>
                      <a:pt x="268365" y="491418"/>
                      <a:pt x="139229" y="473668"/>
                      <a:pt x="74267" y="485775"/>
                    </a:cubicBezTo>
                    <a:cubicBezTo>
                      <a:pt x="34768" y="484814"/>
                      <a:pt x="-470" y="443812"/>
                      <a:pt x="0" y="411508"/>
                    </a:cubicBezTo>
                    <a:cubicBezTo>
                      <a:pt x="12214" y="335517"/>
                      <a:pt x="13307" y="236515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5539" y="27845"/>
                      <a:pt x="29732" y="-3495"/>
                      <a:pt x="74267" y="0"/>
                    </a:cubicBezTo>
                    <a:cubicBezTo>
                      <a:pt x="146180" y="-14189"/>
                      <a:pt x="303599" y="11741"/>
                      <a:pt x="371325" y="0"/>
                    </a:cubicBezTo>
                    <a:cubicBezTo>
                      <a:pt x="409330" y="-1304"/>
                      <a:pt x="445699" y="34862"/>
                      <a:pt x="445592" y="74267"/>
                    </a:cubicBezTo>
                    <a:cubicBezTo>
                      <a:pt x="445066" y="175326"/>
                      <a:pt x="437821" y="277371"/>
                      <a:pt x="445592" y="411508"/>
                    </a:cubicBezTo>
                    <a:cubicBezTo>
                      <a:pt x="443562" y="443970"/>
                      <a:pt x="410419" y="488406"/>
                      <a:pt x="371325" y="485775"/>
                    </a:cubicBezTo>
                    <a:cubicBezTo>
                      <a:pt x="240294" y="499786"/>
                      <a:pt x="215800" y="484318"/>
                      <a:pt x="74267" y="485775"/>
                    </a:cubicBezTo>
                    <a:cubicBezTo>
                      <a:pt x="35395" y="491517"/>
                      <a:pt x="-1954" y="461065"/>
                      <a:pt x="0" y="411508"/>
                    </a:cubicBezTo>
                    <a:cubicBezTo>
                      <a:pt x="3418" y="314547"/>
                      <a:pt x="-11658" y="15723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91205679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V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0948E22A-9330-AE41-88BB-8403A83EED9A}"/>
                  </a:ext>
                </a:extLst>
              </p:cNvPr>
              <p:cNvSpPr/>
              <p:nvPr/>
            </p:nvSpPr>
            <p:spPr>
              <a:xfrm>
                <a:off x="1532485" y="2770039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4994" y="38061"/>
                      <a:pt x="30112" y="2233"/>
                      <a:pt x="74267" y="0"/>
                    </a:cubicBezTo>
                    <a:cubicBezTo>
                      <a:pt x="222494" y="-5262"/>
                      <a:pt x="309387" y="-3245"/>
                      <a:pt x="371325" y="0"/>
                    </a:cubicBezTo>
                    <a:cubicBezTo>
                      <a:pt x="419960" y="-76"/>
                      <a:pt x="450524" y="31708"/>
                      <a:pt x="445592" y="74267"/>
                    </a:cubicBezTo>
                    <a:cubicBezTo>
                      <a:pt x="457249" y="143306"/>
                      <a:pt x="434026" y="252067"/>
                      <a:pt x="445592" y="411508"/>
                    </a:cubicBezTo>
                    <a:cubicBezTo>
                      <a:pt x="445085" y="451439"/>
                      <a:pt x="414842" y="487628"/>
                      <a:pt x="371325" y="485775"/>
                    </a:cubicBezTo>
                    <a:cubicBezTo>
                      <a:pt x="283730" y="489297"/>
                      <a:pt x="136207" y="486934"/>
                      <a:pt x="74267" y="485775"/>
                    </a:cubicBezTo>
                    <a:cubicBezTo>
                      <a:pt x="34807" y="480187"/>
                      <a:pt x="1948" y="450708"/>
                      <a:pt x="0" y="411508"/>
                    </a:cubicBezTo>
                    <a:cubicBezTo>
                      <a:pt x="-394" y="253610"/>
                      <a:pt x="-5066" y="218485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1035" y="31009"/>
                      <a:pt x="24377" y="2121"/>
                      <a:pt x="74267" y="0"/>
                    </a:cubicBezTo>
                    <a:cubicBezTo>
                      <a:pt x="222444" y="-2847"/>
                      <a:pt x="293684" y="8285"/>
                      <a:pt x="371325" y="0"/>
                    </a:cubicBezTo>
                    <a:cubicBezTo>
                      <a:pt x="414821" y="6507"/>
                      <a:pt x="442193" y="38589"/>
                      <a:pt x="445592" y="74267"/>
                    </a:cubicBezTo>
                    <a:cubicBezTo>
                      <a:pt x="441009" y="204454"/>
                      <a:pt x="448045" y="245993"/>
                      <a:pt x="445592" y="411508"/>
                    </a:cubicBezTo>
                    <a:cubicBezTo>
                      <a:pt x="438733" y="453820"/>
                      <a:pt x="408677" y="494303"/>
                      <a:pt x="371325" y="485775"/>
                    </a:cubicBezTo>
                    <a:cubicBezTo>
                      <a:pt x="288768" y="495311"/>
                      <a:pt x="183523" y="492919"/>
                      <a:pt x="74267" y="485775"/>
                    </a:cubicBezTo>
                    <a:cubicBezTo>
                      <a:pt x="29675" y="491059"/>
                      <a:pt x="2734" y="460343"/>
                      <a:pt x="0" y="411508"/>
                    </a:cubicBezTo>
                    <a:cubicBezTo>
                      <a:pt x="2148" y="285356"/>
                      <a:pt x="9335" y="155094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814936497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A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D3C64C3C-6F2B-DF4E-ACEC-378B753E2347}"/>
                  </a:ext>
                </a:extLst>
              </p:cNvPr>
              <p:cNvSpPr/>
              <p:nvPr/>
            </p:nvSpPr>
            <p:spPr>
              <a:xfrm>
                <a:off x="1532485" y="3371902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-3721" y="37263"/>
                      <a:pt x="30710" y="-1182"/>
                      <a:pt x="74267" y="0"/>
                    </a:cubicBezTo>
                    <a:cubicBezTo>
                      <a:pt x="140717" y="8753"/>
                      <a:pt x="248561" y="-2622"/>
                      <a:pt x="371325" y="0"/>
                    </a:cubicBezTo>
                    <a:cubicBezTo>
                      <a:pt x="404220" y="-733"/>
                      <a:pt x="445454" y="35261"/>
                      <a:pt x="445592" y="74267"/>
                    </a:cubicBezTo>
                    <a:cubicBezTo>
                      <a:pt x="461845" y="159456"/>
                      <a:pt x="430521" y="251737"/>
                      <a:pt x="445592" y="412401"/>
                    </a:cubicBezTo>
                    <a:cubicBezTo>
                      <a:pt x="437335" y="450693"/>
                      <a:pt x="409344" y="480127"/>
                      <a:pt x="371325" y="486668"/>
                    </a:cubicBezTo>
                    <a:cubicBezTo>
                      <a:pt x="242297" y="486316"/>
                      <a:pt x="217571" y="475363"/>
                      <a:pt x="74267" y="486668"/>
                    </a:cubicBezTo>
                    <a:cubicBezTo>
                      <a:pt x="31398" y="484100"/>
                      <a:pt x="-3896" y="444831"/>
                      <a:pt x="0" y="412401"/>
                    </a:cubicBezTo>
                    <a:cubicBezTo>
                      <a:pt x="5624" y="319065"/>
                      <a:pt x="-11795" y="159955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2755" y="34936"/>
                      <a:pt x="31372" y="-1360"/>
                      <a:pt x="74267" y="0"/>
                    </a:cubicBezTo>
                    <a:cubicBezTo>
                      <a:pt x="167648" y="4318"/>
                      <a:pt x="271981" y="-11830"/>
                      <a:pt x="371325" y="0"/>
                    </a:cubicBezTo>
                    <a:cubicBezTo>
                      <a:pt x="410489" y="-6859"/>
                      <a:pt x="450364" y="38175"/>
                      <a:pt x="445592" y="74267"/>
                    </a:cubicBezTo>
                    <a:cubicBezTo>
                      <a:pt x="435922" y="208331"/>
                      <a:pt x="451447" y="303242"/>
                      <a:pt x="445592" y="412401"/>
                    </a:cubicBezTo>
                    <a:cubicBezTo>
                      <a:pt x="450070" y="456486"/>
                      <a:pt x="412755" y="489988"/>
                      <a:pt x="371325" y="486668"/>
                    </a:cubicBezTo>
                    <a:cubicBezTo>
                      <a:pt x="232296" y="473835"/>
                      <a:pt x="207974" y="478389"/>
                      <a:pt x="74267" y="486668"/>
                    </a:cubicBezTo>
                    <a:cubicBezTo>
                      <a:pt x="29808" y="487831"/>
                      <a:pt x="3293" y="455443"/>
                      <a:pt x="0" y="412401"/>
                    </a:cubicBezTo>
                    <a:cubicBezTo>
                      <a:pt x="-3671" y="286469"/>
                      <a:pt x="9342" y="187092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357970754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O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F0D97174-9F17-9B44-84CA-C6A8462CDF68}"/>
                  </a:ext>
                </a:extLst>
              </p:cNvPr>
              <p:cNvSpPr/>
              <p:nvPr/>
            </p:nvSpPr>
            <p:spPr>
              <a:xfrm>
                <a:off x="2141490" y="3371902"/>
                <a:ext cx="445592" cy="486668"/>
              </a:xfrm>
              <a:custGeom>
                <a:avLst/>
                <a:gdLst>
                  <a:gd name="connsiteX0" fmla="*/ 0 w 445592"/>
                  <a:gd name="connsiteY0" fmla="*/ 74267 h 486668"/>
                  <a:gd name="connsiteX1" fmla="*/ 74267 w 445592"/>
                  <a:gd name="connsiteY1" fmla="*/ 0 h 486668"/>
                  <a:gd name="connsiteX2" fmla="*/ 371325 w 445592"/>
                  <a:gd name="connsiteY2" fmla="*/ 0 h 486668"/>
                  <a:gd name="connsiteX3" fmla="*/ 445592 w 445592"/>
                  <a:gd name="connsiteY3" fmla="*/ 74267 h 486668"/>
                  <a:gd name="connsiteX4" fmla="*/ 445592 w 445592"/>
                  <a:gd name="connsiteY4" fmla="*/ 412401 h 486668"/>
                  <a:gd name="connsiteX5" fmla="*/ 371325 w 445592"/>
                  <a:gd name="connsiteY5" fmla="*/ 486668 h 486668"/>
                  <a:gd name="connsiteX6" fmla="*/ 74267 w 445592"/>
                  <a:gd name="connsiteY6" fmla="*/ 486668 h 486668"/>
                  <a:gd name="connsiteX7" fmla="*/ 0 w 445592"/>
                  <a:gd name="connsiteY7" fmla="*/ 412401 h 486668"/>
                  <a:gd name="connsiteX8" fmla="*/ 0 w 445592"/>
                  <a:gd name="connsiteY8" fmla="*/ 74267 h 48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6668" fill="none" extrusionOk="0">
                    <a:moveTo>
                      <a:pt x="0" y="74267"/>
                    </a:moveTo>
                    <a:cubicBezTo>
                      <a:pt x="2717" y="41121"/>
                      <a:pt x="35433" y="1080"/>
                      <a:pt x="74267" y="0"/>
                    </a:cubicBezTo>
                    <a:cubicBezTo>
                      <a:pt x="145773" y="-13644"/>
                      <a:pt x="310218" y="-6006"/>
                      <a:pt x="371325" y="0"/>
                    </a:cubicBezTo>
                    <a:cubicBezTo>
                      <a:pt x="406441" y="-2933"/>
                      <a:pt x="447299" y="29940"/>
                      <a:pt x="445592" y="74267"/>
                    </a:cubicBezTo>
                    <a:cubicBezTo>
                      <a:pt x="446795" y="166051"/>
                      <a:pt x="446206" y="273728"/>
                      <a:pt x="445592" y="412401"/>
                    </a:cubicBezTo>
                    <a:cubicBezTo>
                      <a:pt x="443146" y="443967"/>
                      <a:pt x="411038" y="490269"/>
                      <a:pt x="371325" y="486668"/>
                    </a:cubicBezTo>
                    <a:cubicBezTo>
                      <a:pt x="253521" y="501063"/>
                      <a:pt x="177894" y="473167"/>
                      <a:pt x="74267" y="486668"/>
                    </a:cubicBezTo>
                    <a:cubicBezTo>
                      <a:pt x="32210" y="488685"/>
                      <a:pt x="3744" y="447270"/>
                      <a:pt x="0" y="412401"/>
                    </a:cubicBezTo>
                    <a:cubicBezTo>
                      <a:pt x="9862" y="307903"/>
                      <a:pt x="8696" y="152105"/>
                      <a:pt x="0" y="74267"/>
                    </a:cubicBezTo>
                    <a:close/>
                  </a:path>
                  <a:path w="445592" h="486668" stroke="0" extrusionOk="0">
                    <a:moveTo>
                      <a:pt x="0" y="74267"/>
                    </a:moveTo>
                    <a:cubicBezTo>
                      <a:pt x="-3375" y="31289"/>
                      <a:pt x="35178" y="753"/>
                      <a:pt x="74267" y="0"/>
                    </a:cubicBezTo>
                    <a:cubicBezTo>
                      <a:pt x="162020" y="3233"/>
                      <a:pt x="298442" y="-729"/>
                      <a:pt x="371325" y="0"/>
                    </a:cubicBezTo>
                    <a:cubicBezTo>
                      <a:pt x="412059" y="-2370"/>
                      <a:pt x="440907" y="28783"/>
                      <a:pt x="445592" y="74267"/>
                    </a:cubicBezTo>
                    <a:cubicBezTo>
                      <a:pt x="434730" y="237192"/>
                      <a:pt x="447650" y="267560"/>
                      <a:pt x="445592" y="412401"/>
                    </a:cubicBezTo>
                    <a:cubicBezTo>
                      <a:pt x="442800" y="449720"/>
                      <a:pt x="412563" y="492177"/>
                      <a:pt x="371325" y="486668"/>
                    </a:cubicBezTo>
                    <a:cubicBezTo>
                      <a:pt x="293288" y="485628"/>
                      <a:pt x="159836" y="496788"/>
                      <a:pt x="74267" y="486668"/>
                    </a:cubicBezTo>
                    <a:cubicBezTo>
                      <a:pt x="31116" y="487707"/>
                      <a:pt x="7699" y="447717"/>
                      <a:pt x="0" y="412401"/>
                    </a:cubicBezTo>
                    <a:cubicBezTo>
                      <a:pt x="-5125" y="243906"/>
                      <a:pt x="-12405" y="154536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956282759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L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C772E8B7-3DF4-6C4B-B237-D72B8119E65F}"/>
                  </a:ext>
                </a:extLst>
              </p:cNvPr>
              <p:cNvSpPr/>
              <p:nvPr/>
            </p:nvSpPr>
            <p:spPr>
              <a:xfrm>
                <a:off x="5271246" y="2679883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1800" y="36570"/>
                      <a:pt x="37846" y="-7656"/>
                      <a:pt x="74267" y="0"/>
                    </a:cubicBezTo>
                    <a:cubicBezTo>
                      <a:pt x="189481" y="6692"/>
                      <a:pt x="288195" y="14634"/>
                      <a:pt x="371325" y="0"/>
                    </a:cubicBezTo>
                    <a:cubicBezTo>
                      <a:pt x="407851" y="-3767"/>
                      <a:pt x="452540" y="35121"/>
                      <a:pt x="445592" y="74267"/>
                    </a:cubicBezTo>
                    <a:cubicBezTo>
                      <a:pt x="431941" y="210887"/>
                      <a:pt x="436632" y="291891"/>
                      <a:pt x="445592" y="411508"/>
                    </a:cubicBezTo>
                    <a:cubicBezTo>
                      <a:pt x="439809" y="450438"/>
                      <a:pt x="419662" y="479822"/>
                      <a:pt x="371325" y="485775"/>
                    </a:cubicBezTo>
                    <a:cubicBezTo>
                      <a:pt x="249179" y="496321"/>
                      <a:pt x="191861" y="484686"/>
                      <a:pt x="74267" y="485775"/>
                    </a:cubicBezTo>
                    <a:cubicBezTo>
                      <a:pt x="34995" y="494625"/>
                      <a:pt x="-664" y="451703"/>
                      <a:pt x="0" y="411508"/>
                    </a:cubicBezTo>
                    <a:cubicBezTo>
                      <a:pt x="-1953" y="339191"/>
                      <a:pt x="16584" y="160443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5792" y="36448"/>
                      <a:pt x="35879" y="-4801"/>
                      <a:pt x="74267" y="0"/>
                    </a:cubicBezTo>
                    <a:cubicBezTo>
                      <a:pt x="147458" y="-1212"/>
                      <a:pt x="276348" y="7620"/>
                      <a:pt x="371325" y="0"/>
                    </a:cubicBezTo>
                    <a:cubicBezTo>
                      <a:pt x="410365" y="-1503"/>
                      <a:pt x="448356" y="25118"/>
                      <a:pt x="445592" y="74267"/>
                    </a:cubicBezTo>
                    <a:cubicBezTo>
                      <a:pt x="437862" y="218908"/>
                      <a:pt x="447636" y="259547"/>
                      <a:pt x="445592" y="411508"/>
                    </a:cubicBezTo>
                    <a:cubicBezTo>
                      <a:pt x="450574" y="459044"/>
                      <a:pt x="415116" y="479776"/>
                      <a:pt x="371325" y="485775"/>
                    </a:cubicBezTo>
                    <a:cubicBezTo>
                      <a:pt x="289237" y="493426"/>
                      <a:pt x="200023" y="472452"/>
                      <a:pt x="74267" y="485775"/>
                    </a:cubicBezTo>
                    <a:cubicBezTo>
                      <a:pt x="39129" y="484560"/>
                      <a:pt x="920" y="446036"/>
                      <a:pt x="0" y="411508"/>
                    </a:cubicBezTo>
                    <a:cubicBezTo>
                      <a:pt x="-1282" y="255134"/>
                      <a:pt x="-4476" y="165446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15895675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R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0A41776A-851A-7345-B304-A7A82910A3AC}"/>
                  </a:ext>
                </a:extLst>
              </p:cNvPr>
              <p:cNvSpPr/>
              <p:nvPr/>
            </p:nvSpPr>
            <p:spPr>
              <a:xfrm>
                <a:off x="1007420" y="3099544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7607" y="37705"/>
                      <a:pt x="37185" y="-2273"/>
                      <a:pt x="74267" y="0"/>
                    </a:cubicBezTo>
                    <a:cubicBezTo>
                      <a:pt x="195825" y="-10093"/>
                      <a:pt x="240288" y="-1695"/>
                      <a:pt x="371325" y="0"/>
                    </a:cubicBezTo>
                    <a:cubicBezTo>
                      <a:pt x="417190" y="2326"/>
                      <a:pt x="441341" y="33210"/>
                      <a:pt x="445592" y="74267"/>
                    </a:cubicBezTo>
                    <a:cubicBezTo>
                      <a:pt x="437362" y="166807"/>
                      <a:pt x="438317" y="291616"/>
                      <a:pt x="445592" y="411508"/>
                    </a:cubicBezTo>
                    <a:cubicBezTo>
                      <a:pt x="445273" y="453947"/>
                      <a:pt x="407754" y="477411"/>
                      <a:pt x="371325" y="485775"/>
                    </a:cubicBezTo>
                    <a:cubicBezTo>
                      <a:pt x="294936" y="474457"/>
                      <a:pt x="146288" y="475726"/>
                      <a:pt x="74267" y="485775"/>
                    </a:cubicBezTo>
                    <a:cubicBezTo>
                      <a:pt x="34347" y="487358"/>
                      <a:pt x="254" y="450889"/>
                      <a:pt x="0" y="411508"/>
                    </a:cubicBezTo>
                    <a:cubicBezTo>
                      <a:pt x="655" y="263725"/>
                      <a:pt x="-5325" y="188120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7462" y="38329"/>
                      <a:pt x="33475" y="-2429"/>
                      <a:pt x="74267" y="0"/>
                    </a:cubicBezTo>
                    <a:cubicBezTo>
                      <a:pt x="218371" y="-5529"/>
                      <a:pt x="241837" y="4893"/>
                      <a:pt x="371325" y="0"/>
                    </a:cubicBezTo>
                    <a:cubicBezTo>
                      <a:pt x="410556" y="-183"/>
                      <a:pt x="450990" y="31410"/>
                      <a:pt x="445592" y="74267"/>
                    </a:cubicBezTo>
                    <a:cubicBezTo>
                      <a:pt x="429602" y="211746"/>
                      <a:pt x="459102" y="314783"/>
                      <a:pt x="445592" y="411508"/>
                    </a:cubicBezTo>
                    <a:cubicBezTo>
                      <a:pt x="449581" y="459845"/>
                      <a:pt x="413032" y="493743"/>
                      <a:pt x="371325" y="485775"/>
                    </a:cubicBezTo>
                    <a:cubicBezTo>
                      <a:pt x="287530" y="482797"/>
                      <a:pt x="188563" y="485382"/>
                      <a:pt x="74267" y="485775"/>
                    </a:cubicBezTo>
                    <a:cubicBezTo>
                      <a:pt x="26005" y="487994"/>
                      <a:pt x="-6065" y="453180"/>
                      <a:pt x="0" y="411508"/>
                    </a:cubicBezTo>
                    <a:cubicBezTo>
                      <a:pt x="8720" y="285202"/>
                      <a:pt x="12441" y="193386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78208259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N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C347C172-F776-E043-B2A1-5E464724FB43}"/>
                  </a:ext>
                </a:extLst>
              </p:cNvPr>
              <p:cNvSpPr/>
              <p:nvPr/>
            </p:nvSpPr>
            <p:spPr>
              <a:xfrm>
                <a:off x="5269560" y="1898500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1462" y="30061"/>
                      <a:pt x="28370" y="299"/>
                      <a:pt x="74267" y="0"/>
                    </a:cubicBezTo>
                    <a:cubicBezTo>
                      <a:pt x="190487" y="-121"/>
                      <a:pt x="301802" y="777"/>
                      <a:pt x="371325" y="0"/>
                    </a:cubicBezTo>
                    <a:cubicBezTo>
                      <a:pt x="415928" y="-7789"/>
                      <a:pt x="446679" y="34864"/>
                      <a:pt x="445592" y="74267"/>
                    </a:cubicBezTo>
                    <a:cubicBezTo>
                      <a:pt x="451771" y="216708"/>
                      <a:pt x="460362" y="270147"/>
                      <a:pt x="445592" y="411508"/>
                    </a:cubicBezTo>
                    <a:cubicBezTo>
                      <a:pt x="451042" y="455404"/>
                      <a:pt x="413333" y="477637"/>
                      <a:pt x="371325" y="485775"/>
                    </a:cubicBezTo>
                    <a:cubicBezTo>
                      <a:pt x="233015" y="496144"/>
                      <a:pt x="220947" y="487028"/>
                      <a:pt x="74267" y="485775"/>
                    </a:cubicBezTo>
                    <a:cubicBezTo>
                      <a:pt x="39738" y="489031"/>
                      <a:pt x="4359" y="459068"/>
                      <a:pt x="0" y="411508"/>
                    </a:cubicBezTo>
                    <a:cubicBezTo>
                      <a:pt x="-5237" y="306764"/>
                      <a:pt x="13560" y="195269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-8626" y="37593"/>
                      <a:pt x="28601" y="4966"/>
                      <a:pt x="74267" y="0"/>
                    </a:cubicBezTo>
                    <a:cubicBezTo>
                      <a:pt x="194163" y="12319"/>
                      <a:pt x="274277" y="6324"/>
                      <a:pt x="371325" y="0"/>
                    </a:cubicBezTo>
                    <a:cubicBezTo>
                      <a:pt x="409849" y="-502"/>
                      <a:pt x="446936" y="35334"/>
                      <a:pt x="445592" y="74267"/>
                    </a:cubicBezTo>
                    <a:cubicBezTo>
                      <a:pt x="442725" y="230269"/>
                      <a:pt x="438718" y="323302"/>
                      <a:pt x="445592" y="411508"/>
                    </a:cubicBezTo>
                    <a:cubicBezTo>
                      <a:pt x="451264" y="456610"/>
                      <a:pt x="412554" y="484192"/>
                      <a:pt x="371325" y="485775"/>
                    </a:cubicBezTo>
                    <a:cubicBezTo>
                      <a:pt x="244135" y="492750"/>
                      <a:pt x="169906" y="489364"/>
                      <a:pt x="74267" y="485775"/>
                    </a:cubicBezTo>
                    <a:cubicBezTo>
                      <a:pt x="39892" y="487264"/>
                      <a:pt x="1486" y="451781"/>
                      <a:pt x="0" y="411508"/>
                    </a:cubicBezTo>
                    <a:cubicBezTo>
                      <a:pt x="-479" y="253174"/>
                      <a:pt x="-12567" y="197297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61438270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 dirty="0">
                    <a:solidFill>
                      <a:schemeClr val="tx1"/>
                    </a:solidFill>
                  </a:rPr>
                  <a:t>Q</a:t>
                </a:r>
                <a:r>
                  <a:rPr lang="en-GB" sz="3600" b="1" dirty="0"/>
                  <a:t>  </a:t>
                </a:r>
              </a:p>
            </p:txBody>
          </p:sp>
          <p:sp>
            <p:nvSpPr>
              <p:cNvPr id="52" name="TextBox 36">
                <a:extLst>
                  <a:ext uri="{FF2B5EF4-FFF2-40B4-BE49-F238E27FC236}">
                    <a16:creationId xmlns:a16="http://schemas.microsoft.com/office/drawing/2014/main" id="{47BCE314-A521-8643-B825-B6D9BCD473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7876" y="1852961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53" name="TextBox 37">
                <a:extLst>
                  <a:ext uri="{FF2B5EF4-FFF2-40B4-BE49-F238E27FC236}">
                    <a16:creationId xmlns:a16="http://schemas.microsoft.com/office/drawing/2014/main" id="{32851809-2B9D-C640-B9B7-EA813977C2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4957" y="3385295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54" name="TextBox 38">
                <a:extLst>
                  <a:ext uri="{FF2B5EF4-FFF2-40B4-BE49-F238E27FC236}">
                    <a16:creationId xmlns:a16="http://schemas.microsoft.com/office/drawing/2014/main" id="{4BEEB056-86AB-E24B-B9B0-7B3601A921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04778" y="2211933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55" name="TextBox 39">
                <a:extLst>
                  <a:ext uri="{FF2B5EF4-FFF2-40B4-BE49-F238E27FC236}">
                    <a16:creationId xmlns:a16="http://schemas.microsoft.com/office/drawing/2014/main" id="{758FE825-A7B2-9340-9A91-4D5931AA21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3410" y="2454821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56" name="TextBox 40">
                <a:extLst>
                  <a:ext uri="{FF2B5EF4-FFF2-40B4-BE49-F238E27FC236}">
                    <a16:creationId xmlns:a16="http://schemas.microsoft.com/office/drawing/2014/main" id="{AFD647B4-5D89-BF43-B5C9-24ADD9542B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2239" y="2447678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57" name="TextBox 41">
                <a:extLst>
                  <a:ext uri="{FF2B5EF4-FFF2-40B4-BE49-F238E27FC236}">
                    <a16:creationId xmlns:a16="http://schemas.microsoft.com/office/drawing/2014/main" id="{E6081170-7648-C44B-B806-058B79FC3D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2239" y="3063825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58" name="TextBox 42">
                <a:extLst>
                  <a:ext uri="{FF2B5EF4-FFF2-40B4-BE49-F238E27FC236}">
                    <a16:creationId xmlns:a16="http://schemas.microsoft.com/office/drawing/2014/main" id="{D2CD5C72-943E-204B-A24F-8D35BD7DCA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95170" y="3063825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59" name="TextBox 43">
                <a:extLst>
                  <a:ext uri="{FF2B5EF4-FFF2-40B4-BE49-F238E27FC236}">
                    <a16:creationId xmlns:a16="http://schemas.microsoft.com/office/drawing/2014/main" id="{3D4F19FB-51E2-C24C-B075-A5F7842E61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0792" y="3099545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0" name="TextBox 44">
                <a:extLst>
                  <a:ext uri="{FF2B5EF4-FFF2-40B4-BE49-F238E27FC236}">
                    <a16:creationId xmlns:a16="http://schemas.microsoft.com/office/drawing/2014/main" id="{C6CF639E-BCBB-B14E-815E-DED49BCCE5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6585" y="3063825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1" name="TextBox 45">
                <a:extLst>
                  <a:ext uri="{FF2B5EF4-FFF2-40B4-BE49-F238E27FC236}">
                    <a16:creationId xmlns:a16="http://schemas.microsoft.com/office/drawing/2014/main" id="{BE2DDB47-7134-FA4B-810A-F7A5B14CF3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4165" y="3063825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2" name="TextBox 46">
                <a:extLst>
                  <a:ext uri="{FF2B5EF4-FFF2-40B4-BE49-F238E27FC236}">
                    <a16:creationId xmlns:a16="http://schemas.microsoft.com/office/drawing/2014/main" id="{16F7B00E-D553-A24F-9B4A-DF74AE275E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40661" y="2967110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3" name="TextBox 47">
                <a:extLst>
                  <a:ext uri="{FF2B5EF4-FFF2-40B4-BE49-F238E27FC236}">
                    <a16:creationId xmlns:a16="http://schemas.microsoft.com/office/drawing/2014/main" id="{36DA4CDA-12D3-D441-97B7-0991F2022C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8388" y="2472680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64" name="TextBox 48">
                <a:extLst>
                  <a:ext uri="{FF2B5EF4-FFF2-40B4-BE49-F238E27FC236}">
                    <a16:creationId xmlns:a16="http://schemas.microsoft.com/office/drawing/2014/main" id="{BC4ED551-0EF3-AC47-894F-9AFE06A2F0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1686" y="2472680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5" name="TextBox 49">
                <a:extLst>
                  <a:ext uri="{FF2B5EF4-FFF2-40B4-BE49-F238E27FC236}">
                    <a16:creationId xmlns:a16="http://schemas.microsoft.com/office/drawing/2014/main" id="{515EC545-052B-1541-A26D-56E1A4A180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8365" y="2478930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66" name="TextBox 50">
                <a:extLst>
                  <a:ext uri="{FF2B5EF4-FFF2-40B4-BE49-F238E27FC236}">
                    <a16:creationId xmlns:a16="http://schemas.microsoft.com/office/drawing/2014/main" id="{24E1B985-3CCB-D445-823D-B1B6EB5ED4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7915" y="2475359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67" name="TextBox 51">
                <a:extLst>
                  <a:ext uri="{FF2B5EF4-FFF2-40B4-BE49-F238E27FC236}">
                    <a16:creationId xmlns:a16="http://schemas.microsoft.com/office/drawing/2014/main" id="{D9477BB7-DE60-F849-B67E-9F2B4A3D80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24952" y="2190503"/>
                <a:ext cx="25896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68" name="TextBox 52">
                <a:extLst>
                  <a:ext uri="{FF2B5EF4-FFF2-40B4-BE49-F238E27FC236}">
                    <a16:creationId xmlns:a16="http://schemas.microsoft.com/office/drawing/2014/main" id="{1734E334-963E-014C-8B76-CC53692AB5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7915" y="1856531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" name="TextBox 53">
                <a:extLst>
                  <a:ext uri="{FF2B5EF4-FFF2-40B4-BE49-F238E27FC236}">
                    <a16:creationId xmlns:a16="http://schemas.microsoft.com/office/drawing/2014/main" id="{3D62A6E4-43F7-5146-AFF1-B89EFB962D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86403" y="1869032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0" name="TextBox 54">
                <a:extLst>
                  <a:ext uri="{FF2B5EF4-FFF2-40B4-BE49-F238E27FC236}">
                    <a16:creationId xmlns:a16="http://schemas.microsoft.com/office/drawing/2014/main" id="{3DF8F254-ABE5-344F-9F6F-DFF0E4A3E2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1501" y="1869032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1" name="TextBox 55">
                <a:extLst>
                  <a:ext uri="{FF2B5EF4-FFF2-40B4-BE49-F238E27FC236}">
                    <a16:creationId xmlns:a16="http://schemas.microsoft.com/office/drawing/2014/main" id="{3A61DF3D-836A-224E-A26F-0949EF0405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8388" y="1862783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2" name="TextBox 56">
                <a:extLst>
                  <a:ext uri="{FF2B5EF4-FFF2-40B4-BE49-F238E27FC236}">
                    <a16:creationId xmlns:a16="http://schemas.microsoft.com/office/drawing/2014/main" id="{8DB3631A-2761-6F4C-B3BC-A88FA1089D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2239" y="1854746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3" name="TextBox 57">
                <a:extLst>
                  <a:ext uri="{FF2B5EF4-FFF2-40B4-BE49-F238E27FC236}">
                    <a16:creationId xmlns:a16="http://schemas.microsoft.com/office/drawing/2014/main" id="{45DF14A8-C5DD-2646-A4D1-73C4FC23D6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4799" y="3660329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4" name="TextBox 58">
                <a:extLst>
                  <a:ext uri="{FF2B5EF4-FFF2-40B4-BE49-F238E27FC236}">
                    <a16:creationId xmlns:a16="http://schemas.microsoft.com/office/drawing/2014/main" id="{354EF521-0E92-434E-87ED-F2D3C5E5DF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0792" y="3655863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5" name="TextBox 59">
                <a:extLst>
                  <a:ext uri="{FF2B5EF4-FFF2-40B4-BE49-F238E27FC236}">
                    <a16:creationId xmlns:a16="http://schemas.microsoft.com/office/drawing/2014/main" id="{19CD3017-149E-B74C-9480-8F1AC49E80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8388" y="3652292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6" name="TextBox 60">
                <a:extLst>
                  <a:ext uri="{FF2B5EF4-FFF2-40B4-BE49-F238E27FC236}">
                    <a16:creationId xmlns:a16="http://schemas.microsoft.com/office/drawing/2014/main" id="{B6099554-AFDD-AC43-925A-22D1A47917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2239" y="3652292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7" name="TextBox 61">
                <a:extLst>
                  <a:ext uri="{FF2B5EF4-FFF2-40B4-BE49-F238E27FC236}">
                    <a16:creationId xmlns:a16="http://schemas.microsoft.com/office/drawing/2014/main" id="{E387CCD6-2FCC-F346-9A37-FCA493C878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7876" y="3650505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8" name="TextBox 62">
                <a:extLst>
                  <a:ext uri="{FF2B5EF4-FFF2-40B4-BE49-F238E27FC236}">
                    <a16:creationId xmlns:a16="http://schemas.microsoft.com/office/drawing/2014/main" id="{D150DEA1-9B11-B044-9E9A-26D98CC224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8807" y="3663900"/>
                <a:ext cx="204491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79" name="TextBox 63">
                <a:extLst>
                  <a:ext uri="{FF2B5EF4-FFF2-40B4-BE49-F238E27FC236}">
                    <a16:creationId xmlns:a16="http://schemas.microsoft.com/office/drawing/2014/main" id="{38DB327B-8202-A846-989B-E73B57C27E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87876" y="3047753"/>
                <a:ext cx="204490" cy="18633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400"/>
                  </a:spcBef>
                  <a:buClr>
                    <a:srgbClr val="7030A0"/>
                  </a:buClr>
                  <a:buSzPct val="68000"/>
                  <a:buFont typeface="Wingdings 3" panose="05040102010807070707" pitchFamily="18" charset="2"/>
                  <a:buChar char=""/>
                  <a:defRPr sz="2000" b="1">
                    <a:solidFill>
                      <a:schemeClr val="tx2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ts val="325"/>
                  </a:spcBef>
                  <a:buClr>
                    <a:srgbClr val="002060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anose="05020102010507070707" pitchFamily="18" charset="2"/>
                  <a:buChar char="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 sz="19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anose="05020102010507070707" pitchFamily="18" charset="2"/>
                  <a:buChar char="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b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EAADADA8-3CB1-7B4F-8990-3D3481FFE37B}"/>
                  </a:ext>
                </a:extLst>
              </p:cNvPr>
              <p:cNvSpPr/>
              <p:nvPr/>
            </p:nvSpPr>
            <p:spPr>
              <a:xfrm>
                <a:off x="5269560" y="3403186"/>
                <a:ext cx="445592" cy="485775"/>
              </a:xfrm>
              <a:custGeom>
                <a:avLst/>
                <a:gdLst>
                  <a:gd name="connsiteX0" fmla="*/ 0 w 445592"/>
                  <a:gd name="connsiteY0" fmla="*/ 74267 h 485775"/>
                  <a:gd name="connsiteX1" fmla="*/ 74267 w 445592"/>
                  <a:gd name="connsiteY1" fmla="*/ 0 h 485775"/>
                  <a:gd name="connsiteX2" fmla="*/ 371325 w 445592"/>
                  <a:gd name="connsiteY2" fmla="*/ 0 h 485775"/>
                  <a:gd name="connsiteX3" fmla="*/ 445592 w 445592"/>
                  <a:gd name="connsiteY3" fmla="*/ 74267 h 485775"/>
                  <a:gd name="connsiteX4" fmla="*/ 445592 w 445592"/>
                  <a:gd name="connsiteY4" fmla="*/ 411508 h 485775"/>
                  <a:gd name="connsiteX5" fmla="*/ 371325 w 445592"/>
                  <a:gd name="connsiteY5" fmla="*/ 485775 h 485775"/>
                  <a:gd name="connsiteX6" fmla="*/ 74267 w 445592"/>
                  <a:gd name="connsiteY6" fmla="*/ 485775 h 485775"/>
                  <a:gd name="connsiteX7" fmla="*/ 0 w 445592"/>
                  <a:gd name="connsiteY7" fmla="*/ 411508 h 485775"/>
                  <a:gd name="connsiteX8" fmla="*/ 0 w 445592"/>
                  <a:gd name="connsiteY8" fmla="*/ 7426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592" h="485775" fill="none" extrusionOk="0">
                    <a:moveTo>
                      <a:pt x="0" y="74267"/>
                    </a:moveTo>
                    <a:cubicBezTo>
                      <a:pt x="-454" y="37409"/>
                      <a:pt x="29563" y="-3170"/>
                      <a:pt x="74267" y="0"/>
                    </a:cubicBezTo>
                    <a:cubicBezTo>
                      <a:pt x="190131" y="3925"/>
                      <a:pt x="288756" y="10977"/>
                      <a:pt x="371325" y="0"/>
                    </a:cubicBezTo>
                    <a:cubicBezTo>
                      <a:pt x="422392" y="526"/>
                      <a:pt x="452319" y="26968"/>
                      <a:pt x="445592" y="74267"/>
                    </a:cubicBezTo>
                    <a:cubicBezTo>
                      <a:pt x="434594" y="230678"/>
                      <a:pt x="447655" y="340453"/>
                      <a:pt x="445592" y="411508"/>
                    </a:cubicBezTo>
                    <a:cubicBezTo>
                      <a:pt x="445550" y="448738"/>
                      <a:pt x="407593" y="481046"/>
                      <a:pt x="371325" y="485775"/>
                    </a:cubicBezTo>
                    <a:cubicBezTo>
                      <a:pt x="245113" y="477477"/>
                      <a:pt x="195286" y="487798"/>
                      <a:pt x="74267" y="485775"/>
                    </a:cubicBezTo>
                    <a:cubicBezTo>
                      <a:pt x="35381" y="486501"/>
                      <a:pt x="-4624" y="452188"/>
                      <a:pt x="0" y="411508"/>
                    </a:cubicBezTo>
                    <a:cubicBezTo>
                      <a:pt x="10710" y="274428"/>
                      <a:pt x="4491" y="177900"/>
                      <a:pt x="0" y="74267"/>
                    </a:cubicBezTo>
                    <a:close/>
                  </a:path>
                  <a:path w="445592" h="485775" stroke="0" extrusionOk="0">
                    <a:moveTo>
                      <a:pt x="0" y="74267"/>
                    </a:moveTo>
                    <a:cubicBezTo>
                      <a:pt x="2588" y="42353"/>
                      <a:pt x="28488" y="-4577"/>
                      <a:pt x="74267" y="0"/>
                    </a:cubicBezTo>
                    <a:cubicBezTo>
                      <a:pt x="197637" y="-9502"/>
                      <a:pt x="293004" y="14476"/>
                      <a:pt x="371325" y="0"/>
                    </a:cubicBezTo>
                    <a:cubicBezTo>
                      <a:pt x="411489" y="-365"/>
                      <a:pt x="445541" y="34203"/>
                      <a:pt x="445592" y="74267"/>
                    </a:cubicBezTo>
                    <a:cubicBezTo>
                      <a:pt x="458392" y="148734"/>
                      <a:pt x="441642" y="281771"/>
                      <a:pt x="445592" y="411508"/>
                    </a:cubicBezTo>
                    <a:cubicBezTo>
                      <a:pt x="453577" y="447198"/>
                      <a:pt x="410444" y="483258"/>
                      <a:pt x="371325" y="485775"/>
                    </a:cubicBezTo>
                    <a:cubicBezTo>
                      <a:pt x="288855" y="480416"/>
                      <a:pt x="209605" y="496609"/>
                      <a:pt x="74267" y="485775"/>
                    </a:cubicBezTo>
                    <a:cubicBezTo>
                      <a:pt x="28912" y="484691"/>
                      <a:pt x="2602" y="449604"/>
                      <a:pt x="0" y="411508"/>
                    </a:cubicBezTo>
                    <a:cubicBezTo>
                      <a:pt x="15951" y="254701"/>
                      <a:pt x="-11592" y="223681"/>
                      <a:pt x="0" y="74267"/>
                    </a:cubicBezTo>
                    <a:close/>
                  </a:path>
                </a:pathLst>
              </a:custGeom>
              <a:solidFill>
                <a:srgbClr val="F6F370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1226485744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600" b="1">
                    <a:solidFill>
                      <a:schemeClr val="tx1"/>
                    </a:solidFill>
                  </a:rPr>
                  <a:t>I</a:t>
                </a:r>
                <a:r>
                  <a:rPr lang="en-GB" sz="3600" b="1"/>
                  <a:t>  </a:t>
                </a:r>
                <a:endParaRPr lang="en-GB" sz="3600" b="1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42007857-92B6-7A4F-A0AC-FD640063AA54}"/>
                  </a:ext>
                </a:extLst>
              </p:cNvPr>
              <p:cNvSpPr/>
              <p:nvPr/>
            </p:nvSpPr>
            <p:spPr>
              <a:xfrm>
                <a:off x="5517641" y="3670847"/>
                <a:ext cx="197511" cy="18633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200" dirty="0">
                    <a:latin typeface="Arial" panose="020B0604020202020204" pitchFamily="34" charset="0"/>
                  </a:rPr>
                  <a:t>1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7F93DC4-8639-094E-9296-D392044BBE32}"/>
              </a:ext>
            </a:extLst>
          </p:cNvPr>
          <p:cNvSpPr txBox="1"/>
          <p:nvPr/>
        </p:nvSpPr>
        <p:spPr>
          <a:xfrm>
            <a:off x="481107" y="-94271"/>
            <a:ext cx="98255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B050"/>
                </a:solidFill>
                <a:latin typeface="ScrambleMixed" panose="020B0603050302020204" pitchFamily="34" charset="0"/>
              </a:rPr>
              <a:t>geo</a:t>
            </a:r>
            <a:r>
              <a:rPr lang="en-US" sz="11500" dirty="0">
                <a:latin typeface="ScrambleMixed" panose="020B0603050302020204" pitchFamily="34" charset="0"/>
              </a:rPr>
              <a:t>-scrabble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658EF4-AD4D-6541-AAA3-7BE1F800D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125" y="1483889"/>
            <a:ext cx="3610728" cy="506656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CF1A250D-B098-404F-A723-F2BBF9E41940}"/>
              </a:ext>
            </a:extLst>
          </p:cNvPr>
          <p:cNvSpPr txBox="1"/>
          <p:nvPr/>
        </p:nvSpPr>
        <p:spPr>
          <a:xfrm>
            <a:off x="8212192" y="3262784"/>
            <a:ext cx="31854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Dosis" panose="02010503020202060003" pitchFamily="2" charset="77"/>
                <a:ea typeface="A little sunshine" panose="02000603000000000000" pitchFamily="2" charset="0"/>
              </a:rPr>
              <a:t>Create a geographical key word that using the available letters.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Dosis" panose="02010503020202060003" pitchFamily="2" charset="77"/>
                <a:ea typeface="A little sunshine" panose="02000603000000000000" pitchFamily="2" charset="0"/>
              </a:rPr>
              <a:t>The highest scoring word will win.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Dosis" panose="02010503020202060003" pitchFamily="2" charset="77"/>
                <a:ea typeface="A little sunshine" panose="02000603000000000000" pitchFamily="2" charset="0"/>
              </a:rPr>
              <a:t>The word could link to any of the last five lessons.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Dosis" panose="02010503020202060003" pitchFamily="2" charset="77"/>
                <a:ea typeface="A little sunshine" panose="02000603000000000000" pitchFamily="2" charset="0"/>
              </a:rPr>
              <a:t>You must know what the word means and how to use it in a sentence.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395030D-F2D2-734F-8375-4B7025C79954}"/>
              </a:ext>
            </a:extLst>
          </p:cNvPr>
          <p:cNvCxnSpPr>
            <a:cxnSpLocks/>
          </p:cNvCxnSpPr>
          <p:nvPr/>
        </p:nvCxnSpPr>
        <p:spPr>
          <a:xfrm>
            <a:off x="8376307" y="3262784"/>
            <a:ext cx="283956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D01A65AD-E5EC-CE49-B0F7-7F705C41201A}"/>
              </a:ext>
            </a:extLst>
          </p:cNvPr>
          <p:cNvSpPr txBox="1"/>
          <p:nvPr/>
        </p:nvSpPr>
        <p:spPr>
          <a:xfrm>
            <a:off x="8506354" y="2463561"/>
            <a:ext cx="2730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DK Frozen Memory" pitchFamily="2" charset="77"/>
              </a:rPr>
              <a:t>RULES</a:t>
            </a:r>
          </a:p>
        </p:txBody>
      </p:sp>
    </p:spTree>
    <p:extLst>
      <p:ext uri="{BB962C8B-B14F-4D97-AF65-F5344CB8AC3E}">
        <p14:creationId xmlns:p14="http://schemas.microsoft.com/office/powerpoint/2010/main" val="180861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69B36EE-80ED-1847-B7F3-2575F50F1280}"/>
              </a:ext>
            </a:extLst>
          </p:cNvPr>
          <p:cNvGrpSpPr/>
          <p:nvPr/>
        </p:nvGrpSpPr>
        <p:grpSpPr>
          <a:xfrm>
            <a:off x="590754" y="1082765"/>
            <a:ext cx="3595676" cy="5098857"/>
            <a:chOff x="590754" y="1082765"/>
            <a:chExt cx="3595676" cy="5098857"/>
          </a:xfrm>
        </p:grpSpPr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6BD041AA-4D3A-3247-8F49-318FB91A3731}"/>
                </a:ext>
              </a:extLst>
            </p:cNvPr>
            <p:cNvSpPr/>
            <p:nvPr/>
          </p:nvSpPr>
          <p:spPr>
            <a:xfrm>
              <a:off x="619540" y="1082765"/>
              <a:ext cx="3566890" cy="5098857"/>
            </a:xfrm>
            <a:custGeom>
              <a:avLst/>
              <a:gdLst>
                <a:gd name="connsiteX0" fmla="*/ 0 w 3566890"/>
                <a:gd name="connsiteY0" fmla="*/ 132082 h 5098857"/>
                <a:gd name="connsiteX1" fmla="*/ 132082 w 3566890"/>
                <a:gd name="connsiteY1" fmla="*/ 0 h 5098857"/>
                <a:gd name="connsiteX2" fmla="*/ 759600 w 3566890"/>
                <a:gd name="connsiteY2" fmla="*/ 0 h 5098857"/>
                <a:gd name="connsiteX3" fmla="*/ 1453172 w 3566890"/>
                <a:gd name="connsiteY3" fmla="*/ 0 h 5098857"/>
                <a:gd name="connsiteX4" fmla="*/ 2179772 w 3566890"/>
                <a:gd name="connsiteY4" fmla="*/ 0 h 5098857"/>
                <a:gd name="connsiteX5" fmla="*/ 2741236 w 3566890"/>
                <a:gd name="connsiteY5" fmla="*/ 0 h 5098857"/>
                <a:gd name="connsiteX6" fmla="*/ 3434808 w 3566890"/>
                <a:gd name="connsiteY6" fmla="*/ 0 h 5098857"/>
                <a:gd name="connsiteX7" fmla="*/ 3566890 w 3566890"/>
                <a:gd name="connsiteY7" fmla="*/ 132082 h 5098857"/>
                <a:gd name="connsiteX8" fmla="*/ 3566890 w 3566890"/>
                <a:gd name="connsiteY8" fmla="*/ 822752 h 5098857"/>
                <a:gd name="connsiteX9" fmla="*/ 3566890 w 3566890"/>
                <a:gd name="connsiteY9" fmla="*/ 1561770 h 5098857"/>
                <a:gd name="connsiteX10" fmla="*/ 3566890 w 3566890"/>
                <a:gd name="connsiteY10" fmla="*/ 2349134 h 5098857"/>
                <a:gd name="connsiteX11" fmla="*/ 3566890 w 3566890"/>
                <a:gd name="connsiteY11" fmla="*/ 3039805 h 5098857"/>
                <a:gd name="connsiteX12" fmla="*/ 3566890 w 3566890"/>
                <a:gd name="connsiteY12" fmla="*/ 3585434 h 5098857"/>
                <a:gd name="connsiteX13" fmla="*/ 3566890 w 3566890"/>
                <a:gd name="connsiteY13" fmla="*/ 4372798 h 5098857"/>
                <a:gd name="connsiteX14" fmla="*/ 3566890 w 3566890"/>
                <a:gd name="connsiteY14" fmla="*/ 4966775 h 5098857"/>
                <a:gd name="connsiteX15" fmla="*/ 3434808 w 3566890"/>
                <a:gd name="connsiteY15" fmla="*/ 5098857 h 5098857"/>
                <a:gd name="connsiteX16" fmla="*/ 2840317 w 3566890"/>
                <a:gd name="connsiteY16" fmla="*/ 5098857 h 5098857"/>
                <a:gd name="connsiteX17" fmla="*/ 2113718 w 3566890"/>
                <a:gd name="connsiteY17" fmla="*/ 5098857 h 5098857"/>
                <a:gd name="connsiteX18" fmla="*/ 1420145 w 3566890"/>
                <a:gd name="connsiteY18" fmla="*/ 5098857 h 5098857"/>
                <a:gd name="connsiteX19" fmla="*/ 759600 w 3566890"/>
                <a:gd name="connsiteY19" fmla="*/ 5098857 h 5098857"/>
                <a:gd name="connsiteX20" fmla="*/ 132082 w 3566890"/>
                <a:gd name="connsiteY20" fmla="*/ 5098857 h 5098857"/>
                <a:gd name="connsiteX21" fmla="*/ 0 w 3566890"/>
                <a:gd name="connsiteY21" fmla="*/ 4966775 h 5098857"/>
                <a:gd name="connsiteX22" fmla="*/ 0 w 3566890"/>
                <a:gd name="connsiteY22" fmla="*/ 4421145 h 5098857"/>
                <a:gd name="connsiteX23" fmla="*/ 0 w 3566890"/>
                <a:gd name="connsiteY23" fmla="*/ 3778822 h 5098857"/>
                <a:gd name="connsiteX24" fmla="*/ 0 w 3566890"/>
                <a:gd name="connsiteY24" fmla="*/ 2991458 h 5098857"/>
                <a:gd name="connsiteX25" fmla="*/ 0 w 3566890"/>
                <a:gd name="connsiteY25" fmla="*/ 2252440 h 5098857"/>
                <a:gd name="connsiteX26" fmla="*/ 0 w 3566890"/>
                <a:gd name="connsiteY26" fmla="*/ 1513423 h 5098857"/>
                <a:gd name="connsiteX27" fmla="*/ 0 w 3566890"/>
                <a:gd name="connsiteY27" fmla="*/ 871099 h 5098857"/>
                <a:gd name="connsiteX28" fmla="*/ 0 w 3566890"/>
                <a:gd name="connsiteY28" fmla="*/ 132082 h 509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6890" h="5098857" fill="none" extrusionOk="0">
                  <a:moveTo>
                    <a:pt x="0" y="132082"/>
                  </a:moveTo>
                  <a:cubicBezTo>
                    <a:pt x="3149" y="57728"/>
                    <a:pt x="53029" y="10240"/>
                    <a:pt x="132082" y="0"/>
                  </a:cubicBezTo>
                  <a:cubicBezTo>
                    <a:pt x="359171" y="552"/>
                    <a:pt x="494785" y="28364"/>
                    <a:pt x="759600" y="0"/>
                  </a:cubicBezTo>
                  <a:cubicBezTo>
                    <a:pt x="1024415" y="-28364"/>
                    <a:pt x="1235371" y="-16433"/>
                    <a:pt x="1453172" y="0"/>
                  </a:cubicBezTo>
                  <a:cubicBezTo>
                    <a:pt x="1670973" y="16433"/>
                    <a:pt x="1887423" y="-11411"/>
                    <a:pt x="2179772" y="0"/>
                  </a:cubicBezTo>
                  <a:cubicBezTo>
                    <a:pt x="2472121" y="11411"/>
                    <a:pt x="2495831" y="-185"/>
                    <a:pt x="2741236" y="0"/>
                  </a:cubicBezTo>
                  <a:cubicBezTo>
                    <a:pt x="2986641" y="185"/>
                    <a:pt x="3240407" y="27566"/>
                    <a:pt x="3434808" y="0"/>
                  </a:cubicBezTo>
                  <a:cubicBezTo>
                    <a:pt x="3492421" y="-9363"/>
                    <a:pt x="3567559" y="65709"/>
                    <a:pt x="3566890" y="132082"/>
                  </a:cubicBezTo>
                  <a:cubicBezTo>
                    <a:pt x="3571708" y="466845"/>
                    <a:pt x="3542511" y="639566"/>
                    <a:pt x="3566890" y="822752"/>
                  </a:cubicBezTo>
                  <a:cubicBezTo>
                    <a:pt x="3591270" y="1005938"/>
                    <a:pt x="3543724" y="1379222"/>
                    <a:pt x="3566890" y="1561770"/>
                  </a:cubicBezTo>
                  <a:cubicBezTo>
                    <a:pt x="3590056" y="1744318"/>
                    <a:pt x="3605164" y="2026865"/>
                    <a:pt x="3566890" y="2349134"/>
                  </a:cubicBezTo>
                  <a:cubicBezTo>
                    <a:pt x="3528616" y="2671403"/>
                    <a:pt x="3542535" y="2856950"/>
                    <a:pt x="3566890" y="3039805"/>
                  </a:cubicBezTo>
                  <a:cubicBezTo>
                    <a:pt x="3591245" y="3222660"/>
                    <a:pt x="3593782" y="3316964"/>
                    <a:pt x="3566890" y="3585434"/>
                  </a:cubicBezTo>
                  <a:cubicBezTo>
                    <a:pt x="3539998" y="3853904"/>
                    <a:pt x="3539199" y="4064940"/>
                    <a:pt x="3566890" y="4372798"/>
                  </a:cubicBezTo>
                  <a:cubicBezTo>
                    <a:pt x="3594581" y="4680656"/>
                    <a:pt x="3549301" y="4824909"/>
                    <a:pt x="3566890" y="4966775"/>
                  </a:cubicBezTo>
                  <a:cubicBezTo>
                    <a:pt x="3573877" y="5026389"/>
                    <a:pt x="3499187" y="5108915"/>
                    <a:pt x="3434808" y="5098857"/>
                  </a:cubicBezTo>
                  <a:cubicBezTo>
                    <a:pt x="3307432" y="5121957"/>
                    <a:pt x="3111525" y="5120562"/>
                    <a:pt x="2840317" y="5098857"/>
                  </a:cubicBezTo>
                  <a:cubicBezTo>
                    <a:pt x="2569109" y="5077152"/>
                    <a:pt x="2294602" y="5082364"/>
                    <a:pt x="2113718" y="5098857"/>
                  </a:cubicBezTo>
                  <a:cubicBezTo>
                    <a:pt x="1932834" y="5115350"/>
                    <a:pt x="1575934" y="5102784"/>
                    <a:pt x="1420145" y="5098857"/>
                  </a:cubicBezTo>
                  <a:cubicBezTo>
                    <a:pt x="1264356" y="5094930"/>
                    <a:pt x="910536" y="5077945"/>
                    <a:pt x="759600" y="5098857"/>
                  </a:cubicBezTo>
                  <a:cubicBezTo>
                    <a:pt x="608664" y="5119769"/>
                    <a:pt x="430235" y="5112328"/>
                    <a:pt x="132082" y="5098857"/>
                  </a:cubicBezTo>
                  <a:cubicBezTo>
                    <a:pt x="50611" y="5099323"/>
                    <a:pt x="3688" y="5043767"/>
                    <a:pt x="0" y="4966775"/>
                  </a:cubicBezTo>
                  <a:cubicBezTo>
                    <a:pt x="20686" y="4694053"/>
                    <a:pt x="-8041" y="4592802"/>
                    <a:pt x="0" y="4421145"/>
                  </a:cubicBezTo>
                  <a:cubicBezTo>
                    <a:pt x="8041" y="4249488"/>
                    <a:pt x="-24172" y="4001837"/>
                    <a:pt x="0" y="3778822"/>
                  </a:cubicBezTo>
                  <a:cubicBezTo>
                    <a:pt x="24172" y="3555807"/>
                    <a:pt x="-24595" y="3192870"/>
                    <a:pt x="0" y="2991458"/>
                  </a:cubicBezTo>
                  <a:cubicBezTo>
                    <a:pt x="24595" y="2790046"/>
                    <a:pt x="-19422" y="2462576"/>
                    <a:pt x="0" y="2252440"/>
                  </a:cubicBezTo>
                  <a:cubicBezTo>
                    <a:pt x="19422" y="2042304"/>
                    <a:pt x="-13628" y="1726815"/>
                    <a:pt x="0" y="1513423"/>
                  </a:cubicBezTo>
                  <a:cubicBezTo>
                    <a:pt x="13628" y="1300031"/>
                    <a:pt x="4906" y="1188832"/>
                    <a:pt x="0" y="871099"/>
                  </a:cubicBezTo>
                  <a:cubicBezTo>
                    <a:pt x="-4906" y="553366"/>
                    <a:pt x="9710" y="369569"/>
                    <a:pt x="0" y="132082"/>
                  </a:cubicBezTo>
                  <a:close/>
                </a:path>
                <a:path w="3566890" h="5098857" stroke="0" extrusionOk="0">
                  <a:moveTo>
                    <a:pt x="0" y="132082"/>
                  </a:moveTo>
                  <a:cubicBezTo>
                    <a:pt x="-11610" y="56747"/>
                    <a:pt x="57600" y="2000"/>
                    <a:pt x="132082" y="0"/>
                  </a:cubicBezTo>
                  <a:cubicBezTo>
                    <a:pt x="328880" y="3502"/>
                    <a:pt x="493067" y="-2926"/>
                    <a:pt x="759600" y="0"/>
                  </a:cubicBezTo>
                  <a:cubicBezTo>
                    <a:pt x="1026133" y="2926"/>
                    <a:pt x="1218127" y="13033"/>
                    <a:pt x="1453172" y="0"/>
                  </a:cubicBezTo>
                  <a:cubicBezTo>
                    <a:pt x="1688217" y="-13033"/>
                    <a:pt x="1823403" y="-22461"/>
                    <a:pt x="2080690" y="0"/>
                  </a:cubicBezTo>
                  <a:cubicBezTo>
                    <a:pt x="2337977" y="22461"/>
                    <a:pt x="2548728" y="-20089"/>
                    <a:pt x="2708208" y="0"/>
                  </a:cubicBezTo>
                  <a:cubicBezTo>
                    <a:pt x="2867688" y="20089"/>
                    <a:pt x="3203241" y="-14346"/>
                    <a:pt x="3434808" y="0"/>
                  </a:cubicBezTo>
                  <a:cubicBezTo>
                    <a:pt x="3510094" y="-6447"/>
                    <a:pt x="3570459" y="68461"/>
                    <a:pt x="3566890" y="132082"/>
                  </a:cubicBezTo>
                  <a:cubicBezTo>
                    <a:pt x="3577095" y="349451"/>
                    <a:pt x="3575312" y="463786"/>
                    <a:pt x="3566890" y="677712"/>
                  </a:cubicBezTo>
                  <a:cubicBezTo>
                    <a:pt x="3558469" y="891638"/>
                    <a:pt x="3592696" y="1151972"/>
                    <a:pt x="3566890" y="1368382"/>
                  </a:cubicBezTo>
                  <a:cubicBezTo>
                    <a:pt x="3541085" y="1584792"/>
                    <a:pt x="3585356" y="1717551"/>
                    <a:pt x="3566890" y="1962359"/>
                  </a:cubicBezTo>
                  <a:cubicBezTo>
                    <a:pt x="3548424" y="2207167"/>
                    <a:pt x="3539176" y="2346414"/>
                    <a:pt x="3566890" y="2604682"/>
                  </a:cubicBezTo>
                  <a:cubicBezTo>
                    <a:pt x="3594604" y="2862950"/>
                    <a:pt x="3551551" y="3189529"/>
                    <a:pt x="3566890" y="3392046"/>
                  </a:cubicBezTo>
                  <a:cubicBezTo>
                    <a:pt x="3582229" y="3594563"/>
                    <a:pt x="3574264" y="3825257"/>
                    <a:pt x="3566890" y="3986023"/>
                  </a:cubicBezTo>
                  <a:cubicBezTo>
                    <a:pt x="3559516" y="4146789"/>
                    <a:pt x="3581656" y="4549209"/>
                    <a:pt x="3566890" y="4966775"/>
                  </a:cubicBezTo>
                  <a:cubicBezTo>
                    <a:pt x="3562910" y="5044485"/>
                    <a:pt x="3517776" y="5098038"/>
                    <a:pt x="3434808" y="5098857"/>
                  </a:cubicBezTo>
                  <a:cubicBezTo>
                    <a:pt x="3251921" y="5106212"/>
                    <a:pt x="3078317" y="5071198"/>
                    <a:pt x="2873345" y="5098857"/>
                  </a:cubicBezTo>
                  <a:cubicBezTo>
                    <a:pt x="2668373" y="5126516"/>
                    <a:pt x="2503988" y="5067320"/>
                    <a:pt x="2146745" y="5098857"/>
                  </a:cubicBezTo>
                  <a:cubicBezTo>
                    <a:pt x="1789502" y="5130394"/>
                    <a:pt x="1652366" y="5126809"/>
                    <a:pt x="1486200" y="5098857"/>
                  </a:cubicBezTo>
                  <a:cubicBezTo>
                    <a:pt x="1320034" y="5070905"/>
                    <a:pt x="1045761" y="5125964"/>
                    <a:pt x="825654" y="5098857"/>
                  </a:cubicBezTo>
                  <a:cubicBezTo>
                    <a:pt x="605547" y="5071750"/>
                    <a:pt x="461412" y="5110711"/>
                    <a:pt x="132082" y="5098857"/>
                  </a:cubicBezTo>
                  <a:cubicBezTo>
                    <a:pt x="60433" y="5105295"/>
                    <a:pt x="14023" y="5042718"/>
                    <a:pt x="0" y="4966775"/>
                  </a:cubicBezTo>
                  <a:cubicBezTo>
                    <a:pt x="9477" y="4709572"/>
                    <a:pt x="-21466" y="4563536"/>
                    <a:pt x="0" y="4421145"/>
                  </a:cubicBezTo>
                  <a:cubicBezTo>
                    <a:pt x="21466" y="4278754"/>
                    <a:pt x="-32903" y="3987086"/>
                    <a:pt x="0" y="3730475"/>
                  </a:cubicBezTo>
                  <a:cubicBezTo>
                    <a:pt x="32903" y="3473864"/>
                    <a:pt x="34454" y="3230330"/>
                    <a:pt x="0" y="2943111"/>
                  </a:cubicBezTo>
                  <a:cubicBezTo>
                    <a:pt x="-34454" y="2655892"/>
                    <a:pt x="-12925" y="2484967"/>
                    <a:pt x="0" y="2349134"/>
                  </a:cubicBezTo>
                  <a:cubicBezTo>
                    <a:pt x="12925" y="2213301"/>
                    <a:pt x="-27371" y="1835992"/>
                    <a:pt x="0" y="1610117"/>
                  </a:cubicBezTo>
                  <a:cubicBezTo>
                    <a:pt x="27371" y="1384242"/>
                    <a:pt x="5666" y="1226537"/>
                    <a:pt x="0" y="871099"/>
                  </a:cubicBezTo>
                  <a:cubicBezTo>
                    <a:pt x="-5666" y="515661"/>
                    <a:pt x="-22968" y="485952"/>
                    <a:pt x="0" y="13208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6264982">
                    <a:prstGeom prst="roundRect">
                      <a:avLst>
                        <a:gd name="adj" fmla="val 370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7918CB7-91FD-884A-8DE0-429AD5B77A46}"/>
                </a:ext>
              </a:extLst>
            </p:cNvPr>
            <p:cNvSpPr txBox="1"/>
            <p:nvPr/>
          </p:nvSpPr>
          <p:spPr>
            <a:xfrm>
              <a:off x="590754" y="1256260"/>
              <a:ext cx="348389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Modern Love" pitchFamily="82" charset="0"/>
                </a:rPr>
                <a:t>Head</a:t>
              </a: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B010F1C-2BBF-B74C-9C9C-7381FD7107A9}"/>
                </a:ext>
              </a:extLst>
            </p:cNvPr>
            <p:cNvSpPr/>
            <p:nvPr/>
          </p:nvSpPr>
          <p:spPr>
            <a:xfrm>
              <a:off x="1549507" y="4522417"/>
              <a:ext cx="1508918" cy="1508918"/>
            </a:xfrm>
            <a:custGeom>
              <a:avLst/>
              <a:gdLst>
                <a:gd name="connsiteX0" fmla="*/ 0 w 1508918"/>
                <a:gd name="connsiteY0" fmla="*/ 754459 h 1508918"/>
                <a:gd name="connsiteX1" fmla="*/ 754459 w 1508918"/>
                <a:gd name="connsiteY1" fmla="*/ 0 h 1508918"/>
                <a:gd name="connsiteX2" fmla="*/ 1508918 w 1508918"/>
                <a:gd name="connsiteY2" fmla="*/ 754459 h 1508918"/>
                <a:gd name="connsiteX3" fmla="*/ 754459 w 1508918"/>
                <a:gd name="connsiteY3" fmla="*/ 1508918 h 1508918"/>
                <a:gd name="connsiteX4" fmla="*/ 0 w 1508918"/>
                <a:gd name="connsiteY4" fmla="*/ 754459 h 150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918" h="1508918" extrusionOk="0">
                  <a:moveTo>
                    <a:pt x="0" y="754459"/>
                  </a:moveTo>
                  <a:cubicBezTo>
                    <a:pt x="-19957" y="325473"/>
                    <a:pt x="294107" y="16392"/>
                    <a:pt x="754459" y="0"/>
                  </a:cubicBezTo>
                  <a:cubicBezTo>
                    <a:pt x="1177760" y="1395"/>
                    <a:pt x="1450508" y="339640"/>
                    <a:pt x="1508918" y="754459"/>
                  </a:cubicBezTo>
                  <a:cubicBezTo>
                    <a:pt x="1454109" y="1224659"/>
                    <a:pt x="1164256" y="1546940"/>
                    <a:pt x="754459" y="1508918"/>
                  </a:cubicBezTo>
                  <a:cubicBezTo>
                    <a:pt x="317065" y="1497583"/>
                    <a:pt x="72896" y="1205965"/>
                    <a:pt x="0" y="754459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183B371-FAC0-A149-B306-59DF0FF55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4105" y="4747961"/>
              <a:ext cx="1019721" cy="101972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D7EDED-8561-E440-AA17-83BC2077DCCD}"/>
                </a:ext>
              </a:extLst>
            </p:cNvPr>
            <p:cNvSpPr txBox="1"/>
            <p:nvPr/>
          </p:nvSpPr>
          <p:spPr>
            <a:xfrm>
              <a:off x="902820" y="2217399"/>
              <a:ext cx="302911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Summarise what have you learnt in the lesson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60ABD08-A7AA-5743-BEB7-F716A9C22BB6}"/>
              </a:ext>
            </a:extLst>
          </p:cNvPr>
          <p:cNvGrpSpPr/>
          <p:nvPr/>
        </p:nvGrpSpPr>
        <p:grpSpPr>
          <a:xfrm>
            <a:off x="4355682" y="1086261"/>
            <a:ext cx="3566891" cy="5098857"/>
            <a:chOff x="4355682" y="1086261"/>
            <a:chExt cx="3566891" cy="5098857"/>
          </a:xfrm>
        </p:grpSpPr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DD49A29A-8B9B-DD4F-864C-5917FC4FA876}"/>
                </a:ext>
              </a:extLst>
            </p:cNvPr>
            <p:cNvSpPr/>
            <p:nvPr/>
          </p:nvSpPr>
          <p:spPr>
            <a:xfrm>
              <a:off x="4355683" y="1086261"/>
              <a:ext cx="3566890" cy="5098857"/>
            </a:xfrm>
            <a:custGeom>
              <a:avLst/>
              <a:gdLst>
                <a:gd name="connsiteX0" fmla="*/ 0 w 3566890"/>
                <a:gd name="connsiteY0" fmla="*/ 132082 h 5098857"/>
                <a:gd name="connsiteX1" fmla="*/ 132082 w 3566890"/>
                <a:gd name="connsiteY1" fmla="*/ 0 h 5098857"/>
                <a:gd name="connsiteX2" fmla="*/ 759600 w 3566890"/>
                <a:gd name="connsiteY2" fmla="*/ 0 h 5098857"/>
                <a:gd name="connsiteX3" fmla="*/ 1453172 w 3566890"/>
                <a:gd name="connsiteY3" fmla="*/ 0 h 5098857"/>
                <a:gd name="connsiteX4" fmla="*/ 2179772 w 3566890"/>
                <a:gd name="connsiteY4" fmla="*/ 0 h 5098857"/>
                <a:gd name="connsiteX5" fmla="*/ 2741236 w 3566890"/>
                <a:gd name="connsiteY5" fmla="*/ 0 h 5098857"/>
                <a:gd name="connsiteX6" fmla="*/ 3434808 w 3566890"/>
                <a:gd name="connsiteY6" fmla="*/ 0 h 5098857"/>
                <a:gd name="connsiteX7" fmla="*/ 3566890 w 3566890"/>
                <a:gd name="connsiteY7" fmla="*/ 132082 h 5098857"/>
                <a:gd name="connsiteX8" fmla="*/ 3566890 w 3566890"/>
                <a:gd name="connsiteY8" fmla="*/ 822752 h 5098857"/>
                <a:gd name="connsiteX9" fmla="*/ 3566890 w 3566890"/>
                <a:gd name="connsiteY9" fmla="*/ 1561770 h 5098857"/>
                <a:gd name="connsiteX10" fmla="*/ 3566890 w 3566890"/>
                <a:gd name="connsiteY10" fmla="*/ 2349134 h 5098857"/>
                <a:gd name="connsiteX11" fmla="*/ 3566890 w 3566890"/>
                <a:gd name="connsiteY11" fmla="*/ 3039805 h 5098857"/>
                <a:gd name="connsiteX12" fmla="*/ 3566890 w 3566890"/>
                <a:gd name="connsiteY12" fmla="*/ 3585434 h 5098857"/>
                <a:gd name="connsiteX13" fmla="*/ 3566890 w 3566890"/>
                <a:gd name="connsiteY13" fmla="*/ 4372798 h 5098857"/>
                <a:gd name="connsiteX14" fmla="*/ 3566890 w 3566890"/>
                <a:gd name="connsiteY14" fmla="*/ 4966775 h 5098857"/>
                <a:gd name="connsiteX15" fmla="*/ 3434808 w 3566890"/>
                <a:gd name="connsiteY15" fmla="*/ 5098857 h 5098857"/>
                <a:gd name="connsiteX16" fmla="*/ 2840317 w 3566890"/>
                <a:gd name="connsiteY16" fmla="*/ 5098857 h 5098857"/>
                <a:gd name="connsiteX17" fmla="*/ 2113718 w 3566890"/>
                <a:gd name="connsiteY17" fmla="*/ 5098857 h 5098857"/>
                <a:gd name="connsiteX18" fmla="*/ 1420145 w 3566890"/>
                <a:gd name="connsiteY18" fmla="*/ 5098857 h 5098857"/>
                <a:gd name="connsiteX19" fmla="*/ 759600 w 3566890"/>
                <a:gd name="connsiteY19" fmla="*/ 5098857 h 5098857"/>
                <a:gd name="connsiteX20" fmla="*/ 132082 w 3566890"/>
                <a:gd name="connsiteY20" fmla="*/ 5098857 h 5098857"/>
                <a:gd name="connsiteX21" fmla="*/ 0 w 3566890"/>
                <a:gd name="connsiteY21" fmla="*/ 4966775 h 5098857"/>
                <a:gd name="connsiteX22" fmla="*/ 0 w 3566890"/>
                <a:gd name="connsiteY22" fmla="*/ 4421145 h 5098857"/>
                <a:gd name="connsiteX23" fmla="*/ 0 w 3566890"/>
                <a:gd name="connsiteY23" fmla="*/ 3778822 h 5098857"/>
                <a:gd name="connsiteX24" fmla="*/ 0 w 3566890"/>
                <a:gd name="connsiteY24" fmla="*/ 2991458 h 5098857"/>
                <a:gd name="connsiteX25" fmla="*/ 0 w 3566890"/>
                <a:gd name="connsiteY25" fmla="*/ 2252440 h 5098857"/>
                <a:gd name="connsiteX26" fmla="*/ 0 w 3566890"/>
                <a:gd name="connsiteY26" fmla="*/ 1513423 h 5098857"/>
                <a:gd name="connsiteX27" fmla="*/ 0 w 3566890"/>
                <a:gd name="connsiteY27" fmla="*/ 871099 h 5098857"/>
                <a:gd name="connsiteX28" fmla="*/ 0 w 3566890"/>
                <a:gd name="connsiteY28" fmla="*/ 132082 h 509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6890" h="5098857" fill="none" extrusionOk="0">
                  <a:moveTo>
                    <a:pt x="0" y="132082"/>
                  </a:moveTo>
                  <a:cubicBezTo>
                    <a:pt x="3149" y="57728"/>
                    <a:pt x="53029" y="10240"/>
                    <a:pt x="132082" y="0"/>
                  </a:cubicBezTo>
                  <a:cubicBezTo>
                    <a:pt x="359171" y="552"/>
                    <a:pt x="494785" y="28364"/>
                    <a:pt x="759600" y="0"/>
                  </a:cubicBezTo>
                  <a:cubicBezTo>
                    <a:pt x="1024415" y="-28364"/>
                    <a:pt x="1235371" y="-16433"/>
                    <a:pt x="1453172" y="0"/>
                  </a:cubicBezTo>
                  <a:cubicBezTo>
                    <a:pt x="1670973" y="16433"/>
                    <a:pt x="1887423" y="-11411"/>
                    <a:pt x="2179772" y="0"/>
                  </a:cubicBezTo>
                  <a:cubicBezTo>
                    <a:pt x="2472121" y="11411"/>
                    <a:pt x="2495831" y="-185"/>
                    <a:pt x="2741236" y="0"/>
                  </a:cubicBezTo>
                  <a:cubicBezTo>
                    <a:pt x="2986641" y="185"/>
                    <a:pt x="3240407" y="27566"/>
                    <a:pt x="3434808" y="0"/>
                  </a:cubicBezTo>
                  <a:cubicBezTo>
                    <a:pt x="3492421" y="-9363"/>
                    <a:pt x="3567559" y="65709"/>
                    <a:pt x="3566890" y="132082"/>
                  </a:cubicBezTo>
                  <a:cubicBezTo>
                    <a:pt x="3571708" y="466845"/>
                    <a:pt x="3542511" y="639566"/>
                    <a:pt x="3566890" y="822752"/>
                  </a:cubicBezTo>
                  <a:cubicBezTo>
                    <a:pt x="3591270" y="1005938"/>
                    <a:pt x="3543724" y="1379222"/>
                    <a:pt x="3566890" y="1561770"/>
                  </a:cubicBezTo>
                  <a:cubicBezTo>
                    <a:pt x="3590056" y="1744318"/>
                    <a:pt x="3605164" y="2026865"/>
                    <a:pt x="3566890" y="2349134"/>
                  </a:cubicBezTo>
                  <a:cubicBezTo>
                    <a:pt x="3528616" y="2671403"/>
                    <a:pt x="3542535" y="2856950"/>
                    <a:pt x="3566890" y="3039805"/>
                  </a:cubicBezTo>
                  <a:cubicBezTo>
                    <a:pt x="3591245" y="3222660"/>
                    <a:pt x="3593782" y="3316964"/>
                    <a:pt x="3566890" y="3585434"/>
                  </a:cubicBezTo>
                  <a:cubicBezTo>
                    <a:pt x="3539998" y="3853904"/>
                    <a:pt x="3539199" y="4064940"/>
                    <a:pt x="3566890" y="4372798"/>
                  </a:cubicBezTo>
                  <a:cubicBezTo>
                    <a:pt x="3594581" y="4680656"/>
                    <a:pt x="3549301" y="4824909"/>
                    <a:pt x="3566890" y="4966775"/>
                  </a:cubicBezTo>
                  <a:cubicBezTo>
                    <a:pt x="3573877" y="5026389"/>
                    <a:pt x="3499187" y="5108915"/>
                    <a:pt x="3434808" y="5098857"/>
                  </a:cubicBezTo>
                  <a:cubicBezTo>
                    <a:pt x="3307432" y="5121957"/>
                    <a:pt x="3111525" y="5120562"/>
                    <a:pt x="2840317" y="5098857"/>
                  </a:cubicBezTo>
                  <a:cubicBezTo>
                    <a:pt x="2569109" y="5077152"/>
                    <a:pt x="2294602" y="5082364"/>
                    <a:pt x="2113718" y="5098857"/>
                  </a:cubicBezTo>
                  <a:cubicBezTo>
                    <a:pt x="1932834" y="5115350"/>
                    <a:pt x="1575934" y="5102784"/>
                    <a:pt x="1420145" y="5098857"/>
                  </a:cubicBezTo>
                  <a:cubicBezTo>
                    <a:pt x="1264356" y="5094930"/>
                    <a:pt x="910536" y="5077945"/>
                    <a:pt x="759600" y="5098857"/>
                  </a:cubicBezTo>
                  <a:cubicBezTo>
                    <a:pt x="608664" y="5119769"/>
                    <a:pt x="430235" y="5112328"/>
                    <a:pt x="132082" y="5098857"/>
                  </a:cubicBezTo>
                  <a:cubicBezTo>
                    <a:pt x="50611" y="5099323"/>
                    <a:pt x="3688" y="5043767"/>
                    <a:pt x="0" y="4966775"/>
                  </a:cubicBezTo>
                  <a:cubicBezTo>
                    <a:pt x="20686" y="4694053"/>
                    <a:pt x="-8041" y="4592802"/>
                    <a:pt x="0" y="4421145"/>
                  </a:cubicBezTo>
                  <a:cubicBezTo>
                    <a:pt x="8041" y="4249488"/>
                    <a:pt x="-24172" y="4001837"/>
                    <a:pt x="0" y="3778822"/>
                  </a:cubicBezTo>
                  <a:cubicBezTo>
                    <a:pt x="24172" y="3555807"/>
                    <a:pt x="-24595" y="3192870"/>
                    <a:pt x="0" y="2991458"/>
                  </a:cubicBezTo>
                  <a:cubicBezTo>
                    <a:pt x="24595" y="2790046"/>
                    <a:pt x="-19422" y="2462576"/>
                    <a:pt x="0" y="2252440"/>
                  </a:cubicBezTo>
                  <a:cubicBezTo>
                    <a:pt x="19422" y="2042304"/>
                    <a:pt x="-13628" y="1726815"/>
                    <a:pt x="0" y="1513423"/>
                  </a:cubicBezTo>
                  <a:cubicBezTo>
                    <a:pt x="13628" y="1300031"/>
                    <a:pt x="4906" y="1188832"/>
                    <a:pt x="0" y="871099"/>
                  </a:cubicBezTo>
                  <a:cubicBezTo>
                    <a:pt x="-4906" y="553366"/>
                    <a:pt x="9710" y="369569"/>
                    <a:pt x="0" y="132082"/>
                  </a:cubicBezTo>
                  <a:close/>
                </a:path>
                <a:path w="3566890" h="5098857" stroke="0" extrusionOk="0">
                  <a:moveTo>
                    <a:pt x="0" y="132082"/>
                  </a:moveTo>
                  <a:cubicBezTo>
                    <a:pt x="-11610" y="56747"/>
                    <a:pt x="57600" y="2000"/>
                    <a:pt x="132082" y="0"/>
                  </a:cubicBezTo>
                  <a:cubicBezTo>
                    <a:pt x="328880" y="3502"/>
                    <a:pt x="493067" y="-2926"/>
                    <a:pt x="759600" y="0"/>
                  </a:cubicBezTo>
                  <a:cubicBezTo>
                    <a:pt x="1026133" y="2926"/>
                    <a:pt x="1218127" y="13033"/>
                    <a:pt x="1453172" y="0"/>
                  </a:cubicBezTo>
                  <a:cubicBezTo>
                    <a:pt x="1688217" y="-13033"/>
                    <a:pt x="1823403" y="-22461"/>
                    <a:pt x="2080690" y="0"/>
                  </a:cubicBezTo>
                  <a:cubicBezTo>
                    <a:pt x="2337977" y="22461"/>
                    <a:pt x="2548728" y="-20089"/>
                    <a:pt x="2708208" y="0"/>
                  </a:cubicBezTo>
                  <a:cubicBezTo>
                    <a:pt x="2867688" y="20089"/>
                    <a:pt x="3203241" y="-14346"/>
                    <a:pt x="3434808" y="0"/>
                  </a:cubicBezTo>
                  <a:cubicBezTo>
                    <a:pt x="3510094" y="-6447"/>
                    <a:pt x="3570459" y="68461"/>
                    <a:pt x="3566890" y="132082"/>
                  </a:cubicBezTo>
                  <a:cubicBezTo>
                    <a:pt x="3577095" y="349451"/>
                    <a:pt x="3575312" y="463786"/>
                    <a:pt x="3566890" y="677712"/>
                  </a:cubicBezTo>
                  <a:cubicBezTo>
                    <a:pt x="3558469" y="891638"/>
                    <a:pt x="3592696" y="1151972"/>
                    <a:pt x="3566890" y="1368382"/>
                  </a:cubicBezTo>
                  <a:cubicBezTo>
                    <a:pt x="3541085" y="1584792"/>
                    <a:pt x="3585356" y="1717551"/>
                    <a:pt x="3566890" y="1962359"/>
                  </a:cubicBezTo>
                  <a:cubicBezTo>
                    <a:pt x="3548424" y="2207167"/>
                    <a:pt x="3539176" y="2346414"/>
                    <a:pt x="3566890" y="2604682"/>
                  </a:cubicBezTo>
                  <a:cubicBezTo>
                    <a:pt x="3594604" y="2862950"/>
                    <a:pt x="3551551" y="3189529"/>
                    <a:pt x="3566890" y="3392046"/>
                  </a:cubicBezTo>
                  <a:cubicBezTo>
                    <a:pt x="3582229" y="3594563"/>
                    <a:pt x="3574264" y="3825257"/>
                    <a:pt x="3566890" y="3986023"/>
                  </a:cubicBezTo>
                  <a:cubicBezTo>
                    <a:pt x="3559516" y="4146789"/>
                    <a:pt x="3581656" y="4549209"/>
                    <a:pt x="3566890" y="4966775"/>
                  </a:cubicBezTo>
                  <a:cubicBezTo>
                    <a:pt x="3562910" y="5044485"/>
                    <a:pt x="3517776" y="5098038"/>
                    <a:pt x="3434808" y="5098857"/>
                  </a:cubicBezTo>
                  <a:cubicBezTo>
                    <a:pt x="3251921" y="5106212"/>
                    <a:pt x="3078317" y="5071198"/>
                    <a:pt x="2873345" y="5098857"/>
                  </a:cubicBezTo>
                  <a:cubicBezTo>
                    <a:pt x="2668373" y="5126516"/>
                    <a:pt x="2503988" y="5067320"/>
                    <a:pt x="2146745" y="5098857"/>
                  </a:cubicBezTo>
                  <a:cubicBezTo>
                    <a:pt x="1789502" y="5130394"/>
                    <a:pt x="1652366" y="5126809"/>
                    <a:pt x="1486200" y="5098857"/>
                  </a:cubicBezTo>
                  <a:cubicBezTo>
                    <a:pt x="1320034" y="5070905"/>
                    <a:pt x="1045761" y="5125964"/>
                    <a:pt x="825654" y="5098857"/>
                  </a:cubicBezTo>
                  <a:cubicBezTo>
                    <a:pt x="605547" y="5071750"/>
                    <a:pt x="461412" y="5110711"/>
                    <a:pt x="132082" y="5098857"/>
                  </a:cubicBezTo>
                  <a:cubicBezTo>
                    <a:pt x="60433" y="5105295"/>
                    <a:pt x="14023" y="5042718"/>
                    <a:pt x="0" y="4966775"/>
                  </a:cubicBezTo>
                  <a:cubicBezTo>
                    <a:pt x="9477" y="4709572"/>
                    <a:pt x="-21466" y="4563536"/>
                    <a:pt x="0" y="4421145"/>
                  </a:cubicBezTo>
                  <a:cubicBezTo>
                    <a:pt x="21466" y="4278754"/>
                    <a:pt x="-32903" y="3987086"/>
                    <a:pt x="0" y="3730475"/>
                  </a:cubicBezTo>
                  <a:cubicBezTo>
                    <a:pt x="32903" y="3473864"/>
                    <a:pt x="34454" y="3230330"/>
                    <a:pt x="0" y="2943111"/>
                  </a:cubicBezTo>
                  <a:cubicBezTo>
                    <a:pt x="-34454" y="2655892"/>
                    <a:pt x="-12925" y="2484967"/>
                    <a:pt x="0" y="2349134"/>
                  </a:cubicBezTo>
                  <a:cubicBezTo>
                    <a:pt x="12925" y="2213301"/>
                    <a:pt x="-27371" y="1835992"/>
                    <a:pt x="0" y="1610117"/>
                  </a:cubicBezTo>
                  <a:cubicBezTo>
                    <a:pt x="27371" y="1384242"/>
                    <a:pt x="5666" y="1226537"/>
                    <a:pt x="0" y="871099"/>
                  </a:cubicBezTo>
                  <a:cubicBezTo>
                    <a:pt x="-5666" y="515661"/>
                    <a:pt x="-22968" y="485952"/>
                    <a:pt x="0" y="13208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6264982">
                    <a:prstGeom prst="roundRect">
                      <a:avLst>
                        <a:gd name="adj" fmla="val 370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F24A9B8-D39C-0647-800C-EAAE047D7DD4}"/>
                </a:ext>
              </a:extLst>
            </p:cNvPr>
            <p:cNvSpPr txBox="1"/>
            <p:nvPr/>
          </p:nvSpPr>
          <p:spPr>
            <a:xfrm>
              <a:off x="4355682" y="1244440"/>
              <a:ext cx="348389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Modern Love" pitchFamily="82" charset="0"/>
                </a:rPr>
                <a:t>Heart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F4887E1-5A0F-F544-BDB7-D87D1073E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88955" y="4892156"/>
              <a:ext cx="1014090" cy="89458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062838-BE84-C640-A1A3-13492FE0C82C}"/>
                </a:ext>
              </a:extLst>
            </p:cNvPr>
            <p:cNvSpPr/>
            <p:nvPr/>
          </p:nvSpPr>
          <p:spPr>
            <a:xfrm>
              <a:off x="5384669" y="4503364"/>
              <a:ext cx="1508918" cy="1508918"/>
            </a:xfrm>
            <a:custGeom>
              <a:avLst/>
              <a:gdLst>
                <a:gd name="connsiteX0" fmla="*/ 0 w 1508918"/>
                <a:gd name="connsiteY0" fmla="*/ 754459 h 1508918"/>
                <a:gd name="connsiteX1" fmla="*/ 754459 w 1508918"/>
                <a:gd name="connsiteY1" fmla="*/ 0 h 1508918"/>
                <a:gd name="connsiteX2" fmla="*/ 1508918 w 1508918"/>
                <a:gd name="connsiteY2" fmla="*/ 754459 h 1508918"/>
                <a:gd name="connsiteX3" fmla="*/ 754459 w 1508918"/>
                <a:gd name="connsiteY3" fmla="*/ 1508918 h 1508918"/>
                <a:gd name="connsiteX4" fmla="*/ 0 w 1508918"/>
                <a:gd name="connsiteY4" fmla="*/ 754459 h 150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918" h="1508918" extrusionOk="0">
                  <a:moveTo>
                    <a:pt x="0" y="754459"/>
                  </a:moveTo>
                  <a:cubicBezTo>
                    <a:pt x="-19957" y="325473"/>
                    <a:pt x="294107" y="16392"/>
                    <a:pt x="754459" y="0"/>
                  </a:cubicBezTo>
                  <a:cubicBezTo>
                    <a:pt x="1177760" y="1395"/>
                    <a:pt x="1450508" y="339640"/>
                    <a:pt x="1508918" y="754459"/>
                  </a:cubicBezTo>
                  <a:cubicBezTo>
                    <a:pt x="1454109" y="1224659"/>
                    <a:pt x="1164256" y="1546940"/>
                    <a:pt x="754459" y="1508918"/>
                  </a:cubicBezTo>
                  <a:cubicBezTo>
                    <a:pt x="317065" y="1497583"/>
                    <a:pt x="72896" y="1205965"/>
                    <a:pt x="0" y="754459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FE0BA4A-47F1-A149-8072-09DDDF0E5FC4}"/>
                </a:ext>
              </a:extLst>
            </p:cNvPr>
            <p:cNvSpPr txBox="1"/>
            <p:nvPr/>
          </p:nvSpPr>
          <p:spPr>
            <a:xfrm>
              <a:off x="4624569" y="2518678"/>
              <a:ext cx="302911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How has it made you feel?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27706E4-2279-8848-AB53-3E72AE44FAD9}"/>
              </a:ext>
            </a:extLst>
          </p:cNvPr>
          <p:cNvGrpSpPr/>
          <p:nvPr/>
        </p:nvGrpSpPr>
        <p:grpSpPr>
          <a:xfrm>
            <a:off x="8091825" y="1082764"/>
            <a:ext cx="3566891" cy="5098857"/>
            <a:chOff x="8091825" y="1082764"/>
            <a:chExt cx="3566891" cy="5098857"/>
          </a:xfrm>
        </p:grpSpPr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17119E03-F40F-614B-BC17-598EBA048D8B}"/>
                </a:ext>
              </a:extLst>
            </p:cNvPr>
            <p:cNvSpPr/>
            <p:nvPr/>
          </p:nvSpPr>
          <p:spPr>
            <a:xfrm>
              <a:off x="8091826" y="1082764"/>
              <a:ext cx="3566890" cy="5098857"/>
            </a:xfrm>
            <a:custGeom>
              <a:avLst/>
              <a:gdLst>
                <a:gd name="connsiteX0" fmla="*/ 0 w 3566890"/>
                <a:gd name="connsiteY0" fmla="*/ 132082 h 5098857"/>
                <a:gd name="connsiteX1" fmla="*/ 132082 w 3566890"/>
                <a:gd name="connsiteY1" fmla="*/ 0 h 5098857"/>
                <a:gd name="connsiteX2" fmla="*/ 759600 w 3566890"/>
                <a:gd name="connsiteY2" fmla="*/ 0 h 5098857"/>
                <a:gd name="connsiteX3" fmla="*/ 1453172 w 3566890"/>
                <a:gd name="connsiteY3" fmla="*/ 0 h 5098857"/>
                <a:gd name="connsiteX4" fmla="*/ 2179772 w 3566890"/>
                <a:gd name="connsiteY4" fmla="*/ 0 h 5098857"/>
                <a:gd name="connsiteX5" fmla="*/ 2741236 w 3566890"/>
                <a:gd name="connsiteY5" fmla="*/ 0 h 5098857"/>
                <a:gd name="connsiteX6" fmla="*/ 3434808 w 3566890"/>
                <a:gd name="connsiteY6" fmla="*/ 0 h 5098857"/>
                <a:gd name="connsiteX7" fmla="*/ 3566890 w 3566890"/>
                <a:gd name="connsiteY7" fmla="*/ 132082 h 5098857"/>
                <a:gd name="connsiteX8" fmla="*/ 3566890 w 3566890"/>
                <a:gd name="connsiteY8" fmla="*/ 822752 h 5098857"/>
                <a:gd name="connsiteX9" fmla="*/ 3566890 w 3566890"/>
                <a:gd name="connsiteY9" fmla="*/ 1561770 h 5098857"/>
                <a:gd name="connsiteX10" fmla="*/ 3566890 w 3566890"/>
                <a:gd name="connsiteY10" fmla="*/ 2349134 h 5098857"/>
                <a:gd name="connsiteX11" fmla="*/ 3566890 w 3566890"/>
                <a:gd name="connsiteY11" fmla="*/ 3039805 h 5098857"/>
                <a:gd name="connsiteX12" fmla="*/ 3566890 w 3566890"/>
                <a:gd name="connsiteY12" fmla="*/ 3585434 h 5098857"/>
                <a:gd name="connsiteX13" fmla="*/ 3566890 w 3566890"/>
                <a:gd name="connsiteY13" fmla="*/ 4372798 h 5098857"/>
                <a:gd name="connsiteX14" fmla="*/ 3566890 w 3566890"/>
                <a:gd name="connsiteY14" fmla="*/ 4966775 h 5098857"/>
                <a:gd name="connsiteX15" fmla="*/ 3434808 w 3566890"/>
                <a:gd name="connsiteY15" fmla="*/ 5098857 h 5098857"/>
                <a:gd name="connsiteX16" fmla="*/ 2840317 w 3566890"/>
                <a:gd name="connsiteY16" fmla="*/ 5098857 h 5098857"/>
                <a:gd name="connsiteX17" fmla="*/ 2113718 w 3566890"/>
                <a:gd name="connsiteY17" fmla="*/ 5098857 h 5098857"/>
                <a:gd name="connsiteX18" fmla="*/ 1420145 w 3566890"/>
                <a:gd name="connsiteY18" fmla="*/ 5098857 h 5098857"/>
                <a:gd name="connsiteX19" fmla="*/ 759600 w 3566890"/>
                <a:gd name="connsiteY19" fmla="*/ 5098857 h 5098857"/>
                <a:gd name="connsiteX20" fmla="*/ 132082 w 3566890"/>
                <a:gd name="connsiteY20" fmla="*/ 5098857 h 5098857"/>
                <a:gd name="connsiteX21" fmla="*/ 0 w 3566890"/>
                <a:gd name="connsiteY21" fmla="*/ 4966775 h 5098857"/>
                <a:gd name="connsiteX22" fmla="*/ 0 w 3566890"/>
                <a:gd name="connsiteY22" fmla="*/ 4421145 h 5098857"/>
                <a:gd name="connsiteX23" fmla="*/ 0 w 3566890"/>
                <a:gd name="connsiteY23" fmla="*/ 3778822 h 5098857"/>
                <a:gd name="connsiteX24" fmla="*/ 0 w 3566890"/>
                <a:gd name="connsiteY24" fmla="*/ 2991458 h 5098857"/>
                <a:gd name="connsiteX25" fmla="*/ 0 w 3566890"/>
                <a:gd name="connsiteY25" fmla="*/ 2252440 h 5098857"/>
                <a:gd name="connsiteX26" fmla="*/ 0 w 3566890"/>
                <a:gd name="connsiteY26" fmla="*/ 1513423 h 5098857"/>
                <a:gd name="connsiteX27" fmla="*/ 0 w 3566890"/>
                <a:gd name="connsiteY27" fmla="*/ 871099 h 5098857"/>
                <a:gd name="connsiteX28" fmla="*/ 0 w 3566890"/>
                <a:gd name="connsiteY28" fmla="*/ 132082 h 509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66890" h="5098857" fill="none" extrusionOk="0">
                  <a:moveTo>
                    <a:pt x="0" y="132082"/>
                  </a:moveTo>
                  <a:cubicBezTo>
                    <a:pt x="3149" y="57728"/>
                    <a:pt x="53029" y="10240"/>
                    <a:pt x="132082" y="0"/>
                  </a:cubicBezTo>
                  <a:cubicBezTo>
                    <a:pt x="359171" y="552"/>
                    <a:pt x="494785" y="28364"/>
                    <a:pt x="759600" y="0"/>
                  </a:cubicBezTo>
                  <a:cubicBezTo>
                    <a:pt x="1024415" y="-28364"/>
                    <a:pt x="1235371" y="-16433"/>
                    <a:pt x="1453172" y="0"/>
                  </a:cubicBezTo>
                  <a:cubicBezTo>
                    <a:pt x="1670973" y="16433"/>
                    <a:pt x="1887423" y="-11411"/>
                    <a:pt x="2179772" y="0"/>
                  </a:cubicBezTo>
                  <a:cubicBezTo>
                    <a:pt x="2472121" y="11411"/>
                    <a:pt x="2495831" y="-185"/>
                    <a:pt x="2741236" y="0"/>
                  </a:cubicBezTo>
                  <a:cubicBezTo>
                    <a:pt x="2986641" y="185"/>
                    <a:pt x="3240407" y="27566"/>
                    <a:pt x="3434808" y="0"/>
                  </a:cubicBezTo>
                  <a:cubicBezTo>
                    <a:pt x="3492421" y="-9363"/>
                    <a:pt x="3567559" y="65709"/>
                    <a:pt x="3566890" y="132082"/>
                  </a:cubicBezTo>
                  <a:cubicBezTo>
                    <a:pt x="3571708" y="466845"/>
                    <a:pt x="3542511" y="639566"/>
                    <a:pt x="3566890" y="822752"/>
                  </a:cubicBezTo>
                  <a:cubicBezTo>
                    <a:pt x="3591270" y="1005938"/>
                    <a:pt x="3543724" y="1379222"/>
                    <a:pt x="3566890" y="1561770"/>
                  </a:cubicBezTo>
                  <a:cubicBezTo>
                    <a:pt x="3590056" y="1744318"/>
                    <a:pt x="3605164" y="2026865"/>
                    <a:pt x="3566890" y="2349134"/>
                  </a:cubicBezTo>
                  <a:cubicBezTo>
                    <a:pt x="3528616" y="2671403"/>
                    <a:pt x="3542535" y="2856950"/>
                    <a:pt x="3566890" y="3039805"/>
                  </a:cubicBezTo>
                  <a:cubicBezTo>
                    <a:pt x="3591245" y="3222660"/>
                    <a:pt x="3593782" y="3316964"/>
                    <a:pt x="3566890" y="3585434"/>
                  </a:cubicBezTo>
                  <a:cubicBezTo>
                    <a:pt x="3539998" y="3853904"/>
                    <a:pt x="3539199" y="4064940"/>
                    <a:pt x="3566890" y="4372798"/>
                  </a:cubicBezTo>
                  <a:cubicBezTo>
                    <a:pt x="3594581" y="4680656"/>
                    <a:pt x="3549301" y="4824909"/>
                    <a:pt x="3566890" y="4966775"/>
                  </a:cubicBezTo>
                  <a:cubicBezTo>
                    <a:pt x="3573877" y="5026389"/>
                    <a:pt x="3499187" y="5108915"/>
                    <a:pt x="3434808" y="5098857"/>
                  </a:cubicBezTo>
                  <a:cubicBezTo>
                    <a:pt x="3307432" y="5121957"/>
                    <a:pt x="3111525" y="5120562"/>
                    <a:pt x="2840317" y="5098857"/>
                  </a:cubicBezTo>
                  <a:cubicBezTo>
                    <a:pt x="2569109" y="5077152"/>
                    <a:pt x="2294602" y="5082364"/>
                    <a:pt x="2113718" y="5098857"/>
                  </a:cubicBezTo>
                  <a:cubicBezTo>
                    <a:pt x="1932834" y="5115350"/>
                    <a:pt x="1575934" y="5102784"/>
                    <a:pt x="1420145" y="5098857"/>
                  </a:cubicBezTo>
                  <a:cubicBezTo>
                    <a:pt x="1264356" y="5094930"/>
                    <a:pt x="910536" y="5077945"/>
                    <a:pt x="759600" y="5098857"/>
                  </a:cubicBezTo>
                  <a:cubicBezTo>
                    <a:pt x="608664" y="5119769"/>
                    <a:pt x="430235" y="5112328"/>
                    <a:pt x="132082" y="5098857"/>
                  </a:cubicBezTo>
                  <a:cubicBezTo>
                    <a:pt x="50611" y="5099323"/>
                    <a:pt x="3688" y="5043767"/>
                    <a:pt x="0" y="4966775"/>
                  </a:cubicBezTo>
                  <a:cubicBezTo>
                    <a:pt x="20686" y="4694053"/>
                    <a:pt x="-8041" y="4592802"/>
                    <a:pt x="0" y="4421145"/>
                  </a:cubicBezTo>
                  <a:cubicBezTo>
                    <a:pt x="8041" y="4249488"/>
                    <a:pt x="-24172" y="4001837"/>
                    <a:pt x="0" y="3778822"/>
                  </a:cubicBezTo>
                  <a:cubicBezTo>
                    <a:pt x="24172" y="3555807"/>
                    <a:pt x="-24595" y="3192870"/>
                    <a:pt x="0" y="2991458"/>
                  </a:cubicBezTo>
                  <a:cubicBezTo>
                    <a:pt x="24595" y="2790046"/>
                    <a:pt x="-19422" y="2462576"/>
                    <a:pt x="0" y="2252440"/>
                  </a:cubicBezTo>
                  <a:cubicBezTo>
                    <a:pt x="19422" y="2042304"/>
                    <a:pt x="-13628" y="1726815"/>
                    <a:pt x="0" y="1513423"/>
                  </a:cubicBezTo>
                  <a:cubicBezTo>
                    <a:pt x="13628" y="1300031"/>
                    <a:pt x="4906" y="1188832"/>
                    <a:pt x="0" y="871099"/>
                  </a:cubicBezTo>
                  <a:cubicBezTo>
                    <a:pt x="-4906" y="553366"/>
                    <a:pt x="9710" y="369569"/>
                    <a:pt x="0" y="132082"/>
                  </a:cubicBezTo>
                  <a:close/>
                </a:path>
                <a:path w="3566890" h="5098857" stroke="0" extrusionOk="0">
                  <a:moveTo>
                    <a:pt x="0" y="132082"/>
                  </a:moveTo>
                  <a:cubicBezTo>
                    <a:pt x="-11610" y="56747"/>
                    <a:pt x="57600" y="2000"/>
                    <a:pt x="132082" y="0"/>
                  </a:cubicBezTo>
                  <a:cubicBezTo>
                    <a:pt x="328880" y="3502"/>
                    <a:pt x="493067" y="-2926"/>
                    <a:pt x="759600" y="0"/>
                  </a:cubicBezTo>
                  <a:cubicBezTo>
                    <a:pt x="1026133" y="2926"/>
                    <a:pt x="1218127" y="13033"/>
                    <a:pt x="1453172" y="0"/>
                  </a:cubicBezTo>
                  <a:cubicBezTo>
                    <a:pt x="1688217" y="-13033"/>
                    <a:pt x="1823403" y="-22461"/>
                    <a:pt x="2080690" y="0"/>
                  </a:cubicBezTo>
                  <a:cubicBezTo>
                    <a:pt x="2337977" y="22461"/>
                    <a:pt x="2548728" y="-20089"/>
                    <a:pt x="2708208" y="0"/>
                  </a:cubicBezTo>
                  <a:cubicBezTo>
                    <a:pt x="2867688" y="20089"/>
                    <a:pt x="3203241" y="-14346"/>
                    <a:pt x="3434808" y="0"/>
                  </a:cubicBezTo>
                  <a:cubicBezTo>
                    <a:pt x="3510094" y="-6447"/>
                    <a:pt x="3570459" y="68461"/>
                    <a:pt x="3566890" y="132082"/>
                  </a:cubicBezTo>
                  <a:cubicBezTo>
                    <a:pt x="3577095" y="349451"/>
                    <a:pt x="3575312" y="463786"/>
                    <a:pt x="3566890" y="677712"/>
                  </a:cubicBezTo>
                  <a:cubicBezTo>
                    <a:pt x="3558469" y="891638"/>
                    <a:pt x="3592696" y="1151972"/>
                    <a:pt x="3566890" y="1368382"/>
                  </a:cubicBezTo>
                  <a:cubicBezTo>
                    <a:pt x="3541085" y="1584792"/>
                    <a:pt x="3585356" y="1717551"/>
                    <a:pt x="3566890" y="1962359"/>
                  </a:cubicBezTo>
                  <a:cubicBezTo>
                    <a:pt x="3548424" y="2207167"/>
                    <a:pt x="3539176" y="2346414"/>
                    <a:pt x="3566890" y="2604682"/>
                  </a:cubicBezTo>
                  <a:cubicBezTo>
                    <a:pt x="3594604" y="2862950"/>
                    <a:pt x="3551551" y="3189529"/>
                    <a:pt x="3566890" y="3392046"/>
                  </a:cubicBezTo>
                  <a:cubicBezTo>
                    <a:pt x="3582229" y="3594563"/>
                    <a:pt x="3574264" y="3825257"/>
                    <a:pt x="3566890" y="3986023"/>
                  </a:cubicBezTo>
                  <a:cubicBezTo>
                    <a:pt x="3559516" y="4146789"/>
                    <a:pt x="3581656" y="4549209"/>
                    <a:pt x="3566890" y="4966775"/>
                  </a:cubicBezTo>
                  <a:cubicBezTo>
                    <a:pt x="3562910" y="5044485"/>
                    <a:pt x="3517776" y="5098038"/>
                    <a:pt x="3434808" y="5098857"/>
                  </a:cubicBezTo>
                  <a:cubicBezTo>
                    <a:pt x="3251921" y="5106212"/>
                    <a:pt x="3078317" y="5071198"/>
                    <a:pt x="2873345" y="5098857"/>
                  </a:cubicBezTo>
                  <a:cubicBezTo>
                    <a:pt x="2668373" y="5126516"/>
                    <a:pt x="2503988" y="5067320"/>
                    <a:pt x="2146745" y="5098857"/>
                  </a:cubicBezTo>
                  <a:cubicBezTo>
                    <a:pt x="1789502" y="5130394"/>
                    <a:pt x="1652366" y="5126809"/>
                    <a:pt x="1486200" y="5098857"/>
                  </a:cubicBezTo>
                  <a:cubicBezTo>
                    <a:pt x="1320034" y="5070905"/>
                    <a:pt x="1045761" y="5125964"/>
                    <a:pt x="825654" y="5098857"/>
                  </a:cubicBezTo>
                  <a:cubicBezTo>
                    <a:pt x="605547" y="5071750"/>
                    <a:pt x="461412" y="5110711"/>
                    <a:pt x="132082" y="5098857"/>
                  </a:cubicBezTo>
                  <a:cubicBezTo>
                    <a:pt x="60433" y="5105295"/>
                    <a:pt x="14023" y="5042718"/>
                    <a:pt x="0" y="4966775"/>
                  </a:cubicBezTo>
                  <a:cubicBezTo>
                    <a:pt x="9477" y="4709572"/>
                    <a:pt x="-21466" y="4563536"/>
                    <a:pt x="0" y="4421145"/>
                  </a:cubicBezTo>
                  <a:cubicBezTo>
                    <a:pt x="21466" y="4278754"/>
                    <a:pt x="-32903" y="3987086"/>
                    <a:pt x="0" y="3730475"/>
                  </a:cubicBezTo>
                  <a:cubicBezTo>
                    <a:pt x="32903" y="3473864"/>
                    <a:pt x="34454" y="3230330"/>
                    <a:pt x="0" y="2943111"/>
                  </a:cubicBezTo>
                  <a:cubicBezTo>
                    <a:pt x="-34454" y="2655892"/>
                    <a:pt x="-12925" y="2484967"/>
                    <a:pt x="0" y="2349134"/>
                  </a:cubicBezTo>
                  <a:cubicBezTo>
                    <a:pt x="12925" y="2213301"/>
                    <a:pt x="-27371" y="1835992"/>
                    <a:pt x="0" y="1610117"/>
                  </a:cubicBezTo>
                  <a:cubicBezTo>
                    <a:pt x="27371" y="1384242"/>
                    <a:pt x="5666" y="1226537"/>
                    <a:pt x="0" y="871099"/>
                  </a:cubicBezTo>
                  <a:cubicBezTo>
                    <a:pt x="-5666" y="515661"/>
                    <a:pt x="-22968" y="485952"/>
                    <a:pt x="0" y="13208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6264982">
                    <a:prstGeom prst="roundRect">
                      <a:avLst>
                        <a:gd name="adj" fmla="val 370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882BF2D-9E53-884A-B4AA-0D3D4F50698E}"/>
                </a:ext>
              </a:extLst>
            </p:cNvPr>
            <p:cNvSpPr txBox="1"/>
            <p:nvPr/>
          </p:nvSpPr>
          <p:spPr>
            <a:xfrm>
              <a:off x="8091825" y="1244439"/>
              <a:ext cx="348063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Modern Love" pitchFamily="82" charset="0"/>
                </a:rPr>
                <a:t>Hashtag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AB099BA-AE4E-E246-B903-44CE2BBC2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00568" y="4867123"/>
              <a:ext cx="933938" cy="900559"/>
            </a:xfrm>
            <a:prstGeom prst="rect">
              <a:avLst/>
            </a:prstGeom>
          </p:spPr>
        </p:pic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FAC12C9-0C48-E646-BD09-43B6D333F921}"/>
                </a:ext>
              </a:extLst>
            </p:cNvPr>
            <p:cNvSpPr/>
            <p:nvPr/>
          </p:nvSpPr>
          <p:spPr>
            <a:xfrm>
              <a:off x="9120812" y="4503364"/>
              <a:ext cx="1508918" cy="1508918"/>
            </a:xfrm>
            <a:custGeom>
              <a:avLst/>
              <a:gdLst>
                <a:gd name="connsiteX0" fmla="*/ 0 w 1508918"/>
                <a:gd name="connsiteY0" fmla="*/ 754459 h 1508918"/>
                <a:gd name="connsiteX1" fmla="*/ 754459 w 1508918"/>
                <a:gd name="connsiteY1" fmla="*/ 0 h 1508918"/>
                <a:gd name="connsiteX2" fmla="*/ 1508918 w 1508918"/>
                <a:gd name="connsiteY2" fmla="*/ 754459 h 1508918"/>
                <a:gd name="connsiteX3" fmla="*/ 754459 w 1508918"/>
                <a:gd name="connsiteY3" fmla="*/ 1508918 h 1508918"/>
                <a:gd name="connsiteX4" fmla="*/ 0 w 1508918"/>
                <a:gd name="connsiteY4" fmla="*/ 754459 h 150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918" h="1508918" extrusionOk="0">
                  <a:moveTo>
                    <a:pt x="0" y="754459"/>
                  </a:moveTo>
                  <a:cubicBezTo>
                    <a:pt x="-19957" y="325473"/>
                    <a:pt x="294107" y="16392"/>
                    <a:pt x="754459" y="0"/>
                  </a:cubicBezTo>
                  <a:cubicBezTo>
                    <a:pt x="1177760" y="1395"/>
                    <a:pt x="1450508" y="339640"/>
                    <a:pt x="1508918" y="754459"/>
                  </a:cubicBezTo>
                  <a:cubicBezTo>
                    <a:pt x="1454109" y="1224659"/>
                    <a:pt x="1164256" y="1546940"/>
                    <a:pt x="754459" y="1508918"/>
                  </a:cubicBezTo>
                  <a:cubicBezTo>
                    <a:pt x="317065" y="1497583"/>
                    <a:pt x="72896" y="1205965"/>
                    <a:pt x="0" y="754459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4CD6AAE-8235-4240-8C4E-6C72145151D5}"/>
                </a:ext>
              </a:extLst>
            </p:cNvPr>
            <p:cNvSpPr txBox="1"/>
            <p:nvPr/>
          </p:nvSpPr>
          <p:spPr>
            <a:xfrm>
              <a:off x="8352978" y="2135106"/>
              <a:ext cx="302911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A little sunshine" panose="02000603000000000000" pitchFamily="2" charset="0"/>
                  <a:ea typeface="A little sunshine" panose="02000603000000000000" pitchFamily="2" charset="0"/>
                </a:rPr>
                <a:t>What will you share with someone else?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9606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1092D1D98EB04A9CD5757F09EF90C6" ma:contentTypeVersion="11" ma:contentTypeDescription="Create a new document." ma:contentTypeScope="" ma:versionID="5d1222ccf2c63d1dccde23eb552560b2">
  <xsd:schema xmlns:xsd="http://www.w3.org/2001/XMLSchema" xmlns:xs="http://www.w3.org/2001/XMLSchema" xmlns:p="http://schemas.microsoft.com/office/2006/metadata/properties" xmlns:ns2="e292a9c6-14b3-4768-adf5-fae5f2aa8e65" xmlns:ns3="c9205dc0-d474-4408-9e20-c0bd9689d362" targetNamespace="http://schemas.microsoft.com/office/2006/metadata/properties" ma:root="true" ma:fieldsID="5c787778b9899bb660e51a24d5e277f9" ns2:_="" ns3:_="">
    <xsd:import namespace="e292a9c6-14b3-4768-adf5-fae5f2aa8e65"/>
    <xsd:import namespace="c9205dc0-d474-4408-9e20-c0bd9689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92a9c6-14b3-4768-adf5-fae5f2aa8e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205dc0-d474-4408-9e20-c0bd9689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2DD17A-212C-45F5-948F-DB793A8A268F}">
  <ds:schemaRefs>
    <ds:schemaRef ds:uri="http://www.w3.org/XML/1998/namespace"/>
    <ds:schemaRef ds:uri="http://schemas.openxmlformats.org/package/2006/metadata/core-properties"/>
    <ds:schemaRef ds:uri="http://purl.org/dc/elements/1.1/"/>
    <ds:schemaRef ds:uri="c9205dc0-d474-4408-9e20-c0bd9689d362"/>
    <ds:schemaRef ds:uri="http://schemas.microsoft.com/office/2006/documentManagement/types"/>
    <ds:schemaRef ds:uri="http://purl.org/dc/dcmitype/"/>
    <ds:schemaRef ds:uri="e292a9c6-14b3-4768-adf5-fae5f2aa8e65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498B25B-F22B-48F5-A8CA-AFD7EB9DA2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B72739-C0F2-4EFE-9F30-2ECD2D8A4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92a9c6-14b3-4768-adf5-fae5f2aa8e65"/>
    <ds:schemaRef ds:uri="c9205dc0-d474-4408-9e20-c0bd9689d3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512</Words>
  <Application>Microsoft Office PowerPoint</Application>
  <PresentationFormat>Widescreen</PresentationFormat>
  <Paragraphs>239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ScrambleMixed</vt:lpstr>
      <vt:lpstr>Sweet Cake</vt:lpstr>
      <vt:lpstr>FunSized</vt:lpstr>
      <vt:lpstr>Modern Love Caps</vt:lpstr>
      <vt:lpstr>Arial</vt:lpstr>
      <vt:lpstr>Modern Love</vt:lpstr>
      <vt:lpstr>A little sunshine</vt:lpstr>
      <vt:lpstr>Homework</vt:lpstr>
      <vt:lpstr>Calibri Light</vt:lpstr>
      <vt:lpstr>Dosis</vt:lpstr>
      <vt:lpstr>Calibri</vt:lpstr>
      <vt:lpstr>Gill Sans MT</vt:lpstr>
      <vt:lpstr>DK Frozen Memory</vt:lpstr>
      <vt:lpstr>KG HAPPY</vt:lpstr>
      <vt:lpstr>BD Cartoon Shout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Calvin Hand</dc:creator>
  <cp:lastModifiedBy>Sue Gill-Daintith</cp:lastModifiedBy>
  <cp:revision>71</cp:revision>
  <dcterms:created xsi:type="dcterms:W3CDTF">2020-05-09T15:38:33Z</dcterms:created>
  <dcterms:modified xsi:type="dcterms:W3CDTF">2020-06-12T09:22:23Z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0x0101007F1092D1D98EB04A9CD5757F09EF90C6</vt:lpwstr>
  </property>
</Properties>
</file>