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0"/>
  </p:notesMasterIdLst>
  <p:sldIdLst>
    <p:sldId id="5072" r:id="rId4"/>
    <p:sldId id="5289" r:id="rId5"/>
    <p:sldId id="5338" r:id="rId6"/>
    <p:sldId id="5388" r:id="rId7"/>
    <p:sldId id="5343" r:id="rId8"/>
    <p:sldId id="5387" r:id="rId9"/>
    <p:sldId id="5339" r:id="rId10"/>
    <p:sldId id="5340" r:id="rId11"/>
    <p:sldId id="5344" r:id="rId12"/>
    <p:sldId id="5386" r:id="rId13"/>
    <p:sldId id="5341" r:id="rId14"/>
    <p:sldId id="5382" r:id="rId15"/>
    <p:sldId id="5383" r:id="rId16"/>
    <p:sldId id="5384" r:id="rId17"/>
    <p:sldId id="5389" r:id="rId18"/>
    <p:sldId id="538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RT" id="{C30B8AE7-F0FC-463D-80A9-94D8635D3B4C}">
          <p14:sldIdLst>
            <p14:sldId id="5072"/>
            <p14:sldId id="5289"/>
            <p14:sldId id="5338"/>
            <p14:sldId id="5388"/>
            <p14:sldId id="5343"/>
            <p14:sldId id="5387"/>
            <p14:sldId id="5339"/>
            <p14:sldId id="5340"/>
            <p14:sldId id="5344"/>
            <p14:sldId id="5386"/>
            <p14:sldId id="5341"/>
            <p14:sldId id="5382"/>
            <p14:sldId id="5383"/>
            <p14:sldId id="5384"/>
            <p14:sldId id="5389"/>
            <p14:sldId id="538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9D1E"/>
    <a:srgbClr val="C007C9"/>
    <a:srgbClr val="0066FF"/>
    <a:srgbClr val="CF2215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72" y="9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65369F-FAAE-4A56-BB0B-44CD0C0D9AFF}" type="datetimeFigureOut">
              <a:rPr lang="en-GB" smtClean="0"/>
              <a:t>20/03/2023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2D367F-B2C4-4232-89E5-13E231AB46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2609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EA8AA-45C9-48E7-BC80-A1A686F952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D63988-387F-4EF4-B2F9-88097FADCC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35FB3-C2EE-470F-A5A7-DA6D1A6A0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5A6B1-594E-44A8-A0EC-EFDFC9097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250323-3744-4F07-9620-B37783F64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1838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B6F80-CA0D-408A-8979-44F03A312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7FE3FF-88B0-4686-A31F-3AEB7A4F5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98D090-CAD2-4C27-B732-84B91B2BF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3782F7-5AD3-4F51-B3C3-167D8815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2461C-3A2C-4F76-A05C-B776A8C1D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8704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2DC3B1-1569-48C2-8754-D09BCCFB9D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FD14BE-9BE8-458C-8274-DCB327979E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93157-4E35-4986-B670-811ED64AB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0582-1053-43F8-8527-1365386F1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B0C77-19CA-44CF-A0E3-3D85954F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5969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EA8AA-45C9-48E7-BC80-A1A686F952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D63988-387F-4EF4-B2F9-88097FADCC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35FB3-C2EE-470F-A5A7-DA6D1A6A0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5A6B1-594E-44A8-A0EC-EFDFC9097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250323-3744-4F07-9620-B37783F64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48569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42A2-1335-4A3B-92D5-20A737B35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3B5FE-DDEC-4B7D-8684-8C9AEA89C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C7EF5-0BFD-44D9-91F2-A00511FEA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B7ABE-06AA-4BCF-9EDF-0F01369EA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9DE68-071D-45A9-8A43-D1231F470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71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8090F-3086-421C-9C62-495E9EDFD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4B53F6-5B63-4C93-A970-F4049B6F0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70591-7392-4051-8229-610543FE7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A93CE-6770-44E9-958A-D1458D76A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1D19F-8993-44A8-AEB7-91402B099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694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990B7-F14A-40ED-9596-A401FAF80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DF209-72DF-472E-954F-1EAB8E503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8ADB8-F855-4D2B-93EB-217444D1B3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A4A165-F325-4B3D-8FA7-BED52E1A7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EA7A67-65B6-442A-A6D2-FA3D8C184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A39735-3DEB-40E1-984E-D17C0B2E8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0948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247D0-37CC-4C07-A3A2-06EA6B4F8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1BE38C-25A7-4C66-9D5C-FD762D171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E03F7-8149-4E7B-A4C5-D0747F12F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DC58A8-3532-43D2-994D-55BDE680E9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970CAB-52A9-44FD-ABB9-C04F102547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4D8861-B32B-46EA-96D1-DFAF9BA73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14E7FF-96B5-4552-80C5-82C3085F0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4A0C44-8943-4FBE-A355-A8DD21A72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3201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E142-9BC2-4318-A3CD-E4FDA5CDC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721BC4-0CB6-4D20-9CFD-B6B9675FF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A90146-D352-4967-89CB-43B84A31B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3C245A-7210-4A42-8FB3-162E8DD91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9193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85A9AD-7E34-425D-AD24-72D251B1D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2EA348-D4E3-4419-99DE-3D3ABE89F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910044-41F4-4A9F-9238-5665DA8ED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0838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95BBC-B543-4CED-A790-EB542A9BF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F326A-DF3A-480D-8081-E63FB6DCC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C05F09-0A2F-4E98-A659-97D673959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53A52E-70C8-4669-AADD-B159E4EF8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BF29A7-C897-4845-BF5D-257BBFA65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DF5BD7-2DA6-4590-A031-518BE0BC7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693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42A2-1335-4A3B-92D5-20A737B35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3B5FE-DDEC-4B7D-8684-8C9AEA89C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C7EF5-0BFD-44D9-91F2-A00511FEA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B7ABE-06AA-4BCF-9EDF-0F01369EA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9DE68-071D-45A9-8A43-D1231F470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94508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733D7-D71C-4E24-9584-943906280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267E5F-7157-449E-8F80-4171D60873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EABDEE-BA61-4444-B3E1-CD5F1EBCA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81BB05-5931-48CD-A0B6-E6C392038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6F0C27-A0A4-4138-A1A0-128955ED0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926781-4241-4CB8-83C9-CF76FB21B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30833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B6F80-CA0D-408A-8979-44F03A312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7FE3FF-88B0-4686-A31F-3AEB7A4F5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98D090-CAD2-4C27-B732-84B91B2BF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3782F7-5AD3-4F51-B3C3-167D8815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2461C-3A2C-4F76-A05C-B776A8C1D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309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2DC3B1-1569-48C2-8754-D09BCCFB9D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FD14BE-9BE8-458C-8274-DCB327979E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93157-4E35-4986-B670-811ED64AB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0582-1053-43F8-8527-1365386F1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B0C77-19CA-44CF-A0E3-3D85954F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3372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EA8AA-45C9-48E7-BC80-A1A686F952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D63988-387F-4EF4-B2F9-88097FADCC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35FB3-C2EE-470F-A5A7-DA6D1A6A0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5A6B1-594E-44A8-A0EC-EFDFC9097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250323-3744-4F07-9620-B37783F64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78286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E42A2-1335-4A3B-92D5-20A737B35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3B5FE-DDEC-4B7D-8684-8C9AEA89C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6C7EF5-0BFD-44D9-91F2-A00511FEA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B7ABE-06AA-4BCF-9EDF-0F01369EA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9DE68-071D-45A9-8A43-D1231F470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39714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8090F-3086-421C-9C62-495E9EDFD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4B53F6-5B63-4C93-A970-F4049B6F0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70591-7392-4051-8229-610543FE7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A93CE-6770-44E9-958A-D1458D76A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1D19F-8993-44A8-AEB7-91402B099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55627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990B7-F14A-40ED-9596-A401FAF80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DF209-72DF-472E-954F-1EAB8E503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8ADB8-F855-4D2B-93EB-217444D1B3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A4A165-F325-4B3D-8FA7-BED52E1A7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EA7A67-65B6-442A-A6D2-FA3D8C184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A39735-3DEB-40E1-984E-D17C0B2E8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13424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247D0-37CC-4C07-A3A2-06EA6B4F8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1BE38C-25A7-4C66-9D5C-FD762D171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E03F7-8149-4E7B-A4C5-D0747F12F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DC58A8-3532-43D2-994D-55BDE680E9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970CAB-52A9-44FD-ABB9-C04F102547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4D8861-B32B-46EA-96D1-DFAF9BA73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14E7FF-96B5-4552-80C5-82C3085F0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4A0C44-8943-4FBE-A355-A8DD21A72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51428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E142-9BC2-4318-A3CD-E4FDA5CDC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721BC4-0CB6-4D20-9CFD-B6B9675FF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A90146-D352-4967-89CB-43B84A31B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3C245A-7210-4A42-8FB3-162E8DD91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23882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85A9AD-7E34-425D-AD24-72D251B1D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2EA348-D4E3-4419-99DE-3D3ABE89F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910044-41F4-4A9F-9238-5665DA8ED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6761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98090F-3086-421C-9C62-495E9EDFD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4B53F6-5B63-4C93-A970-F4049B6F00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70591-7392-4051-8229-610543FE7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A93CE-6770-44E9-958A-D1458D76A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1D19F-8993-44A8-AEB7-91402B099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66448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95BBC-B543-4CED-A790-EB542A9BF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F326A-DF3A-480D-8081-E63FB6DCC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C05F09-0A2F-4E98-A659-97D673959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53A52E-70C8-4669-AADD-B159E4EF8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BF29A7-C897-4845-BF5D-257BBFA65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DF5BD7-2DA6-4590-A031-518BE0BC7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63394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733D7-D71C-4E24-9584-943906280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267E5F-7157-449E-8F80-4171D60873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EABDEE-BA61-4444-B3E1-CD5F1EBCA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81BB05-5931-48CD-A0B6-E6C392038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6F0C27-A0A4-4138-A1A0-128955ED0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926781-4241-4CB8-83C9-CF76FB21B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46542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B6F80-CA0D-408A-8979-44F03A312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7FE3FF-88B0-4686-A31F-3AEB7A4F5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98D090-CAD2-4C27-B732-84B91B2BF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3782F7-5AD3-4F51-B3C3-167D88151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2461C-3A2C-4F76-A05C-B776A8C1D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6228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2DC3B1-1569-48C2-8754-D09BCCFB9D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FD14BE-9BE8-458C-8274-DCB327979E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93157-4E35-4986-B670-811ED64AB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E0582-1053-43F8-8527-1365386F1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B0C77-19CA-44CF-A0E3-3D85954FE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9176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990B7-F14A-40ED-9596-A401FAF80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1DF209-72DF-472E-954F-1EAB8E503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F8ADB8-F855-4D2B-93EB-217444D1B3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A4A165-F325-4B3D-8FA7-BED52E1A7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EA7A67-65B6-442A-A6D2-FA3D8C184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A39735-3DEB-40E1-984E-D17C0B2E8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844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247D0-37CC-4C07-A3A2-06EA6B4F8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1BE38C-25A7-4C66-9D5C-FD762D171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BE03F7-8149-4E7B-A4C5-D0747F12F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DC58A8-3532-43D2-994D-55BDE680E9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970CAB-52A9-44FD-ABB9-C04F102547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4D8861-B32B-46EA-96D1-DFAF9BA73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14E7FF-96B5-4552-80C5-82C3085F0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4A0C44-8943-4FBE-A355-A8DD21A72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8909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BE142-9BC2-4318-A3CD-E4FDA5CDC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721BC4-0CB6-4D20-9CFD-B6B9675FF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A90146-D352-4967-89CB-43B84A31B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3C245A-7210-4A42-8FB3-162E8DD91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8301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85A9AD-7E34-425D-AD24-72D251B1D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2EA348-D4E3-4419-99DE-3D3ABE89F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910044-41F4-4A9F-9238-5665DA8ED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0441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95BBC-B543-4CED-A790-EB542A9BF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EF326A-DF3A-480D-8081-E63FB6DCC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C05F09-0A2F-4E98-A659-97D673959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53A52E-70C8-4669-AADD-B159E4EF8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BF29A7-C897-4845-BF5D-257BBFA65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DF5BD7-2DA6-4590-A031-518BE0BC7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778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733D7-D71C-4E24-9584-943906280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267E5F-7157-449E-8F80-4171D60873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EABDEE-BA61-4444-B3E1-CD5F1EBCA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81BB05-5931-48CD-A0B6-E6C392038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F5C84-2ED3-4074-BB33-046DB5020EF7}" type="datetimeFigureOut">
              <a:rPr lang="en-GB" smtClean="0"/>
              <a:t>20/03/2023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6F0C27-A0A4-4138-A1A0-128955ED0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926781-4241-4CB8-83C9-CF76FB21B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5391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" Target="../slides/slide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" Target="../slides/slide7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" Target="../slides/slide6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2.sv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A4BD7F-D513-4F0C-B0B4-09E1CB4EC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31102-CFFE-47F6-8933-3746EF1C7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32D2F-B932-4BB6-8561-6A5B78DE50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F5C84-2ED3-4074-BB33-046DB5020EF7}" type="datetimeFigureOut">
              <a:rPr lang="en-GB" smtClean="0"/>
              <a:t>20/03/2023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C1482-3447-4023-A500-62E3EC1B4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B7E57-3FC5-4C8D-BA64-CECBA4512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 descr="Home outline">
            <a:hlinkClick r:id="rId13" action="ppaction://hlinksldjump"/>
            <a:extLst>
              <a:ext uri="{FF2B5EF4-FFF2-40B4-BE49-F238E27FC236}">
                <a16:creationId xmlns:a16="http://schemas.microsoft.com/office/drawing/2014/main" id="{43E280CC-33C4-3ECA-266D-6A6481DFB17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669938" y="-92075"/>
            <a:ext cx="522061" cy="52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32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A4BD7F-D513-4F0C-B0B4-09E1CB4EC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31102-CFFE-47F6-8933-3746EF1C7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32D2F-B932-4BB6-8561-6A5B78DE50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F5C84-2ED3-4074-BB33-046DB5020EF7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C1482-3447-4023-A500-62E3EC1B4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B7E57-3FC5-4C8D-BA64-CECBA4512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5B3E1-79C0-45D4-BE86-FF9E5E73D43E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Graphic 7" descr="Home outline">
            <a:hlinkClick r:id="rId13" action="ppaction://hlinksldjump"/>
            <a:extLst>
              <a:ext uri="{FF2B5EF4-FFF2-40B4-BE49-F238E27FC236}">
                <a16:creationId xmlns:a16="http://schemas.microsoft.com/office/drawing/2014/main" id="{86E66BB7-FD15-1093-8C66-7EAE0DAAAF8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669938" y="-92075"/>
            <a:ext cx="522061" cy="52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629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A4BD7F-D513-4F0C-B0B4-09E1CB4EC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31102-CFFE-47F6-8933-3746EF1C72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32D2F-B932-4BB6-8561-6A5B78DE50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F5C84-2ED3-4074-BB33-046DB5020EF7}" type="datetimeFigureOut">
              <a:rPr lang="en-GB" smtClean="0"/>
              <a:t>20/03/2023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C1482-3447-4023-A500-62E3EC1B4B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B7E57-3FC5-4C8D-BA64-CECBA4512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5B3E1-79C0-45D4-BE86-FF9E5E73D43E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 descr="Home outline">
            <a:hlinkClick r:id="rId13" action="ppaction://hlinksldjump"/>
            <a:extLst>
              <a:ext uri="{FF2B5EF4-FFF2-40B4-BE49-F238E27FC236}">
                <a16:creationId xmlns:a16="http://schemas.microsoft.com/office/drawing/2014/main" id="{43E280CC-33C4-3ECA-266D-6A6481DFB17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669938" y="-92075"/>
            <a:ext cx="522061" cy="52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939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104274C-F6F8-4D8E-9734-B4339C4317E8}"/>
              </a:ext>
            </a:extLst>
          </p:cNvPr>
          <p:cNvSpPr txBox="1"/>
          <p:nvPr/>
        </p:nvSpPr>
        <p:spPr>
          <a:xfrm>
            <a:off x="5113736" y="951237"/>
            <a:ext cx="51025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Nourd Light" pitchFamily="50" charset="0"/>
              </a:rPr>
              <a:t>Bolton Maths Hub:</a:t>
            </a:r>
          </a:p>
          <a:p>
            <a:endParaRPr lang="en-GB" sz="3600" dirty="0">
              <a:solidFill>
                <a:schemeClr val="bg1"/>
              </a:solidFill>
              <a:latin typeface="Nourd Light" pitchFamily="50" charset="0"/>
            </a:endParaRPr>
          </a:p>
          <a:p>
            <a:r>
              <a:rPr lang="en-GB" sz="3600" dirty="0">
                <a:solidFill>
                  <a:schemeClr val="bg1"/>
                </a:solidFill>
                <a:latin typeface="Nourd Light" pitchFamily="50" charset="0"/>
              </a:rPr>
              <a:t>Three resource ideas</a:t>
            </a:r>
            <a:endParaRPr lang="en-US" sz="3600" dirty="0">
              <a:solidFill>
                <a:schemeClr val="bg1"/>
              </a:solidFill>
              <a:latin typeface="Nourd Light" pitchFamily="50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BBCCA4-AD8C-4AA9-BA27-9E1B42ABB2F8}"/>
              </a:ext>
            </a:extLst>
          </p:cNvPr>
          <p:cNvSpPr txBox="1"/>
          <p:nvPr/>
        </p:nvSpPr>
        <p:spPr>
          <a:xfrm>
            <a:off x="5113736" y="3429000"/>
            <a:ext cx="32912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CRAIG BARTON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@mrbartonmaths</a:t>
            </a: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068AEA8A-55E7-43FD-B7EA-0187E45290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3789169" cy="37891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C62A45-A04D-4CA1-AA5B-30F575652D53}"/>
              </a:ext>
            </a:extLst>
          </p:cNvPr>
          <p:cNvSpPr txBox="1"/>
          <p:nvPr/>
        </p:nvSpPr>
        <p:spPr>
          <a:xfrm>
            <a:off x="5113736" y="5229655"/>
            <a:ext cx="3427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tipsforteachers.co.uk</a:t>
            </a:r>
          </a:p>
        </p:txBody>
      </p:sp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7E232AC2-8F61-4B74-8B00-917F5F6156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638" b="94839" l="9732" r="89933">
                        <a14:foregroundMark x1="71477" y1="77294" x2="69463" y2="94839"/>
                        <a14:foregroundMark x1="70302" y1="57569" x2="76174" y2="57683"/>
                        <a14:foregroundMark x1="76174" y1="57683" x2="76846" y2="58486"/>
                        <a14:foregroundMark x1="68624" y1="58830" x2="68624" y2="60436"/>
                        <a14:foregroundMark x1="78188" y1="94037" x2="78523" y2="94839"/>
                        <a14:backgroundMark x1="33389" y1="60665" x2="37416" y2="69266"/>
                        <a14:backgroundMark x1="26846" y1="58257" x2="25839" y2="67890"/>
                        <a14:backgroundMark x1="25839" y1="67890" x2="29698" y2="73280"/>
                        <a14:backgroundMark x1="29698" y1="73280" x2="37248" y2="75000"/>
                        <a14:backgroundMark x1="37248" y1="75000" x2="44631" y2="74083"/>
                        <a14:backgroundMark x1="44631" y1="74083" x2="50168" y2="72248"/>
                        <a14:backgroundMark x1="50168" y1="72248" x2="50168" y2="72248"/>
                        <a14:backgroundMark x1="32047" y1="56766" x2="25168" y2="61239"/>
                        <a14:backgroundMark x1="25168" y1="61239" x2="22483" y2="64794"/>
                        <a14:backgroundMark x1="22483" y1="64794" x2="22651" y2="69839"/>
                        <a14:backgroundMark x1="22651" y1="69839" x2="28523" y2="73050"/>
                        <a14:backgroundMark x1="28523" y1="73050" x2="36913" y2="72362"/>
                        <a14:backgroundMark x1="36913" y1="72362" x2="42114" y2="67087"/>
                        <a14:backgroundMark x1="42114" y1="67087" x2="39094" y2="59862"/>
                        <a14:backgroundMark x1="39094" y1="59862" x2="34060" y2="58142"/>
                        <a14:backgroundMark x1="34060" y1="58142" x2="31879" y2="60092"/>
                        <a14:backgroundMark x1="52517" y1="54817" x2="64430" y2="64679"/>
                        <a14:backgroundMark x1="64430" y1="64679" x2="64430" y2="55849"/>
                        <a14:backgroundMark x1="64430" y1="55849" x2="70470" y2="54128"/>
                        <a14:backgroundMark x1="70470" y1="54128" x2="76678" y2="54243"/>
                        <a14:backgroundMark x1="80177" y1="57305" x2="80872" y2="57913"/>
                        <a14:backgroundMark x1="78276" y1="55641" x2="79330" y2="56564"/>
                        <a14:backgroundMark x1="76678" y1="54243" x2="78186" y2="55563"/>
                        <a14:backgroundMark x1="80872" y1="57913" x2="80872" y2="58142"/>
                        <a14:backgroundMark x1="81208" y1="58372" x2="80705" y2="77982"/>
                        <a14:backgroundMark x1="80537" y1="55390" x2="77181" y2="52294"/>
                        <a14:backgroundMark x1="77181" y1="52294" x2="71477" y2="51606"/>
                        <a14:backgroundMark x1="71477" y1="51606" x2="66443" y2="54014"/>
                        <a14:backgroundMark x1="66443" y1="54014" x2="55705" y2="56078"/>
                        <a14:backgroundMark x1="55705" y1="56078" x2="41611" y2="54702"/>
                        <a14:backgroundMark x1="41611" y1="54702" x2="28859" y2="55734"/>
                        <a14:backgroundMark x1="28859" y1="55734" x2="24497" y2="58257"/>
                        <a14:backgroundMark x1="24497" y1="58257" x2="23322" y2="71330"/>
                        <a14:backgroundMark x1="47819" y1="57683" x2="52013" y2="60206"/>
                        <a14:backgroundMark x1="52013" y1="60206" x2="62248" y2="64564"/>
                        <a14:backgroundMark x1="62248" y1="64564" x2="67114" y2="63647"/>
                        <a14:backgroundMark x1="53356" y1="58716" x2="39094" y2="56537"/>
                        <a14:backgroundMark x1="39094" y1="56537" x2="33725" y2="59289"/>
                        <a14:backgroundMark x1="33725" y1="59289" x2="33054" y2="65711"/>
                        <a14:backgroundMark x1="33054" y1="65711" x2="38087" y2="71789"/>
                        <a14:backgroundMark x1="38087" y1="71789" x2="50000" y2="76032"/>
                        <a14:backgroundMark x1="50000" y1="76032" x2="53691" y2="76147"/>
                        <a14:backgroundMark x1="50000" y1="69037" x2="59732" y2="76261"/>
                        <a14:backgroundMark x1="62584" y1="68693" x2="64597" y2="76147"/>
                        <a14:backgroundMark x1="65940" y1="70413" x2="66275" y2="77179"/>
                        <a14:backgroundMark x1="63758" y1="72248" x2="57383" y2="70986"/>
                        <a14:backgroundMark x1="57383" y1="70986" x2="53859" y2="69151"/>
                        <a14:backgroundMark x1="59060" y1="69381" x2="49832" y2="65940"/>
                        <a14:backgroundMark x1="56544" y1="62959" x2="61074" y2="65367"/>
                        <a14:backgroundMark x1="61074" y1="65367" x2="66107" y2="64908"/>
                        <a14:backgroundMark x1="68121" y1="68922" x2="68121" y2="68922"/>
                        <a14:backgroundMark x1="34899" y1="75917" x2="23826" y2="73853"/>
                        <a14:backgroundMark x1="23826" y1="73853" x2="20302" y2="70757"/>
                        <a14:backgroundMark x1="20302" y1="70757" x2="18960" y2="57339"/>
                        <a14:backgroundMark x1="67617" y1="52752" x2="17450" y2="53555"/>
                        <a14:backgroundMark x1="17450" y1="53555" x2="14262" y2="57798"/>
                        <a14:backgroundMark x1="14262" y1="57798" x2="12584" y2="67546"/>
                        <a14:backgroundMark x1="12584" y1="67546" x2="17617" y2="75229"/>
                        <a14:backgroundMark x1="17617" y1="75229" x2="24664" y2="78096"/>
                        <a14:backgroundMark x1="24664" y1="78096" x2="31040" y2="77752"/>
                        <a14:backgroundMark x1="31040" y1="77752" x2="31879" y2="77752"/>
                        <a14:backgroundMark x1="18456" y1="73394" x2="18960" y2="77752"/>
                        <a14:backgroundMark x1="18960" y1="77752" x2="64430" y2="79014"/>
                        <a14:backgroundMark x1="81376" y1="78899" x2="81376" y2="63991"/>
                        <a14:backgroundMark x1="79866" y1="63188" x2="80872" y2="66858"/>
                        <a14:backgroundMark x1="80872" y1="66858" x2="81544" y2="67317"/>
                        <a14:backgroundMark x1="81544" y1="72248" x2="79698" y2="75803"/>
                        <a14:backgroundMark x1="79698" y1="75803" x2="80872" y2="780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601" t="54856" r="16090" b="2145"/>
          <a:stretch/>
        </p:blipFill>
        <p:spPr>
          <a:xfrm>
            <a:off x="828061" y="3429000"/>
            <a:ext cx="1619718" cy="2659840"/>
          </a:xfrm>
          <a:prstGeom prst="rect">
            <a:avLst/>
          </a:prstGeom>
          <a:ln w="98425">
            <a:noFill/>
          </a:ln>
          <a:effectLst>
            <a:outerShdw blurRad="63500" sx="102000" sy="102000" algn="ctr" rotWithShape="0">
              <a:prstClr val="black">
                <a:alpha val="7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3618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BBBCCA4-AD8C-4AA9-BA27-9E1B42ABB2F8}"/>
              </a:ext>
            </a:extLst>
          </p:cNvPr>
          <p:cNvSpPr txBox="1"/>
          <p:nvPr/>
        </p:nvSpPr>
        <p:spPr>
          <a:xfrm>
            <a:off x="2863661" y="472708"/>
            <a:ext cx="57972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Good source of these…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27F160-2FBA-8348-4EC6-47EA595E5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291" y="1507620"/>
            <a:ext cx="9707418" cy="5114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527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F83244-B75D-48F2-61E2-239E25664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dirty="0">
                <a:solidFill>
                  <a:srgbClr val="D19D1E"/>
                </a:solidFill>
              </a:rPr>
              <a:t>Resource 3:</a:t>
            </a:r>
            <a:b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No Number questions</a:t>
            </a:r>
          </a:p>
        </p:txBody>
      </p:sp>
    </p:spTree>
    <p:extLst>
      <p:ext uri="{BB962C8B-B14F-4D97-AF65-F5344CB8AC3E}">
        <p14:creationId xmlns:p14="http://schemas.microsoft.com/office/powerpoint/2010/main" val="21828820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99366FCF-4EE6-23F5-F4B4-98AFC4309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155" y="1117516"/>
            <a:ext cx="7943690" cy="462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2979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id="{B15D120F-D112-8D6E-F4D8-196A66530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088" y="699531"/>
            <a:ext cx="7895824" cy="5314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3629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FF4C1CD0-109D-6DB7-BD26-07DE485D3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463" y="919408"/>
            <a:ext cx="7457073" cy="501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173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BBBCCA4-AD8C-4AA9-BA27-9E1B42ABB2F8}"/>
              </a:ext>
            </a:extLst>
          </p:cNvPr>
          <p:cNvSpPr txBox="1"/>
          <p:nvPr/>
        </p:nvSpPr>
        <p:spPr>
          <a:xfrm>
            <a:off x="7625443" y="843643"/>
            <a:ext cx="452301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Adapt this task to make it easier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Adapt this task to make it harder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How would you support your colleagues in delivering this task?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D0F52881-C8ED-2EE0-2B16-811FF9843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31" y="1188697"/>
            <a:ext cx="6656900" cy="448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13751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BBBCCA4-AD8C-4AA9-BA27-9E1B42ABB2F8}"/>
              </a:ext>
            </a:extLst>
          </p:cNvPr>
          <p:cNvSpPr txBox="1"/>
          <p:nvPr/>
        </p:nvSpPr>
        <p:spPr>
          <a:xfrm>
            <a:off x="2863661" y="472708"/>
            <a:ext cx="57972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Good source of these…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546C78-17E9-D3AE-49E1-9F25FD39C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2402" y="1455938"/>
            <a:ext cx="6887196" cy="505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436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F83244-B75D-48F2-61E2-239E25664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dirty="0">
                <a:solidFill>
                  <a:srgbClr val="D19D1E"/>
                </a:solidFill>
              </a:rPr>
              <a:t>Resource 1:</a:t>
            </a:r>
            <a:b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Completion tables</a:t>
            </a:r>
          </a:p>
        </p:txBody>
      </p:sp>
    </p:spTree>
    <p:extLst>
      <p:ext uri="{BB962C8B-B14F-4D97-AF65-F5344CB8AC3E}">
        <p14:creationId xmlns:p14="http://schemas.microsoft.com/office/powerpoint/2010/main" val="37505882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DB48B4-495F-8CDF-9ED6-726A0B1881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63" y="509691"/>
            <a:ext cx="11702473" cy="5838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596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3E1000-090F-A49F-05E1-5EF5C035A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909" y="466747"/>
            <a:ext cx="11730182" cy="592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087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BBBCCA4-AD8C-4AA9-BA27-9E1B42ABB2F8}"/>
              </a:ext>
            </a:extLst>
          </p:cNvPr>
          <p:cNvSpPr txBox="1"/>
          <p:nvPr/>
        </p:nvSpPr>
        <p:spPr>
          <a:xfrm>
            <a:off x="7625443" y="843643"/>
            <a:ext cx="452301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Adapt this task</a:t>
            </a:r>
            <a:r>
              <a:rPr kumimoji="0" lang="en-GB" sz="3200" b="0" i="0" u="none" strike="noStrike" kern="1200" cap="none" spc="0" normalizeH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 to make it easier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GB" sz="3200" baseline="0" dirty="0">
              <a:solidFill>
                <a:srgbClr val="D19D1E"/>
              </a:solidFill>
              <a:latin typeface="Nourd Light" pitchFamily="50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Adapt this task to make it harder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GB" sz="3200" baseline="0" dirty="0">
              <a:solidFill>
                <a:srgbClr val="D19D1E"/>
              </a:solidFill>
              <a:latin typeface="Nourd Light" pitchFamily="50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How would you support your colleagues in delivering this task?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4358F9-0B82-CB2C-AFC6-3AEA69B28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54" y="1442528"/>
            <a:ext cx="7370619" cy="367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549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BBBCCA4-AD8C-4AA9-BA27-9E1B42ABB2F8}"/>
              </a:ext>
            </a:extLst>
          </p:cNvPr>
          <p:cNvSpPr txBox="1"/>
          <p:nvPr/>
        </p:nvSpPr>
        <p:spPr>
          <a:xfrm>
            <a:off x="2863661" y="472708"/>
            <a:ext cx="57972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Good source of these…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148BD8-4EB8-54F4-D3B8-36C568BD7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185" y="1398654"/>
            <a:ext cx="10581630" cy="505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997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F83244-B75D-48F2-61E2-239E25664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dirty="0">
                <a:solidFill>
                  <a:srgbClr val="D19D1E"/>
                </a:solidFill>
              </a:rPr>
              <a:t>Resource 2:</a:t>
            </a:r>
            <a:b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Variation Spider</a:t>
            </a:r>
          </a:p>
        </p:txBody>
      </p:sp>
    </p:spTree>
    <p:extLst>
      <p:ext uri="{BB962C8B-B14F-4D97-AF65-F5344CB8AC3E}">
        <p14:creationId xmlns:p14="http://schemas.microsoft.com/office/powerpoint/2010/main" val="42331894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7FBA690-919D-8E26-383A-B7504E525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295275"/>
            <a:ext cx="11144250" cy="626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579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BBBCCA4-AD8C-4AA9-BA27-9E1B42ABB2F8}"/>
              </a:ext>
            </a:extLst>
          </p:cNvPr>
          <p:cNvSpPr txBox="1"/>
          <p:nvPr/>
        </p:nvSpPr>
        <p:spPr>
          <a:xfrm>
            <a:off x="7625443" y="843643"/>
            <a:ext cx="452301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Adapt this task to make it easier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Adapt this task to make it harder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D19D1E"/>
                </a:solidFill>
                <a:effectLst/>
                <a:uLnTx/>
                <a:uFillTx/>
                <a:latin typeface="Nourd Light" pitchFamily="50" charset="0"/>
                <a:ea typeface="+mn-ea"/>
                <a:cs typeface="+mn-cs"/>
              </a:rPr>
              <a:t>How would you support your colleagues in delivering this task?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D19D1E"/>
              </a:solidFill>
              <a:effectLst/>
              <a:uLnTx/>
              <a:uFillTx/>
              <a:latin typeface="Nourd Light" pitchFamily="50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A97739-AFFE-FFCD-6D2C-C5F3EED90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52" y="1469943"/>
            <a:ext cx="6966857" cy="391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210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</Words>
  <Application>Microsoft Office PowerPoint</Application>
  <PresentationFormat>Widescreen</PresentationFormat>
  <Paragraphs>27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Nourd Light</vt:lpstr>
      <vt:lpstr>Office Theme</vt:lpstr>
      <vt:lpstr>3_Office Theme</vt:lpstr>
      <vt:lpstr>6_Office Theme</vt:lpstr>
      <vt:lpstr>PowerPoint Presentation</vt:lpstr>
      <vt:lpstr>Resource 1: Completion tables</vt:lpstr>
      <vt:lpstr>PowerPoint Presentation</vt:lpstr>
      <vt:lpstr>PowerPoint Presentation</vt:lpstr>
      <vt:lpstr>PowerPoint Presentation</vt:lpstr>
      <vt:lpstr>PowerPoint Presentation</vt:lpstr>
      <vt:lpstr>Resource 2: Variation Spider</vt:lpstr>
      <vt:lpstr>PowerPoint Presentation</vt:lpstr>
      <vt:lpstr>PowerPoint Presentation</vt:lpstr>
      <vt:lpstr>PowerPoint Presentation</vt:lpstr>
      <vt:lpstr>Resource 3: No Number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Craig Barton</dc:creator>
  <cp:lastModifiedBy>Craig Barton</cp:lastModifiedBy>
  <cp:revision>169</cp:revision>
  <dcterms:created xsi:type="dcterms:W3CDTF">2022-02-28T13:04:41Z</dcterms:created>
  <dcterms:modified xsi:type="dcterms:W3CDTF">2023-03-20T14:54:17Z</dcterms:modified>
</cp:coreProperties>
</file>