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sldIdLst>
    <p:sldId id="6658" r:id="rId3"/>
    <p:sldId id="6424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0F0D33-C9D4-467E-8240-2295814A0047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3DF4134-E161-42C2-97D4-08FC88E74A56}">
      <dgm:prSet/>
      <dgm:spPr/>
      <dgm:t>
        <a:bodyPr/>
        <a:lstStyle/>
        <a:p>
          <a:r>
            <a:rPr lang="en-US" b="0" dirty="0"/>
            <a:t>1. </a:t>
          </a:r>
          <a:r>
            <a:rPr lang="en-GB" b="0" dirty="0"/>
            <a:t>Get students to try the question first, and use confidence scores  </a:t>
          </a:r>
        </a:p>
      </dgm:t>
    </dgm:pt>
    <dgm:pt modelId="{C481A6CE-6ED6-41C6-A999-937F2BF10FD9}" type="parTrans" cxnId="{E96F78B0-DBC9-4C1E-B924-889E5707692D}">
      <dgm:prSet/>
      <dgm:spPr/>
      <dgm:t>
        <a:bodyPr/>
        <a:lstStyle/>
        <a:p>
          <a:endParaRPr lang="en-GB" b="0"/>
        </a:p>
      </dgm:t>
    </dgm:pt>
    <dgm:pt modelId="{3B7CCFC9-2DAC-43DD-B111-A14150FE1D0E}" type="sibTrans" cxnId="{E96F78B0-DBC9-4C1E-B924-889E5707692D}">
      <dgm:prSet/>
      <dgm:spPr/>
      <dgm:t>
        <a:bodyPr/>
        <a:lstStyle/>
        <a:p>
          <a:endParaRPr lang="en-GB" b="0"/>
        </a:p>
      </dgm:t>
    </dgm:pt>
    <dgm:pt modelId="{C89E3B1F-A6F1-EF46-B80C-862FD4546C28}">
      <dgm:prSet/>
      <dgm:spPr/>
      <dgm:t>
        <a:bodyPr/>
        <a:lstStyle/>
        <a:p>
          <a:r>
            <a:rPr lang="en-GB" b="0" dirty="0"/>
            <a:t>2. Gather data on their understanding using mini-whiteboards</a:t>
          </a:r>
        </a:p>
      </dgm:t>
    </dgm:pt>
    <dgm:pt modelId="{07ADFF95-EBA8-2C49-94C4-ACFB31F3B492}" type="parTrans" cxnId="{906A9020-B905-2C41-89F2-55E7911DDA60}">
      <dgm:prSet/>
      <dgm:spPr/>
      <dgm:t>
        <a:bodyPr/>
        <a:lstStyle/>
        <a:p>
          <a:endParaRPr lang="en-GB" b="0"/>
        </a:p>
      </dgm:t>
    </dgm:pt>
    <dgm:pt modelId="{93E0DE68-BA93-B649-98E7-10E33DB4963E}" type="sibTrans" cxnId="{906A9020-B905-2C41-89F2-55E7911DDA60}">
      <dgm:prSet/>
      <dgm:spPr/>
      <dgm:t>
        <a:bodyPr/>
        <a:lstStyle/>
        <a:p>
          <a:endParaRPr lang="en-GB" b="0"/>
        </a:p>
      </dgm:t>
    </dgm:pt>
    <dgm:pt modelId="{D5FCC892-EA5B-6F4D-8736-BB2C35600507}">
      <dgm:prSet/>
      <dgm:spPr/>
      <dgm:t>
        <a:bodyPr/>
        <a:lstStyle/>
        <a:p>
          <a:r>
            <a:rPr lang="en-GB" b="0" dirty="0"/>
            <a:t>3. If understanding is not secure, ask a follow-up question</a:t>
          </a:r>
        </a:p>
      </dgm:t>
    </dgm:pt>
    <dgm:pt modelId="{463F47B3-BCBE-1843-8846-718E6DC945C5}" type="parTrans" cxnId="{C759F9D7-87B6-274B-900C-3A81637DD836}">
      <dgm:prSet/>
      <dgm:spPr/>
      <dgm:t>
        <a:bodyPr/>
        <a:lstStyle/>
        <a:p>
          <a:endParaRPr lang="en-GB" b="0"/>
        </a:p>
      </dgm:t>
    </dgm:pt>
    <dgm:pt modelId="{BD393553-0627-1247-AD05-8BBE33603CE8}" type="sibTrans" cxnId="{C759F9D7-87B6-274B-900C-3A81637DD836}">
      <dgm:prSet/>
      <dgm:spPr/>
      <dgm:t>
        <a:bodyPr/>
        <a:lstStyle/>
        <a:p>
          <a:endParaRPr lang="en-GB" b="0"/>
        </a:p>
      </dgm:t>
    </dgm:pt>
    <dgm:pt modelId="{BD4862B1-F2DC-6541-8D9C-F484C24824FB}">
      <dgm:prSet/>
      <dgm:spPr/>
      <dgm:t>
        <a:bodyPr/>
        <a:lstStyle/>
        <a:p>
          <a:r>
            <a:rPr lang="en-GB" b="0" dirty="0"/>
            <a:t>4. Ask What-if questions</a:t>
          </a:r>
        </a:p>
      </dgm:t>
    </dgm:pt>
    <dgm:pt modelId="{F92F6768-3152-204D-8036-239C745EC78D}" type="parTrans" cxnId="{80225B33-02DC-3243-9026-91B6FE960586}">
      <dgm:prSet/>
      <dgm:spPr/>
      <dgm:t>
        <a:bodyPr/>
        <a:lstStyle/>
        <a:p>
          <a:endParaRPr lang="en-GB" b="0"/>
        </a:p>
      </dgm:t>
    </dgm:pt>
    <dgm:pt modelId="{A8620852-EEAA-F74B-B831-EA4AF5EE20B5}" type="sibTrans" cxnId="{80225B33-02DC-3243-9026-91B6FE960586}">
      <dgm:prSet/>
      <dgm:spPr/>
      <dgm:t>
        <a:bodyPr/>
        <a:lstStyle/>
        <a:p>
          <a:endParaRPr lang="en-GB" b="0"/>
        </a:p>
      </dgm:t>
    </dgm:pt>
    <dgm:pt modelId="{A1BD56FF-F51C-C641-951A-4736191AC432}">
      <dgm:prSet/>
      <dgm:spPr/>
      <dgm:t>
        <a:bodyPr/>
        <a:lstStyle/>
        <a:p>
          <a:r>
            <a:rPr lang="en-GB" b="0" dirty="0"/>
            <a:t>5. Ask students to create review cards</a:t>
          </a:r>
        </a:p>
      </dgm:t>
    </dgm:pt>
    <dgm:pt modelId="{CFE01968-9EF0-D745-8770-07FCEF843186}" type="parTrans" cxnId="{F6714A9E-1533-384F-895D-4982628C79A4}">
      <dgm:prSet/>
      <dgm:spPr/>
      <dgm:t>
        <a:bodyPr/>
        <a:lstStyle/>
        <a:p>
          <a:endParaRPr lang="en-GB" b="0"/>
        </a:p>
      </dgm:t>
    </dgm:pt>
    <dgm:pt modelId="{E7D300C9-B53B-684F-9A07-DDEF87B86F22}" type="sibTrans" cxnId="{F6714A9E-1533-384F-895D-4982628C79A4}">
      <dgm:prSet/>
      <dgm:spPr/>
      <dgm:t>
        <a:bodyPr/>
        <a:lstStyle/>
        <a:p>
          <a:endParaRPr lang="en-GB" b="0"/>
        </a:p>
      </dgm:t>
    </dgm:pt>
    <dgm:pt modelId="{FA9AEDC4-C865-4FE5-BBC9-EB6FC1CB57ED}" type="pres">
      <dgm:prSet presAssocID="{780F0D33-C9D4-467E-8240-2295814A0047}" presName="diagram" presStyleCnt="0">
        <dgm:presLayoutVars>
          <dgm:dir/>
          <dgm:resizeHandles val="exact"/>
        </dgm:presLayoutVars>
      </dgm:prSet>
      <dgm:spPr/>
    </dgm:pt>
    <dgm:pt modelId="{598519C1-2350-4069-A639-7A9F87C0BEB3}" type="pres">
      <dgm:prSet presAssocID="{43DF4134-E161-42C2-97D4-08FC88E74A56}" presName="node" presStyleLbl="node1" presStyleIdx="0" presStyleCnt="5">
        <dgm:presLayoutVars>
          <dgm:bulletEnabled val="1"/>
        </dgm:presLayoutVars>
      </dgm:prSet>
      <dgm:spPr/>
    </dgm:pt>
    <dgm:pt modelId="{42C638DB-3224-CE47-8317-6619C3F24C0D}" type="pres">
      <dgm:prSet presAssocID="{3B7CCFC9-2DAC-43DD-B111-A14150FE1D0E}" presName="sibTrans" presStyleCnt="0"/>
      <dgm:spPr/>
    </dgm:pt>
    <dgm:pt modelId="{24124EC5-EE75-4848-8440-83E8146A0E38}" type="pres">
      <dgm:prSet presAssocID="{C89E3B1F-A6F1-EF46-B80C-862FD4546C28}" presName="node" presStyleLbl="node1" presStyleIdx="1" presStyleCnt="5">
        <dgm:presLayoutVars>
          <dgm:bulletEnabled val="1"/>
        </dgm:presLayoutVars>
      </dgm:prSet>
      <dgm:spPr/>
    </dgm:pt>
    <dgm:pt modelId="{010756DD-0B8A-BE4B-9131-62E81F3977EB}" type="pres">
      <dgm:prSet presAssocID="{93E0DE68-BA93-B649-98E7-10E33DB4963E}" presName="sibTrans" presStyleCnt="0"/>
      <dgm:spPr/>
    </dgm:pt>
    <dgm:pt modelId="{AB998047-5088-5A45-9524-EAF1BEEA0EA5}" type="pres">
      <dgm:prSet presAssocID="{D5FCC892-EA5B-6F4D-8736-BB2C35600507}" presName="node" presStyleLbl="node1" presStyleIdx="2" presStyleCnt="5">
        <dgm:presLayoutVars>
          <dgm:bulletEnabled val="1"/>
        </dgm:presLayoutVars>
      </dgm:prSet>
      <dgm:spPr/>
    </dgm:pt>
    <dgm:pt modelId="{F49977BA-F5D6-954E-8599-44AD80E2B6A0}" type="pres">
      <dgm:prSet presAssocID="{BD393553-0627-1247-AD05-8BBE33603CE8}" presName="sibTrans" presStyleCnt="0"/>
      <dgm:spPr/>
    </dgm:pt>
    <dgm:pt modelId="{FF902BF7-95A4-CA46-B2FA-788AFECBC7B2}" type="pres">
      <dgm:prSet presAssocID="{BD4862B1-F2DC-6541-8D9C-F484C24824FB}" presName="node" presStyleLbl="node1" presStyleIdx="3" presStyleCnt="5">
        <dgm:presLayoutVars>
          <dgm:bulletEnabled val="1"/>
        </dgm:presLayoutVars>
      </dgm:prSet>
      <dgm:spPr/>
    </dgm:pt>
    <dgm:pt modelId="{928BAF74-4880-044C-B852-74518405B3A1}" type="pres">
      <dgm:prSet presAssocID="{A8620852-EEAA-F74B-B831-EA4AF5EE20B5}" presName="sibTrans" presStyleCnt="0"/>
      <dgm:spPr/>
    </dgm:pt>
    <dgm:pt modelId="{F0493E63-561C-B24B-B177-C3FDA642642F}" type="pres">
      <dgm:prSet presAssocID="{A1BD56FF-F51C-C641-951A-4736191AC432}" presName="node" presStyleLbl="node1" presStyleIdx="4" presStyleCnt="5">
        <dgm:presLayoutVars>
          <dgm:bulletEnabled val="1"/>
        </dgm:presLayoutVars>
      </dgm:prSet>
      <dgm:spPr/>
    </dgm:pt>
  </dgm:ptLst>
  <dgm:cxnLst>
    <dgm:cxn modelId="{906A9020-B905-2C41-89F2-55E7911DDA60}" srcId="{780F0D33-C9D4-467E-8240-2295814A0047}" destId="{C89E3B1F-A6F1-EF46-B80C-862FD4546C28}" srcOrd="1" destOrd="0" parTransId="{07ADFF95-EBA8-2C49-94C4-ACFB31F3B492}" sibTransId="{93E0DE68-BA93-B649-98E7-10E33DB4963E}"/>
    <dgm:cxn modelId="{80225B33-02DC-3243-9026-91B6FE960586}" srcId="{780F0D33-C9D4-467E-8240-2295814A0047}" destId="{BD4862B1-F2DC-6541-8D9C-F484C24824FB}" srcOrd="3" destOrd="0" parTransId="{F92F6768-3152-204D-8036-239C745EC78D}" sibTransId="{A8620852-EEAA-F74B-B831-EA4AF5EE20B5}"/>
    <dgm:cxn modelId="{95F6A94C-9805-4EFE-BD0B-E2964706DD0B}" type="presOf" srcId="{780F0D33-C9D4-467E-8240-2295814A0047}" destId="{FA9AEDC4-C865-4FE5-BBC9-EB6FC1CB57ED}" srcOrd="0" destOrd="0" presId="urn:microsoft.com/office/officeart/2005/8/layout/default"/>
    <dgm:cxn modelId="{E9C1CA86-F269-A245-9104-0EC0F5A981DF}" type="presOf" srcId="{C89E3B1F-A6F1-EF46-B80C-862FD4546C28}" destId="{24124EC5-EE75-4848-8440-83E8146A0E38}" srcOrd="0" destOrd="0" presId="urn:microsoft.com/office/officeart/2005/8/layout/default"/>
    <dgm:cxn modelId="{F6714A9E-1533-384F-895D-4982628C79A4}" srcId="{780F0D33-C9D4-467E-8240-2295814A0047}" destId="{A1BD56FF-F51C-C641-951A-4736191AC432}" srcOrd="4" destOrd="0" parTransId="{CFE01968-9EF0-D745-8770-07FCEF843186}" sibTransId="{E7D300C9-B53B-684F-9A07-DDEF87B86F22}"/>
    <dgm:cxn modelId="{E96F78B0-DBC9-4C1E-B924-889E5707692D}" srcId="{780F0D33-C9D4-467E-8240-2295814A0047}" destId="{43DF4134-E161-42C2-97D4-08FC88E74A56}" srcOrd="0" destOrd="0" parTransId="{C481A6CE-6ED6-41C6-A999-937F2BF10FD9}" sibTransId="{3B7CCFC9-2DAC-43DD-B111-A14150FE1D0E}"/>
    <dgm:cxn modelId="{58ABEDC2-8962-FE40-92C4-58FB845B25BA}" type="presOf" srcId="{D5FCC892-EA5B-6F4D-8736-BB2C35600507}" destId="{AB998047-5088-5A45-9524-EAF1BEEA0EA5}" srcOrd="0" destOrd="0" presId="urn:microsoft.com/office/officeart/2005/8/layout/default"/>
    <dgm:cxn modelId="{DA3D6ACE-6C31-459C-A0EB-1D0D430CDEC2}" type="presOf" srcId="{43DF4134-E161-42C2-97D4-08FC88E74A56}" destId="{598519C1-2350-4069-A639-7A9F87C0BEB3}" srcOrd="0" destOrd="0" presId="urn:microsoft.com/office/officeart/2005/8/layout/default"/>
    <dgm:cxn modelId="{C759F9D7-87B6-274B-900C-3A81637DD836}" srcId="{780F0D33-C9D4-467E-8240-2295814A0047}" destId="{D5FCC892-EA5B-6F4D-8736-BB2C35600507}" srcOrd="2" destOrd="0" parTransId="{463F47B3-BCBE-1843-8846-718E6DC945C5}" sibTransId="{BD393553-0627-1247-AD05-8BBE33603CE8}"/>
    <dgm:cxn modelId="{804C9FDC-FD31-E040-8CE2-4190F5053751}" type="presOf" srcId="{A1BD56FF-F51C-C641-951A-4736191AC432}" destId="{F0493E63-561C-B24B-B177-C3FDA642642F}" srcOrd="0" destOrd="0" presId="urn:microsoft.com/office/officeart/2005/8/layout/default"/>
    <dgm:cxn modelId="{E55CBEFB-BF4F-DE49-A100-D0CE4CAFDBC4}" type="presOf" srcId="{BD4862B1-F2DC-6541-8D9C-F484C24824FB}" destId="{FF902BF7-95A4-CA46-B2FA-788AFECBC7B2}" srcOrd="0" destOrd="0" presId="urn:microsoft.com/office/officeart/2005/8/layout/default"/>
    <dgm:cxn modelId="{2F7CFFD5-0CE0-432B-9800-75E44C4C48B5}" type="presParOf" srcId="{FA9AEDC4-C865-4FE5-BBC9-EB6FC1CB57ED}" destId="{598519C1-2350-4069-A639-7A9F87C0BEB3}" srcOrd="0" destOrd="0" presId="urn:microsoft.com/office/officeart/2005/8/layout/default"/>
    <dgm:cxn modelId="{5D1768A1-03F7-554A-AEA0-EAB98E12AECF}" type="presParOf" srcId="{FA9AEDC4-C865-4FE5-BBC9-EB6FC1CB57ED}" destId="{42C638DB-3224-CE47-8317-6619C3F24C0D}" srcOrd="1" destOrd="0" presId="urn:microsoft.com/office/officeart/2005/8/layout/default"/>
    <dgm:cxn modelId="{4EF13EF7-DAB7-444E-B7F7-7EBB3F10E6F5}" type="presParOf" srcId="{FA9AEDC4-C865-4FE5-BBC9-EB6FC1CB57ED}" destId="{24124EC5-EE75-4848-8440-83E8146A0E38}" srcOrd="2" destOrd="0" presId="urn:microsoft.com/office/officeart/2005/8/layout/default"/>
    <dgm:cxn modelId="{105E9B53-352A-4545-9992-189B485C053D}" type="presParOf" srcId="{FA9AEDC4-C865-4FE5-BBC9-EB6FC1CB57ED}" destId="{010756DD-0B8A-BE4B-9131-62E81F3977EB}" srcOrd="3" destOrd="0" presId="urn:microsoft.com/office/officeart/2005/8/layout/default"/>
    <dgm:cxn modelId="{F4560022-1492-9140-9622-2DBE00997205}" type="presParOf" srcId="{FA9AEDC4-C865-4FE5-BBC9-EB6FC1CB57ED}" destId="{AB998047-5088-5A45-9524-EAF1BEEA0EA5}" srcOrd="4" destOrd="0" presId="urn:microsoft.com/office/officeart/2005/8/layout/default"/>
    <dgm:cxn modelId="{81A5859C-FE23-2049-ACAE-220AA9334999}" type="presParOf" srcId="{FA9AEDC4-C865-4FE5-BBC9-EB6FC1CB57ED}" destId="{F49977BA-F5D6-954E-8599-44AD80E2B6A0}" srcOrd="5" destOrd="0" presId="urn:microsoft.com/office/officeart/2005/8/layout/default"/>
    <dgm:cxn modelId="{C3FF41AA-654C-E049-9591-EEF43E66023E}" type="presParOf" srcId="{FA9AEDC4-C865-4FE5-BBC9-EB6FC1CB57ED}" destId="{FF902BF7-95A4-CA46-B2FA-788AFECBC7B2}" srcOrd="6" destOrd="0" presId="urn:microsoft.com/office/officeart/2005/8/layout/default"/>
    <dgm:cxn modelId="{FCFC3FEF-4202-4349-A0BE-804FB921F832}" type="presParOf" srcId="{FA9AEDC4-C865-4FE5-BBC9-EB6FC1CB57ED}" destId="{928BAF74-4880-044C-B852-74518405B3A1}" srcOrd="7" destOrd="0" presId="urn:microsoft.com/office/officeart/2005/8/layout/default"/>
    <dgm:cxn modelId="{CB85C33D-1473-5B42-8E55-F3B06089C848}" type="presParOf" srcId="{FA9AEDC4-C865-4FE5-BBC9-EB6FC1CB57ED}" destId="{F0493E63-561C-B24B-B177-C3FDA642642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8519C1-2350-4069-A639-7A9F87C0BEB3}">
      <dsp:nvSpPr>
        <dsp:cNvPr id="0" name=""/>
        <dsp:cNvSpPr/>
      </dsp:nvSpPr>
      <dsp:spPr>
        <a:xfrm>
          <a:off x="133298" y="517"/>
          <a:ext cx="3028329" cy="18169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0" kern="1200" dirty="0"/>
            <a:t>1. </a:t>
          </a:r>
          <a:r>
            <a:rPr lang="en-GB" sz="2700" b="0" kern="1200" dirty="0"/>
            <a:t>Get students to try the question first, and use confidence scores  </a:t>
          </a:r>
        </a:p>
      </dsp:txBody>
      <dsp:txXfrm>
        <a:off x="133298" y="517"/>
        <a:ext cx="3028329" cy="1816997"/>
      </dsp:txXfrm>
    </dsp:sp>
    <dsp:sp modelId="{24124EC5-EE75-4848-8440-83E8146A0E38}">
      <dsp:nvSpPr>
        <dsp:cNvPr id="0" name=""/>
        <dsp:cNvSpPr/>
      </dsp:nvSpPr>
      <dsp:spPr>
        <a:xfrm>
          <a:off x="3464460" y="517"/>
          <a:ext cx="3028329" cy="18169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b="0" kern="1200" dirty="0"/>
            <a:t>2. Gather data on their understanding using mini-whiteboards</a:t>
          </a:r>
        </a:p>
      </dsp:txBody>
      <dsp:txXfrm>
        <a:off x="3464460" y="517"/>
        <a:ext cx="3028329" cy="1816997"/>
      </dsp:txXfrm>
    </dsp:sp>
    <dsp:sp modelId="{AB998047-5088-5A45-9524-EAF1BEEA0EA5}">
      <dsp:nvSpPr>
        <dsp:cNvPr id="0" name=""/>
        <dsp:cNvSpPr/>
      </dsp:nvSpPr>
      <dsp:spPr>
        <a:xfrm>
          <a:off x="133298" y="2120348"/>
          <a:ext cx="3028329" cy="18169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b="0" kern="1200" dirty="0"/>
            <a:t>3. If understanding is not secure, ask a follow-up question</a:t>
          </a:r>
        </a:p>
      </dsp:txBody>
      <dsp:txXfrm>
        <a:off x="133298" y="2120348"/>
        <a:ext cx="3028329" cy="1816997"/>
      </dsp:txXfrm>
    </dsp:sp>
    <dsp:sp modelId="{FF902BF7-95A4-CA46-B2FA-788AFECBC7B2}">
      <dsp:nvSpPr>
        <dsp:cNvPr id="0" name=""/>
        <dsp:cNvSpPr/>
      </dsp:nvSpPr>
      <dsp:spPr>
        <a:xfrm>
          <a:off x="3464460" y="2120348"/>
          <a:ext cx="3028329" cy="18169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b="0" kern="1200" dirty="0"/>
            <a:t>4. Ask What-if questions</a:t>
          </a:r>
        </a:p>
      </dsp:txBody>
      <dsp:txXfrm>
        <a:off x="3464460" y="2120348"/>
        <a:ext cx="3028329" cy="1816997"/>
      </dsp:txXfrm>
    </dsp:sp>
    <dsp:sp modelId="{F0493E63-561C-B24B-B177-C3FDA642642F}">
      <dsp:nvSpPr>
        <dsp:cNvPr id="0" name=""/>
        <dsp:cNvSpPr/>
      </dsp:nvSpPr>
      <dsp:spPr>
        <a:xfrm>
          <a:off x="1798879" y="4240178"/>
          <a:ext cx="3028329" cy="18169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b="0" kern="1200" dirty="0"/>
            <a:t>5. Ask students to create review cards</a:t>
          </a:r>
        </a:p>
      </dsp:txBody>
      <dsp:txXfrm>
        <a:off x="1798879" y="4240178"/>
        <a:ext cx="3028329" cy="18169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EA8AA-45C9-48E7-BC80-A1A686F952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D63988-387F-4EF4-B2F9-88097FADCC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35FB3-C2EE-470F-A5A7-DA6D1A6A0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5A6B1-594E-44A8-A0EC-EFDFC9097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50323-3744-4F07-9620-B37783F64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149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B6F80-CA0D-408A-8979-44F03A312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7FE3FF-88B0-4686-A31F-3AEB7A4F5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8D090-CAD2-4C27-B732-84B91B2BF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782F7-5AD3-4F51-B3C3-167D8815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2461C-3A2C-4F76-A05C-B776A8C1D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513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2DC3B1-1569-48C2-8754-D09BCCFB9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FD14BE-9BE8-458C-8274-DCB327979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93157-4E35-4986-B670-811ED64AB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0582-1053-43F8-8527-1365386F1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B0C77-19CA-44CF-A0E3-3D85954F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0743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EA8AA-45C9-48E7-BC80-A1A686F952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D63988-387F-4EF4-B2F9-88097FADCC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35FB3-C2EE-470F-A5A7-DA6D1A6A0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5A6B1-594E-44A8-A0EC-EFDFC9097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50323-3744-4F07-9620-B37783F64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969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42A2-1335-4A3B-92D5-20A737B35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3B5FE-DDEC-4B7D-8684-8C9AEA89C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C7EF5-0BFD-44D9-91F2-A00511FEA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B7ABE-06AA-4BCF-9EDF-0F01369E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9DE68-071D-45A9-8A43-D1231F47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67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8090F-3086-421C-9C62-495E9EDFD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B53F6-5B63-4C93-A970-F4049B6F0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70591-7392-4051-8229-610543FE7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A93CE-6770-44E9-958A-D1458D76A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1D19F-8993-44A8-AEB7-91402B099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695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990B7-F14A-40ED-9596-A401FAF80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DF209-72DF-472E-954F-1EAB8E503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8ADB8-F855-4D2B-93EB-217444D1B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A4A165-F325-4B3D-8FA7-BED52E1A7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EA7A67-65B6-442A-A6D2-FA3D8C184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39735-3DEB-40E1-984E-D17C0B2E8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98211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247D0-37CC-4C07-A3A2-06EA6B4F8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1BE38C-25A7-4C66-9D5C-FD762D171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E03F7-8149-4E7B-A4C5-D0747F12F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DC58A8-3532-43D2-994D-55BDE680E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970CAB-52A9-44FD-ABB9-C04F102547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4D8861-B32B-46EA-96D1-DFAF9BA73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14E7FF-96B5-4552-80C5-82C3085F0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4A0C44-8943-4FBE-A355-A8DD21A72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09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E142-9BC2-4318-A3CD-E4FDA5CDC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721BC4-0CB6-4D20-9CFD-B6B9675FF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A90146-D352-4967-89CB-43B84A31B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3C245A-7210-4A42-8FB3-162E8DD91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8879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85A9AD-7E34-425D-AD24-72D251B1D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2EA348-D4E3-4419-99DE-3D3ABE89F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910044-41F4-4A9F-9238-5665DA8ED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04826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95BBC-B543-4CED-A790-EB542A9BF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F326A-DF3A-480D-8081-E63FB6DCC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C05F09-0A2F-4E98-A659-97D673959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53A52E-70C8-4669-AADD-B159E4EF8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BF29A7-C897-4845-BF5D-257BBFA65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F5BD7-2DA6-4590-A031-518BE0BC7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4839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42A2-1335-4A3B-92D5-20A737B35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3B5FE-DDEC-4B7D-8684-8C9AEA89C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C7EF5-0BFD-44D9-91F2-A00511FEA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B7ABE-06AA-4BCF-9EDF-0F01369E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9DE68-071D-45A9-8A43-D1231F47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4703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733D7-D71C-4E24-9584-943906280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267E5F-7157-449E-8F80-4171D60873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EABDEE-BA61-4444-B3E1-CD5F1EBCA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1BB05-5931-48CD-A0B6-E6C392038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6F0C27-A0A4-4138-A1A0-128955ED0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26781-4241-4CB8-83C9-CF76FB21B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1035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B6F80-CA0D-408A-8979-44F03A312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7FE3FF-88B0-4686-A31F-3AEB7A4F5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8D090-CAD2-4C27-B732-84B91B2BF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782F7-5AD3-4F51-B3C3-167D8815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2461C-3A2C-4F76-A05C-B776A8C1D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872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2DC3B1-1569-48C2-8754-D09BCCFB9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FD14BE-9BE8-458C-8274-DCB327979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93157-4E35-4986-B670-811ED64AB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0582-1053-43F8-8527-1365386F1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B0C77-19CA-44CF-A0E3-3D85954F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978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8090F-3086-421C-9C62-495E9EDFD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B53F6-5B63-4C93-A970-F4049B6F0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70591-7392-4051-8229-610543FE7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A93CE-6770-44E9-958A-D1458D76A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1D19F-8993-44A8-AEB7-91402B099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12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990B7-F14A-40ED-9596-A401FAF80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DF209-72DF-472E-954F-1EAB8E503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8ADB8-F855-4D2B-93EB-217444D1B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A4A165-F325-4B3D-8FA7-BED52E1A7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EA7A67-65B6-442A-A6D2-FA3D8C184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39735-3DEB-40E1-984E-D17C0B2E8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270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247D0-37CC-4C07-A3A2-06EA6B4F8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1BE38C-25A7-4C66-9D5C-FD762D171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E03F7-8149-4E7B-A4C5-D0747F12F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DC58A8-3532-43D2-994D-55BDE680E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970CAB-52A9-44FD-ABB9-C04F102547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4D8861-B32B-46EA-96D1-DFAF9BA73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14E7FF-96B5-4552-80C5-82C3085F0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4A0C44-8943-4FBE-A355-A8DD21A72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901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E142-9BC2-4318-A3CD-E4FDA5CDC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721BC4-0CB6-4D20-9CFD-B6B9675FF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A90146-D352-4967-89CB-43B84A31B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3C245A-7210-4A42-8FB3-162E8DD91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580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85A9AD-7E34-425D-AD24-72D251B1D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2EA348-D4E3-4419-99DE-3D3ABE89F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910044-41F4-4A9F-9238-5665DA8ED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1243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95BBC-B543-4CED-A790-EB542A9BF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F326A-DF3A-480D-8081-E63FB6DCC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C05F09-0A2F-4E98-A659-97D673959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53A52E-70C8-4669-AADD-B159E4EF8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BF29A7-C897-4845-BF5D-257BBFA65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F5BD7-2DA6-4590-A031-518BE0BC7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526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733D7-D71C-4E24-9584-943906280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267E5F-7157-449E-8F80-4171D60873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EABDEE-BA61-4444-B3E1-CD5F1EBCA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1BB05-5931-48CD-A0B6-E6C392038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6F0C27-A0A4-4138-A1A0-128955ED0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26781-4241-4CB8-83C9-CF76FB21B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90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A4BD7F-D513-4F0C-B0B4-09E1CB4E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31102-CFFE-47F6-8933-3746EF1C7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32D2F-B932-4BB6-8561-6A5B78DE50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C1482-3447-4023-A500-62E3EC1B4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B7E57-3FC5-4C8D-BA64-CECBA4512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Graphic 6" descr="Home outline">
            <a:hlinkClick r:id="" action="ppaction://noaction"/>
            <a:extLst>
              <a:ext uri="{FF2B5EF4-FFF2-40B4-BE49-F238E27FC236}">
                <a16:creationId xmlns:a16="http://schemas.microsoft.com/office/drawing/2014/main" id="{E5B9F5FB-59CE-FDCB-C43B-82EC2EC589D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669938" y="-92075"/>
            <a:ext cx="522061" cy="52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393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A4BD7F-D513-4F0C-B0B4-09E1CB4E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31102-CFFE-47F6-8933-3746EF1C7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32D2F-B932-4BB6-8561-6A5B78DE50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F5C84-2ED3-4074-BB33-046DB5020EF7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C1482-3447-4023-A500-62E3EC1B4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B7E57-3FC5-4C8D-BA64-CECBA4512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Graphic 6" descr="Home outline">
            <a:hlinkClick r:id="" action="ppaction://noaction"/>
            <a:extLst>
              <a:ext uri="{FF2B5EF4-FFF2-40B4-BE49-F238E27FC236}">
                <a16:creationId xmlns:a16="http://schemas.microsoft.com/office/drawing/2014/main" id="{6FDA7EE7-F5AF-C640-93B1-D5023628C01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669938" y="-92075"/>
            <a:ext cx="522061" cy="52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02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57E51BD-02E3-91EA-E3D4-ECB34CF5E9B3}"/>
              </a:ext>
            </a:extLst>
          </p:cNvPr>
          <p:cNvSpPr txBox="1"/>
          <p:nvPr/>
        </p:nvSpPr>
        <p:spPr>
          <a:xfrm>
            <a:off x="5995240" y="1255206"/>
            <a:ext cx="574659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9D1E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6 big teaching challenges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9D1E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Context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9D1E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Lesson commentary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9D1E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Specific praise to prompt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9D1E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Hypothesis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9D1E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Critical evidence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9D1E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Diagnostic questions</a:t>
            </a:r>
          </a:p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9D1E"/>
              </a:buClr>
              <a:buSzTx/>
              <a:buFont typeface="+mj-lt"/>
              <a:buAutoNum type="arabicPeriod"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Suggested actions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FC0F5A7-9631-0422-4366-0FAC324E5F59}"/>
              </a:ext>
            </a:extLst>
          </p:cNvPr>
          <p:cNvSpPr txBox="1">
            <a:spLocks/>
          </p:cNvSpPr>
          <p:nvPr/>
        </p:nvSpPr>
        <p:spPr>
          <a:xfrm>
            <a:off x="282262" y="77289"/>
            <a:ext cx="5813738" cy="8943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/>
                <a:ea typeface="+mj-ea"/>
                <a:cs typeface="+mj-cs"/>
              </a:rPr>
              <a:t>My current proforma</a:t>
            </a:r>
          </a:p>
        </p:txBody>
      </p:sp>
      <p:pic>
        <p:nvPicPr>
          <p:cNvPr id="3" name="Picture 2" descr="A diagram of a person's head&#10;&#10;Description automatically generated">
            <a:extLst>
              <a:ext uri="{FF2B5EF4-FFF2-40B4-BE49-F238E27FC236}">
                <a16:creationId xmlns:a16="http://schemas.microsoft.com/office/drawing/2014/main" id="{BB301DF7-D333-9740-E490-C2C40E9F5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59" y="1188299"/>
            <a:ext cx="3870228" cy="534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586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B19429-2788-909D-AAE9-4EC23A02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0" y="620392"/>
            <a:ext cx="4361892" cy="5504688"/>
          </a:xfrm>
        </p:spPr>
        <p:txBody>
          <a:bodyPr>
            <a:normAutofit/>
          </a:bodyPr>
          <a:lstStyle/>
          <a:p>
            <a:pPr algn="ctr"/>
            <a:r>
              <a:rPr lang="en-GB" sz="6000" dirty="0">
                <a:solidFill>
                  <a:schemeClr val="bg1"/>
                </a:solidFill>
              </a:rPr>
              <a:t>5 features of effective Walking-Talking Mocks</a:t>
            </a:r>
          </a:p>
        </p:txBody>
      </p:sp>
      <p:graphicFrame>
        <p:nvGraphicFramePr>
          <p:cNvPr id="11" name="Content Placeholder 3">
            <a:extLst>
              <a:ext uri="{FF2B5EF4-FFF2-40B4-BE49-F238E27FC236}">
                <a16:creationId xmlns:a16="http://schemas.microsoft.com/office/drawing/2014/main" id="{B474CB74-6658-896D-3562-94ED3AB5D91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310808" y="400153"/>
          <a:ext cx="6626088" cy="6057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8689438"/>
      </p:ext>
    </p:extLst>
  </p:cSld>
  <p:clrMapOvr>
    <a:masterClrMapping/>
  </p:clrMapOvr>
</p:sld>
</file>

<file path=ppt/theme/theme1.xml><?xml version="1.0" encoding="utf-8"?>
<a:theme xmlns:a="http://schemas.openxmlformats.org/drawingml/2006/main" name="4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Application>Microsoft Macintosh PowerPoint</Application>
  <PresentationFormat>Widescreen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Nourd Light</vt:lpstr>
      <vt:lpstr>49_Office Theme</vt:lpstr>
      <vt:lpstr>1_Office Theme</vt:lpstr>
      <vt:lpstr>PowerPoint Presentation</vt:lpstr>
      <vt:lpstr>5 features of effective Walking-Talking Mocks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Craig Barton</dc:creator>
  <cp:lastModifiedBy>Craig Barton</cp:lastModifiedBy>
  <cp:revision>1</cp:revision>
  <dcterms:created xsi:type="dcterms:W3CDTF">2024-03-20T10:52:18Z</dcterms:created>
  <dcterms:modified xsi:type="dcterms:W3CDTF">2024-03-20T10:53:12Z</dcterms:modified>
</cp:coreProperties>
</file>