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vml" ContentType="application/vnd.openxmlformats-officedocument.vmlDrawing"/>
  <Default Extension="wdp" ContentType="image/vnd.ms-photo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21"/>
  </p:notesMasterIdLst>
  <p:sldIdLst>
    <p:sldId id="5072" r:id="rId3"/>
    <p:sldId id="5330" r:id="rId4"/>
    <p:sldId id="5121" r:id="rId5"/>
    <p:sldId id="5343" r:id="rId6"/>
    <p:sldId id="5342" r:id="rId7"/>
    <p:sldId id="5332" r:id="rId8"/>
    <p:sldId id="5333" r:id="rId9"/>
    <p:sldId id="5345" r:id="rId10"/>
    <p:sldId id="5353" r:id="rId11"/>
    <p:sldId id="5361" r:id="rId12"/>
    <p:sldId id="5375" r:id="rId13"/>
    <p:sldId id="5373" r:id="rId14"/>
    <p:sldId id="5335" r:id="rId15"/>
    <p:sldId id="5336" r:id="rId16"/>
    <p:sldId id="5371" r:id="rId17"/>
    <p:sldId id="5337" r:id="rId18"/>
    <p:sldId id="5372" r:id="rId19"/>
    <p:sldId id="5338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TART" id="{C30B8AE7-F0FC-463D-80A9-94D8635D3B4C}">
          <p14:sldIdLst>
            <p14:sldId id="5072"/>
          </p14:sldIdLst>
        </p14:section>
        <p14:section name="Feed into lessons" id="{C73087FE-97B5-4A0A-BF36-1BDF6DEC164B}">
          <p14:sldIdLst>
            <p14:sldId id="5330"/>
            <p14:sldId id="5121"/>
            <p14:sldId id="5343"/>
            <p14:sldId id="5342"/>
            <p14:sldId id="5332"/>
          </p14:sldIdLst>
        </p14:section>
        <p14:section name="Detective work" id="{E5EADC92-803C-455A-B408-D03B56357F0E}">
          <p14:sldIdLst>
            <p14:sldId id="5333"/>
            <p14:sldId id="5345"/>
            <p14:sldId id="5353"/>
            <p14:sldId id="5361"/>
            <p14:sldId id="5375"/>
            <p14:sldId id="5373"/>
            <p14:sldId id="5335"/>
          </p14:sldIdLst>
        </p14:section>
        <p14:section name="Don't do written comments" id="{092CD4D6-69A8-4A5D-987F-D9DA154DD321}">
          <p14:sldIdLst>
            <p14:sldId id="5336"/>
            <p14:sldId id="5371"/>
            <p14:sldId id="5337"/>
            <p14:sldId id="5372"/>
            <p14:sldId id="5338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19D1E"/>
    <a:srgbClr val="CF221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83" autoAdjust="0"/>
    <p:restoredTop sz="87017" autoAdjust="0"/>
  </p:normalViewPr>
  <p:slideViewPr>
    <p:cSldViewPr snapToGrid="0">
      <p:cViewPr varScale="1">
        <p:scale>
          <a:sx n="92" d="100"/>
          <a:sy n="92" d="100"/>
        </p:scale>
        <p:origin x="1264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presProps" Target="presProps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svg"/><Relationship Id="rId1" Type="http://schemas.openxmlformats.org/officeDocument/2006/relationships/image" Target="../media/image5.png"/><Relationship Id="rId6" Type="http://schemas.openxmlformats.org/officeDocument/2006/relationships/image" Target="../media/image10.svg"/><Relationship Id="rId5" Type="http://schemas.openxmlformats.org/officeDocument/2006/relationships/image" Target="../media/image9.png"/><Relationship Id="rId4" Type="http://schemas.openxmlformats.org/officeDocument/2006/relationships/image" Target="../media/image8.svg"/></Relationships>
</file>

<file path=ppt/diagrams/_rels/data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svg"/><Relationship Id="rId1" Type="http://schemas.openxmlformats.org/officeDocument/2006/relationships/image" Target="../media/image5.png"/></Relationships>
</file>

<file path=ppt/diagrams/_rels/data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svg"/><Relationship Id="rId1" Type="http://schemas.openxmlformats.org/officeDocument/2006/relationships/image" Target="../media/image13.png"/></Relationships>
</file>

<file path=ppt/diagrams/_rels/data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svg"/><Relationship Id="rId1" Type="http://schemas.openxmlformats.org/officeDocument/2006/relationships/image" Target="../media/image13.png"/></Relationships>
</file>

<file path=ppt/diagrams/_rels/data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svg"/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2" Type="http://schemas.openxmlformats.org/officeDocument/2006/relationships/image" Target="../media/image16.svg"/><Relationship Id="rId1" Type="http://schemas.openxmlformats.org/officeDocument/2006/relationships/image" Target="../media/image15.png"/><Relationship Id="rId6" Type="http://schemas.openxmlformats.org/officeDocument/2006/relationships/image" Target="../media/image20.svg"/><Relationship Id="rId5" Type="http://schemas.openxmlformats.org/officeDocument/2006/relationships/image" Target="../media/image19.png"/><Relationship Id="rId4" Type="http://schemas.openxmlformats.org/officeDocument/2006/relationships/image" Target="../media/image18.svg"/></Relationships>
</file>

<file path=ppt/diagrams/_rels/data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svg"/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2" Type="http://schemas.openxmlformats.org/officeDocument/2006/relationships/image" Target="../media/image16.svg"/><Relationship Id="rId1" Type="http://schemas.openxmlformats.org/officeDocument/2006/relationships/image" Target="../media/image15.png"/><Relationship Id="rId6" Type="http://schemas.openxmlformats.org/officeDocument/2006/relationships/image" Target="../media/image20.svg"/><Relationship Id="rId5" Type="http://schemas.openxmlformats.org/officeDocument/2006/relationships/image" Target="../media/image19.png"/><Relationship Id="rId4" Type="http://schemas.openxmlformats.org/officeDocument/2006/relationships/image" Target="../media/image18.sv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svg"/><Relationship Id="rId1" Type="http://schemas.openxmlformats.org/officeDocument/2006/relationships/image" Target="../media/image5.png"/><Relationship Id="rId6" Type="http://schemas.openxmlformats.org/officeDocument/2006/relationships/image" Target="../media/image10.svg"/><Relationship Id="rId5" Type="http://schemas.openxmlformats.org/officeDocument/2006/relationships/image" Target="../media/image9.png"/><Relationship Id="rId4" Type="http://schemas.openxmlformats.org/officeDocument/2006/relationships/image" Target="../media/image8.svg"/></Relationships>
</file>

<file path=ppt/diagrams/_rels/drawing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svg"/><Relationship Id="rId1" Type="http://schemas.openxmlformats.org/officeDocument/2006/relationships/image" Target="../media/image5.png"/></Relationships>
</file>

<file path=ppt/diagrams/_rels/drawing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svg"/><Relationship Id="rId1" Type="http://schemas.openxmlformats.org/officeDocument/2006/relationships/image" Target="../media/image13.png"/></Relationships>
</file>

<file path=ppt/diagrams/_rels/drawing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svg"/><Relationship Id="rId1" Type="http://schemas.openxmlformats.org/officeDocument/2006/relationships/image" Target="../media/image13.png"/></Relationships>
</file>

<file path=ppt/diagrams/_rels/drawing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svg"/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2" Type="http://schemas.openxmlformats.org/officeDocument/2006/relationships/image" Target="../media/image16.svg"/><Relationship Id="rId1" Type="http://schemas.openxmlformats.org/officeDocument/2006/relationships/image" Target="../media/image15.png"/><Relationship Id="rId6" Type="http://schemas.openxmlformats.org/officeDocument/2006/relationships/image" Target="../media/image20.svg"/><Relationship Id="rId5" Type="http://schemas.openxmlformats.org/officeDocument/2006/relationships/image" Target="../media/image19.png"/><Relationship Id="rId4" Type="http://schemas.openxmlformats.org/officeDocument/2006/relationships/image" Target="../media/image18.svg"/></Relationships>
</file>

<file path=ppt/diagrams/_rels/drawing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svg"/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2" Type="http://schemas.openxmlformats.org/officeDocument/2006/relationships/image" Target="../media/image16.svg"/><Relationship Id="rId1" Type="http://schemas.openxmlformats.org/officeDocument/2006/relationships/image" Target="../media/image15.png"/><Relationship Id="rId6" Type="http://schemas.openxmlformats.org/officeDocument/2006/relationships/image" Target="../media/image20.svg"/><Relationship Id="rId5" Type="http://schemas.openxmlformats.org/officeDocument/2006/relationships/image" Target="../media/image19.png"/><Relationship Id="rId4" Type="http://schemas.openxmlformats.org/officeDocument/2006/relationships/image" Target="../media/image18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neutralicontext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bg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18/5/colors/Iconchunking_neutralicontext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bg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18/5/colors/Iconchunking_neutralicontext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bg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18/5/colors/Iconchunking_neutralicontext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bg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18/5/colors/Iconchunking_neutralicontext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bg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18/5/colors/Iconchunking_neutralicontext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bg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EA47556-F210-4385-9819-2B54F2273990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icontext_colorful1" csCatId="colorful" phldr="1"/>
      <dgm:spPr/>
      <dgm:t>
        <a:bodyPr/>
        <a:lstStyle/>
        <a:p>
          <a:endParaRPr lang="en-US"/>
        </a:p>
      </dgm:t>
    </dgm:pt>
    <dgm:pt modelId="{92E2DC2F-8687-44A0-BCE0-3A3FD8358ADC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GB" sz="2400" dirty="0"/>
            <a:t>Improve a piece of work</a:t>
          </a:r>
          <a:endParaRPr lang="en-US" sz="2400" dirty="0"/>
        </a:p>
      </dgm:t>
    </dgm:pt>
    <dgm:pt modelId="{887F6353-826A-45E3-BCF3-AE6AA74764FD}" type="parTrans" cxnId="{5E20A865-E89D-4CAA-A6BB-36812A66FE34}">
      <dgm:prSet/>
      <dgm:spPr/>
      <dgm:t>
        <a:bodyPr/>
        <a:lstStyle/>
        <a:p>
          <a:endParaRPr lang="en-US" sz="3200"/>
        </a:p>
      </dgm:t>
    </dgm:pt>
    <dgm:pt modelId="{E170AD52-3AB4-4FCA-B7B8-D5B38802D33A}" type="sibTrans" cxnId="{5E20A865-E89D-4CAA-A6BB-36812A66FE34}">
      <dgm:prSet/>
      <dgm:spPr/>
      <dgm:t>
        <a:bodyPr/>
        <a:lstStyle/>
        <a:p>
          <a:endParaRPr lang="en-US" sz="3200"/>
        </a:p>
      </dgm:t>
    </dgm:pt>
    <dgm:pt modelId="{7F537AE2-BE60-4113-B499-0CAC3D2BAE79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2400" dirty="0"/>
            <a:t>Showcase excellence</a:t>
          </a:r>
        </a:p>
      </dgm:t>
    </dgm:pt>
    <dgm:pt modelId="{100E60EA-CF5F-4678-937E-1B4BB0EE018D}" type="parTrans" cxnId="{6778B4D7-77AF-42CB-83AB-0C503D74AC2D}">
      <dgm:prSet/>
      <dgm:spPr/>
      <dgm:t>
        <a:bodyPr/>
        <a:lstStyle/>
        <a:p>
          <a:endParaRPr lang="en-GB"/>
        </a:p>
      </dgm:t>
    </dgm:pt>
    <dgm:pt modelId="{E56CA85B-9957-4B31-93DF-E034982B81DC}" type="sibTrans" cxnId="{6778B4D7-77AF-42CB-83AB-0C503D74AC2D}">
      <dgm:prSet/>
      <dgm:spPr/>
      <dgm:t>
        <a:bodyPr/>
        <a:lstStyle/>
        <a:p>
          <a:endParaRPr lang="en-GB"/>
        </a:p>
      </dgm:t>
    </dgm:pt>
    <dgm:pt modelId="{0299D94C-672D-4579-902F-E0EC2283A28E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2400" dirty="0"/>
            <a:t>Tackle problem questions</a:t>
          </a:r>
        </a:p>
      </dgm:t>
    </dgm:pt>
    <dgm:pt modelId="{7376FD18-B681-4A31-86C7-A7562A332CC8}" type="parTrans" cxnId="{D7C42A08-211E-4DCD-9A8C-5902CAB10C53}">
      <dgm:prSet/>
      <dgm:spPr/>
      <dgm:t>
        <a:bodyPr/>
        <a:lstStyle/>
        <a:p>
          <a:endParaRPr lang="en-GB"/>
        </a:p>
      </dgm:t>
    </dgm:pt>
    <dgm:pt modelId="{1E546A8E-26FC-498B-80E6-15AEDE2D6BFE}" type="sibTrans" cxnId="{D7C42A08-211E-4DCD-9A8C-5902CAB10C53}">
      <dgm:prSet/>
      <dgm:spPr/>
      <dgm:t>
        <a:bodyPr/>
        <a:lstStyle/>
        <a:p>
          <a:endParaRPr lang="en-GB"/>
        </a:p>
      </dgm:t>
    </dgm:pt>
    <dgm:pt modelId="{FB07C97E-A96D-488B-9F7D-A950AEB5BDFE}" type="pres">
      <dgm:prSet presAssocID="{EEA47556-F210-4385-9819-2B54F2273990}" presName="root" presStyleCnt="0">
        <dgm:presLayoutVars>
          <dgm:dir/>
          <dgm:resizeHandles val="exact"/>
        </dgm:presLayoutVars>
      </dgm:prSet>
      <dgm:spPr/>
    </dgm:pt>
    <dgm:pt modelId="{65010B30-CA5A-4E7E-83AD-74613CD44132}" type="pres">
      <dgm:prSet presAssocID="{0299D94C-672D-4579-902F-E0EC2283A28E}" presName="compNode" presStyleCnt="0"/>
      <dgm:spPr/>
    </dgm:pt>
    <dgm:pt modelId="{4F352C90-8093-4ED3-8523-5F4D0A2A03F2}" type="pres">
      <dgm:prSet presAssocID="{0299D94C-672D-4579-902F-E0EC2283A28E}" presName="bgRect" presStyleLbl="bgShp" presStyleIdx="0" presStyleCnt="3"/>
      <dgm:spPr/>
    </dgm:pt>
    <dgm:pt modelId="{F1E19C5E-098D-4E75-9651-4851A33C7950}" type="pres">
      <dgm:prSet presAssocID="{0299D94C-672D-4579-902F-E0EC2283A28E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Question mark with solid fill"/>
        </a:ext>
      </dgm:extLst>
    </dgm:pt>
    <dgm:pt modelId="{6BF21E17-4406-4F7E-80F7-B727A42ED7BB}" type="pres">
      <dgm:prSet presAssocID="{0299D94C-672D-4579-902F-E0EC2283A28E}" presName="spaceRect" presStyleCnt="0"/>
      <dgm:spPr/>
    </dgm:pt>
    <dgm:pt modelId="{8298087C-20AE-4F6D-AB39-8075F8A9060C}" type="pres">
      <dgm:prSet presAssocID="{0299D94C-672D-4579-902F-E0EC2283A28E}" presName="parTx" presStyleLbl="revTx" presStyleIdx="0" presStyleCnt="3">
        <dgm:presLayoutVars>
          <dgm:chMax val="0"/>
          <dgm:chPref val="0"/>
        </dgm:presLayoutVars>
      </dgm:prSet>
      <dgm:spPr/>
    </dgm:pt>
    <dgm:pt modelId="{FF0D0E9E-4FF9-43FD-B4F9-93181BD551E6}" type="pres">
      <dgm:prSet presAssocID="{1E546A8E-26FC-498B-80E6-15AEDE2D6BFE}" presName="sibTrans" presStyleCnt="0"/>
      <dgm:spPr/>
    </dgm:pt>
    <dgm:pt modelId="{921D35E3-9E09-4948-940E-B1D030F3F21C}" type="pres">
      <dgm:prSet presAssocID="{92E2DC2F-8687-44A0-BCE0-3A3FD8358ADC}" presName="compNode" presStyleCnt="0"/>
      <dgm:spPr/>
    </dgm:pt>
    <dgm:pt modelId="{3E9B6BA8-8CCE-4933-B1F7-65D5AE716D09}" type="pres">
      <dgm:prSet presAssocID="{92E2DC2F-8687-44A0-BCE0-3A3FD8358ADC}" presName="bgRect" presStyleLbl="bgShp" presStyleIdx="1" presStyleCnt="3"/>
      <dgm:spPr/>
    </dgm:pt>
    <dgm:pt modelId="{8CF8CEAE-BDEF-4754-8E8E-8B488F786D49}" type="pres">
      <dgm:prSet presAssocID="{92E2DC2F-8687-44A0-BCE0-3A3FD8358ADC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heers with solid fill"/>
        </a:ext>
      </dgm:extLst>
    </dgm:pt>
    <dgm:pt modelId="{233B2C9F-744D-4B8E-A99D-F1DFA778BEF0}" type="pres">
      <dgm:prSet presAssocID="{92E2DC2F-8687-44A0-BCE0-3A3FD8358ADC}" presName="spaceRect" presStyleCnt="0"/>
      <dgm:spPr/>
    </dgm:pt>
    <dgm:pt modelId="{8BF17F96-21D4-42A2-A606-175842E2FAE9}" type="pres">
      <dgm:prSet presAssocID="{92E2DC2F-8687-44A0-BCE0-3A3FD8358ADC}" presName="parTx" presStyleLbl="revTx" presStyleIdx="1" presStyleCnt="3">
        <dgm:presLayoutVars>
          <dgm:chMax val="0"/>
          <dgm:chPref val="0"/>
        </dgm:presLayoutVars>
      </dgm:prSet>
      <dgm:spPr/>
    </dgm:pt>
    <dgm:pt modelId="{C3BFCA8F-0949-455B-9BD9-E15DC8CA9300}" type="pres">
      <dgm:prSet presAssocID="{E170AD52-3AB4-4FCA-B7B8-D5B38802D33A}" presName="sibTrans" presStyleCnt="0"/>
      <dgm:spPr/>
    </dgm:pt>
    <dgm:pt modelId="{DD2C444B-F0E3-42F9-9007-CFDE38BC40DD}" type="pres">
      <dgm:prSet presAssocID="{7F537AE2-BE60-4113-B499-0CAC3D2BAE79}" presName="compNode" presStyleCnt="0"/>
      <dgm:spPr/>
    </dgm:pt>
    <dgm:pt modelId="{23B4C651-895D-45A1-81A3-7B8862DED16C}" type="pres">
      <dgm:prSet presAssocID="{7F537AE2-BE60-4113-B499-0CAC3D2BAE79}" presName="bgRect" presStyleLbl="bgShp" presStyleIdx="2" presStyleCnt="3"/>
      <dgm:spPr/>
    </dgm:pt>
    <dgm:pt modelId="{3D752401-520B-4FAC-A516-B427DBB8F170}" type="pres">
      <dgm:prSet presAssocID="{7F537AE2-BE60-4113-B499-0CAC3D2BAE79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Grinning face with solid fill with solid fill"/>
        </a:ext>
      </dgm:extLst>
    </dgm:pt>
    <dgm:pt modelId="{77F1E6EB-83BC-4446-86ED-658D37B7185F}" type="pres">
      <dgm:prSet presAssocID="{7F537AE2-BE60-4113-B499-0CAC3D2BAE79}" presName="spaceRect" presStyleCnt="0"/>
      <dgm:spPr/>
    </dgm:pt>
    <dgm:pt modelId="{7FDABB3A-9C69-4600-B8A9-DB990A4EA97B}" type="pres">
      <dgm:prSet presAssocID="{7F537AE2-BE60-4113-B499-0CAC3D2BAE79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D7C42A08-211E-4DCD-9A8C-5902CAB10C53}" srcId="{EEA47556-F210-4385-9819-2B54F2273990}" destId="{0299D94C-672D-4579-902F-E0EC2283A28E}" srcOrd="0" destOrd="0" parTransId="{7376FD18-B681-4A31-86C7-A7562A332CC8}" sibTransId="{1E546A8E-26FC-498B-80E6-15AEDE2D6BFE}"/>
    <dgm:cxn modelId="{D538C23B-86B0-4B1E-86DF-E64A99177E04}" type="presOf" srcId="{EEA47556-F210-4385-9819-2B54F2273990}" destId="{FB07C97E-A96D-488B-9F7D-A950AEB5BDFE}" srcOrd="0" destOrd="0" presId="urn:microsoft.com/office/officeart/2018/2/layout/IconVerticalSolidList"/>
    <dgm:cxn modelId="{5E20A865-E89D-4CAA-A6BB-36812A66FE34}" srcId="{EEA47556-F210-4385-9819-2B54F2273990}" destId="{92E2DC2F-8687-44A0-BCE0-3A3FD8358ADC}" srcOrd="1" destOrd="0" parTransId="{887F6353-826A-45E3-BCF3-AE6AA74764FD}" sibTransId="{E170AD52-3AB4-4FCA-B7B8-D5B38802D33A}"/>
    <dgm:cxn modelId="{7E5BA481-3107-4678-ACB6-DC51D74FB98F}" type="presOf" srcId="{92E2DC2F-8687-44A0-BCE0-3A3FD8358ADC}" destId="{8BF17F96-21D4-42A2-A606-175842E2FAE9}" srcOrd="0" destOrd="0" presId="urn:microsoft.com/office/officeart/2018/2/layout/IconVerticalSolidList"/>
    <dgm:cxn modelId="{607391A1-252A-48CC-B4D8-C4EE17CCBCDF}" type="presOf" srcId="{0299D94C-672D-4579-902F-E0EC2283A28E}" destId="{8298087C-20AE-4F6D-AB39-8075F8A9060C}" srcOrd="0" destOrd="0" presId="urn:microsoft.com/office/officeart/2018/2/layout/IconVerticalSolidList"/>
    <dgm:cxn modelId="{F8EFAAA6-AD10-4E6F-94E5-21F2FBFDB5CD}" type="presOf" srcId="{7F537AE2-BE60-4113-B499-0CAC3D2BAE79}" destId="{7FDABB3A-9C69-4600-B8A9-DB990A4EA97B}" srcOrd="0" destOrd="0" presId="urn:microsoft.com/office/officeart/2018/2/layout/IconVerticalSolidList"/>
    <dgm:cxn modelId="{6778B4D7-77AF-42CB-83AB-0C503D74AC2D}" srcId="{EEA47556-F210-4385-9819-2B54F2273990}" destId="{7F537AE2-BE60-4113-B499-0CAC3D2BAE79}" srcOrd="2" destOrd="0" parTransId="{100E60EA-CF5F-4678-937E-1B4BB0EE018D}" sibTransId="{E56CA85B-9957-4B31-93DF-E034982B81DC}"/>
    <dgm:cxn modelId="{2726F772-2981-422A-A0D0-0B0B72B55867}" type="presParOf" srcId="{FB07C97E-A96D-488B-9F7D-A950AEB5BDFE}" destId="{65010B30-CA5A-4E7E-83AD-74613CD44132}" srcOrd="0" destOrd="0" presId="urn:microsoft.com/office/officeart/2018/2/layout/IconVerticalSolidList"/>
    <dgm:cxn modelId="{CBD90964-A1B5-446F-9BBF-829659DB49EB}" type="presParOf" srcId="{65010B30-CA5A-4E7E-83AD-74613CD44132}" destId="{4F352C90-8093-4ED3-8523-5F4D0A2A03F2}" srcOrd="0" destOrd="0" presId="urn:microsoft.com/office/officeart/2018/2/layout/IconVerticalSolidList"/>
    <dgm:cxn modelId="{58894EA8-A744-46FE-B7D5-2C45B5C8E516}" type="presParOf" srcId="{65010B30-CA5A-4E7E-83AD-74613CD44132}" destId="{F1E19C5E-098D-4E75-9651-4851A33C7950}" srcOrd="1" destOrd="0" presId="urn:microsoft.com/office/officeart/2018/2/layout/IconVerticalSolidList"/>
    <dgm:cxn modelId="{D3CD89C8-6311-4FD5-B9D1-439888D7C84A}" type="presParOf" srcId="{65010B30-CA5A-4E7E-83AD-74613CD44132}" destId="{6BF21E17-4406-4F7E-80F7-B727A42ED7BB}" srcOrd="2" destOrd="0" presId="urn:microsoft.com/office/officeart/2018/2/layout/IconVerticalSolidList"/>
    <dgm:cxn modelId="{80AAE0DA-B2C0-46F8-9406-8534174FA80E}" type="presParOf" srcId="{65010B30-CA5A-4E7E-83AD-74613CD44132}" destId="{8298087C-20AE-4F6D-AB39-8075F8A9060C}" srcOrd="3" destOrd="0" presId="urn:microsoft.com/office/officeart/2018/2/layout/IconVerticalSolidList"/>
    <dgm:cxn modelId="{227A0ADB-B210-4435-8D89-C24DEBAB614B}" type="presParOf" srcId="{FB07C97E-A96D-488B-9F7D-A950AEB5BDFE}" destId="{FF0D0E9E-4FF9-43FD-B4F9-93181BD551E6}" srcOrd="1" destOrd="0" presId="urn:microsoft.com/office/officeart/2018/2/layout/IconVerticalSolidList"/>
    <dgm:cxn modelId="{17702E8F-8CE6-4B4D-8F2C-CF83F96EE1B4}" type="presParOf" srcId="{FB07C97E-A96D-488B-9F7D-A950AEB5BDFE}" destId="{921D35E3-9E09-4948-940E-B1D030F3F21C}" srcOrd="2" destOrd="0" presId="urn:microsoft.com/office/officeart/2018/2/layout/IconVerticalSolidList"/>
    <dgm:cxn modelId="{D2C2D9DB-18CE-49AD-9A4C-3441D74BAE90}" type="presParOf" srcId="{921D35E3-9E09-4948-940E-B1D030F3F21C}" destId="{3E9B6BA8-8CCE-4933-B1F7-65D5AE716D09}" srcOrd="0" destOrd="0" presId="urn:microsoft.com/office/officeart/2018/2/layout/IconVerticalSolidList"/>
    <dgm:cxn modelId="{0CE6B3AA-7B68-42A1-82C9-4FCF34235EE0}" type="presParOf" srcId="{921D35E3-9E09-4948-940E-B1D030F3F21C}" destId="{8CF8CEAE-BDEF-4754-8E8E-8B488F786D49}" srcOrd="1" destOrd="0" presId="urn:microsoft.com/office/officeart/2018/2/layout/IconVerticalSolidList"/>
    <dgm:cxn modelId="{3C881422-41D5-45BC-B0E8-9377647B58BF}" type="presParOf" srcId="{921D35E3-9E09-4948-940E-B1D030F3F21C}" destId="{233B2C9F-744D-4B8E-A99D-F1DFA778BEF0}" srcOrd="2" destOrd="0" presId="urn:microsoft.com/office/officeart/2018/2/layout/IconVerticalSolidList"/>
    <dgm:cxn modelId="{F357D5C0-EE34-4E82-A249-70C5E18E38E8}" type="presParOf" srcId="{921D35E3-9E09-4948-940E-B1D030F3F21C}" destId="{8BF17F96-21D4-42A2-A606-175842E2FAE9}" srcOrd="3" destOrd="0" presId="urn:microsoft.com/office/officeart/2018/2/layout/IconVerticalSolidList"/>
    <dgm:cxn modelId="{C661C18B-D789-4E3C-A86A-69D38CD51CD6}" type="presParOf" srcId="{FB07C97E-A96D-488B-9F7D-A950AEB5BDFE}" destId="{C3BFCA8F-0949-455B-9BD9-E15DC8CA9300}" srcOrd="3" destOrd="0" presId="urn:microsoft.com/office/officeart/2018/2/layout/IconVerticalSolidList"/>
    <dgm:cxn modelId="{599A8341-7AF2-462E-AF06-9E5F607DEFD0}" type="presParOf" srcId="{FB07C97E-A96D-488B-9F7D-A950AEB5BDFE}" destId="{DD2C444B-F0E3-42F9-9007-CFDE38BC40DD}" srcOrd="4" destOrd="0" presId="urn:microsoft.com/office/officeart/2018/2/layout/IconVerticalSolidList"/>
    <dgm:cxn modelId="{0CA5AF12-8D2B-41FB-AD7C-154F6FACC480}" type="presParOf" srcId="{DD2C444B-F0E3-42F9-9007-CFDE38BC40DD}" destId="{23B4C651-895D-45A1-81A3-7B8862DED16C}" srcOrd="0" destOrd="0" presId="urn:microsoft.com/office/officeart/2018/2/layout/IconVerticalSolidList"/>
    <dgm:cxn modelId="{B2D7614E-D67D-4345-801F-3C2C05E11FB3}" type="presParOf" srcId="{DD2C444B-F0E3-42F9-9007-CFDE38BC40DD}" destId="{3D752401-520B-4FAC-A516-B427DBB8F170}" srcOrd="1" destOrd="0" presId="urn:microsoft.com/office/officeart/2018/2/layout/IconVerticalSolidList"/>
    <dgm:cxn modelId="{44AD88B3-874A-42FE-A4D3-A9514DEBDC2A}" type="presParOf" srcId="{DD2C444B-F0E3-42F9-9007-CFDE38BC40DD}" destId="{77F1E6EB-83BC-4446-86ED-658D37B7185F}" srcOrd="2" destOrd="0" presId="urn:microsoft.com/office/officeart/2018/2/layout/IconVerticalSolidList"/>
    <dgm:cxn modelId="{B6EBED7E-BCA3-469B-83B3-927E2BA0D1B1}" type="presParOf" srcId="{DD2C444B-F0E3-42F9-9007-CFDE38BC40DD}" destId="{7FDABB3A-9C69-4600-B8A9-DB990A4EA97B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EA47556-F210-4385-9819-2B54F2273990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icontext_colorful1" csCatId="colorful" phldr="1"/>
      <dgm:spPr/>
      <dgm:t>
        <a:bodyPr/>
        <a:lstStyle/>
        <a:p>
          <a:endParaRPr lang="en-US"/>
        </a:p>
      </dgm:t>
    </dgm:pt>
    <dgm:pt modelId="{92E2DC2F-8687-44A0-BCE0-3A3FD8358ADC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GB" sz="2400" dirty="0"/>
            <a:t>One piece of work, 30 students – how long would writing written feedback typically take? </a:t>
          </a:r>
          <a:endParaRPr lang="en-US" sz="2400" dirty="0"/>
        </a:p>
      </dgm:t>
    </dgm:pt>
    <dgm:pt modelId="{887F6353-826A-45E3-BCF3-AE6AA74764FD}" type="parTrans" cxnId="{5E20A865-E89D-4CAA-A6BB-36812A66FE34}">
      <dgm:prSet/>
      <dgm:spPr/>
      <dgm:t>
        <a:bodyPr/>
        <a:lstStyle/>
        <a:p>
          <a:endParaRPr lang="en-US" sz="2400"/>
        </a:p>
      </dgm:t>
    </dgm:pt>
    <dgm:pt modelId="{E170AD52-3AB4-4FCA-B7B8-D5B38802D33A}" type="sibTrans" cxnId="{5E20A865-E89D-4CAA-A6BB-36812A66FE34}">
      <dgm:prSet/>
      <dgm:spPr/>
      <dgm:t>
        <a:bodyPr/>
        <a:lstStyle/>
        <a:p>
          <a:endParaRPr lang="en-US" sz="2400"/>
        </a:p>
      </dgm:t>
    </dgm:pt>
    <dgm:pt modelId="{7F537AE2-BE60-4113-B499-0CAC3D2BAE79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2400" dirty="0"/>
            <a:t>What then happens to that written feedback?</a:t>
          </a:r>
        </a:p>
      </dgm:t>
    </dgm:pt>
    <dgm:pt modelId="{100E60EA-CF5F-4678-937E-1B4BB0EE018D}" type="parTrans" cxnId="{6778B4D7-77AF-42CB-83AB-0C503D74AC2D}">
      <dgm:prSet/>
      <dgm:spPr/>
      <dgm:t>
        <a:bodyPr/>
        <a:lstStyle/>
        <a:p>
          <a:endParaRPr lang="en-GB" sz="2400"/>
        </a:p>
      </dgm:t>
    </dgm:pt>
    <dgm:pt modelId="{E56CA85B-9957-4B31-93DF-E034982B81DC}" type="sibTrans" cxnId="{6778B4D7-77AF-42CB-83AB-0C503D74AC2D}">
      <dgm:prSet/>
      <dgm:spPr/>
      <dgm:t>
        <a:bodyPr/>
        <a:lstStyle/>
        <a:p>
          <a:endParaRPr lang="en-GB" sz="2400"/>
        </a:p>
      </dgm:t>
    </dgm:pt>
    <dgm:pt modelId="{0299D94C-672D-4579-902F-E0EC2283A28E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2400" dirty="0"/>
            <a:t>What types of written feedback do you usually write?</a:t>
          </a:r>
        </a:p>
      </dgm:t>
    </dgm:pt>
    <dgm:pt modelId="{7376FD18-B681-4A31-86C7-A7562A332CC8}" type="parTrans" cxnId="{D7C42A08-211E-4DCD-9A8C-5902CAB10C53}">
      <dgm:prSet/>
      <dgm:spPr/>
      <dgm:t>
        <a:bodyPr/>
        <a:lstStyle/>
        <a:p>
          <a:endParaRPr lang="en-GB" sz="2400"/>
        </a:p>
      </dgm:t>
    </dgm:pt>
    <dgm:pt modelId="{1E546A8E-26FC-498B-80E6-15AEDE2D6BFE}" type="sibTrans" cxnId="{D7C42A08-211E-4DCD-9A8C-5902CAB10C53}">
      <dgm:prSet/>
      <dgm:spPr/>
      <dgm:t>
        <a:bodyPr/>
        <a:lstStyle/>
        <a:p>
          <a:endParaRPr lang="en-GB" sz="2400"/>
        </a:p>
      </dgm:t>
    </dgm:pt>
    <dgm:pt modelId="{FB07C97E-A96D-488B-9F7D-A950AEB5BDFE}" type="pres">
      <dgm:prSet presAssocID="{EEA47556-F210-4385-9819-2B54F2273990}" presName="root" presStyleCnt="0">
        <dgm:presLayoutVars>
          <dgm:dir/>
          <dgm:resizeHandles val="exact"/>
        </dgm:presLayoutVars>
      </dgm:prSet>
      <dgm:spPr/>
    </dgm:pt>
    <dgm:pt modelId="{65010B30-CA5A-4E7E-83AD-74613CD44132}" type="pres">
      <dgm:prSet presAssocID="{0299D94C-672D-4579-902F-E0EC2283A28E}" presName="compNode" presStyleCnt="0"/>
      <dgm:spPr/>
    </dgm:pt>
    <dgm:pt modelId="{4F352C90-8093-4ED3-8523-5F4D0A2A03F2}" type="pres">
      <dgm:prSet presAssocID="{0299D94C-672D-4579-902F-E0EC2283A28E}" presName="bgRect" presStyleLbl="bgShp" presStyleIdx="0" presStyleCnt="3"/>
      <dgm:spPr/>
    </dgm:pt>
    <dgm:pt modelId="{F1E19C5E-098D-4E75-9651-4851A33C7950}" type="pres">
      <dgm:prSet presAssocID="{0299D94C-672D-4579-902F-E0EC2283A28E}" presName="iconRect" presStyleLbl="node1" presStyleIdx="0" presStyleCnt="3"/>
      <dgm:spPr>
        <a:blipFill>
          <a:blip xmlns:r="http://schemas.openxmlformats.org/officeDocument/2006/relationships" r:embed="rId1">
            <a:duotone>
              <a:schemeClr val="bg1">
                <a:hueOff val="0"/>
                <a:satOff val="0"/>
                <a:lumOff val="0"/>
                <a:alphaOff val="0"/>
                <a:shade val="20000"/>
                <a:satMod val="200000"/>
              </a:schemeClr>
              <a:schemeClr val="bg1">
                <a:hueOff val="0"/>
                <a:satOff val="0"/>
                <a:lumOff val="0"/>
                <a:alphaOff val="0"/>
                <a:tint val="12000"/>
                <a:satMod val="19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Question mark with solid fill"/>
        </a:ext>
      </dgm:extLst>
    </dgm:pt>
    <dgm:pt modelId="{6BF21E17-4406-4F7E-80F7-B727A42ED7BB}" type="pres">
      <dgm:prSet presAssocID="{0299D94C-672D-4579-902F-E0EC2283A28E}" presName="spaceRect" presStyleCnt="0"/>
      <dgm:spPr/>
    </dgm:pt>
    <dgm:pt modelId="{8298087C-20AE-4F6D-AB39-8075F8A9060C}" type="pres">
      <dgm:prSet presAssocID="{0299D94C-672D-4579-902F-E0EC2283A28E}" presName="parTx" presStyleLbl="revTx" presStyleIdx="0" presStyleCnt="3" custLinFactNeighborX="-7588">
        <dgm:presLayoutVars>
          <dgm:chMax val="0"/>
          <dgm:chPref val="0"/>
        </dgm:presLayoutVars>
      </dgm:prSet>
      <dgm:spPr/>
    </dgm:pt>
    <dgm:pt modelId="{FF0D0E9E-4FF9-43FD-B4F9-93181BD551E6}" type="pres">
      <dgm:prSet presAssocID="{1E546A8E-26FC-498B-80E6-15AEDE2D6BFE}" presName="sibTrans" presStyleCnt="0"/>
      <dgm:spPr/>
    </dgm:pt>
    <dgm:pt modelId="{921D35E3-9E09-4948-940E-B1D030F3F21C}" type="pres">
      <dgm:prSet presAssocID="{92E2DC2F-8687-44A0-BCE0-3A3FD8358ADC}" presName="compNode" presStyleCnt="0"/>
      <dgm:spPr/>
    </dgm:pt>
    <dgm:pt modelId="{3E9B6BA8-8CCE-4933-B1F7-65D5AE716D09}" type="pres">
      <dgm:prSet presAssocID="{92E2DC2F-8687-44A0-BCE0-3A3FD8358ADC}" presName="bgRect" presStyleLbl="bgShp" presStyleIdx="1" presStyleCnt="3"/>
      <dgm:spPr/>
    </dgm:pt>
    <dgm:pt modelId="{8CF8CEAE-BDEF-4754-8E8E-8B488F786D49}" type="pres">
      <dgm:prSet presAssocID="{92E2DC2F-8687-44A0-BCE0-3A3FD8358ADC}" presName="iconRect" presStyleLbl="node1" presStyleIdx="1" presStyleCnt="3"/>
      <dgm:spPr>
        <a:blipFill rotWithShape="1">
          <a:blip xmlns:r="http://schemas.openxmlformats.org/officeDocument/2006/relationships" r:embed="rId1">
            <a:duotone>
              <a:schemeClr val="bg1">
                <a:hueOff val="0"/>
                <a:satOff val="0"/>
                <a:lumOff val="0"/>
                <a:alphaOff val="0"/>
                <a:shade val="20000"/>
                <a:satMod val="200000"/>
              </a:schemeClr>
              <a:schemeClr val="bg1">
                <a:hueOff val="0"/>
                <a:satOff val="0"/>
                <a:lumOff val="0"/>
                <a:alphaOff val="0"/>
                <a:tint val="12000"/>
                <a:satMod val="19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heers with solid fill"/>
        </a:ext>
      </dgm:extLst>
    </dgm:pt>
    <dgm:pt modelId="{233B2C9F-744D-4B8E-A99D-F1DFA778BEF0}" type="pres">
      <dgm:prSet presAssocID="{92E2DC2F-8687-44A0-BCE0-3A3FD8358ADC}" presName="spaceRect" presStyleCnt="0"/>
      <dgm:spPr/>
    </dgm:pt>
    <dgm:pt modelId="{8BF17F96-21D4-42A2-A606-175842E2FAE9}" type="pres">
      <dgm:prSet presAssocID="{92E2DC2F-8687-44A0-BCE0-3A3FD8358ADC}" presName="parTx" presStyleLbl="revTx" presStyleIdx="1" presStyleCnt="3" custLinFactNeighborX="-7588">
        <dgm:presLayoutVars>
          <dgm:chMax val="0"/>
          <dgm:chPref val="0"/>
        </dgm:presLayoutVars>
      </dgm:prSet>
      <dgm:spPr/>
    </dgm:pt>
    <dgm:pt modelId="{C3BFCA8F-0949-455B-9BD9-E15DC8CA9300}" type="pres">
      <dgm:prSet presAssocID="{E170AD52-3AB4-4FCA-B7B8-D5B38802D33A}" presName="sibTrans" presStyleCnt="0"/>
      <dgm:spPr/>
    </dgm:pt>
    <dgm:pt modelId="{DD2C444B-F0E3-42F9-9007-CFDE38BC40DD}" type="pres">
      <dgm:prSet presAssocID="{7F537AE2-BE60-4113-B499-0CAC3D2BAE79}" presName="compNode" presStyleCnt="0"/>
      <dgm:spPr/>
    </dgm:pt>
    <dgm:pt modelId="{23B4C651-895D-45A1-81A3-7B8862DED16C}" type="pres">
      <dgm:prSet presAssocID="{7F537AE2-BE60-4113-B499-0CAC3D2BAE79}" presName="bgRect" presStyleLbl="bgShp" presStyleIdx="2" presStyleCnt="3" custLinFactNeighborX="-159"/>
      <dgm:spPr/>
    </dgm:pt>
    <dgm:pt modelId="{3D752401-520B-4FAC-A516-B427DBB8F170}" type="pres">
      <dgm:prSet presAssocID="{7F537AE2-BE60-4113-B499-0CAC3D2BAE79}" presName="iconRect" presStyleLbl="node1" presStyleIdx="2" presStyleCnt="3"/>
      <dgm:spPr>
        <a:blipFill rotWithShape="1">
          <a:blip xmlns:r="http://schemas.openxmlformats.org/officeDocument/2006/relationships" r:embed="rId1">
            <a:duotone>
              <a:schemeClr val="bg1">
                <a:hueOff val="0"/>
                <a:satOff val="0"/>
                <a:lumOff val="0"/>
                <a:alphaOff val="0"/>
                <a:shade val="20000"/>
                <a:satMod val="200000"/>
              </a:schemeClr>
              <a:schemeClr val="bg1">
                <a:hueOff val="0"/>
                <a:satOff val="0"/>
                <a:lumOff val="0"/>
                <a:alphaOff val="0"/>
                <a:tint val="12000"/>
                <a:satMod val="19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Grinning face with solid fill with solid fill"/>
        </a:ext>
      </dgm:extLst>
    </dgm:pt>
    <dgm:pt modelId="{77F1E6EB-83BC-4446-86ED-658D37B7185F}" type="pres">
      <dgm:prSet presAssocID="{7F537AE2-BE60-4113-B499-0CAC3D2BAE79}" presName="spaceRect" presStyleCnt="0"/>
      <dgm:spPr/>
    </dgm:pt>
    <dgm:pt modelId="{7FDABB3A-9C69-4600-B8A9-DB990A4EA97B}" type="pres">
      <dgm:prSet presAssocID="{7F537AE2-BE60-4113-B499-0CAC3D2BAE79}" presName="parTx" presStyleLbl="revTx" presStyleIdx="2" presStyleCnt="3" custLinFactNeighborX="-7142">
        <dgm:presLayoutVars>
          <dgm:chMax val="0"/>
          <dgm:chPref val="0"/>
        </dgm:presLayoutVars>
      </dgm:prSet>
      <dgm:spPr/>
    </dgm:pt>
  </dgm:ptLst>
  <dgm:cxnLst>
    <dgm:cxn modelId="{D7C42A08-211E-4DCD-9A8C-5902CAB10C53}" srcId="{EEA47556-F210-4385-9819-2B54F2273990}" destId="{0299D94C-672D-4579-902F-E0EC2283A28E}" srcOrd="0" destOrd="0" parTransId="{7376FD18-B681-4A31-86C7-A7562A332CC8}" sibTransId="{1E546A8E-26FC-498B-80E6-15AEDE2D6BFE}"/>
    <dgm:cxn modelId="{D538C23B-86B0-4B1E-86DF-E64A99177E04}" type="presOf" srcId="{EEA47556-F210-4385-9819-2B54F2273990}" destId="{FB07C97E-A96D-488B-9F7D-A950AEB5BDFE}" srcOrd="0" destOrd="0" presId="urn:microsoft.com/office/officeart/2018/2/layout/IconVerticalSolidList"/>
    <dgm:cxn modelId="{5E20A865-E89D-4CAA-A6BB-36812A66FE34}" srcId="{EEA47556-F210-4385-9819-2B54F2273990}" destId="{92E2DC2F-8687-44A0-BCE0-3A3FD8358ADC}" srcOrd="1" destOrd="0" parTransId="{887F6353-826A-45E3-BCF3-AE6AA74764FD}" sibTransId="{E170AD52-3AB4-4FCA-B7B8-D5B38802D33A}"/>
    <dgm:cxn modelId="{7E5BA481-3107-4678-ACB6-DC51D74FB98F}" type="presOf" srcId="{92E2DC2F-8687-44A0-BCE0-3A3FD8358ADC}" destId="{8BF17F96-21D4-42A2-A606-175842E2FAE9}" srcOrd="0" destOrd="0" presId="urn:microsoft.com/office/officeart/2018/2/layout/IconVerticalSolidList"/>
    <dgm:cxn modelId="{607391A1-252A-48CC-B4D8-C4EE17CCBCDF}" type="presOf" srcId="{0299D94C-672D-4579-902F-E0EC2283A28E}" destId="{8298087C-20AE-4F6D-AB39-8075F8A9060C}" srcOrd="0" destOrd="0" presId="urn:microsoft.com/office/officeart/2018/2/layout/IconVerticalSolidList"/>
    <dgm:cxn modelId="{F8EFAAA6-AD10-4E6F-94E5-21F2FBFDB5CD}" type="presOf" srcId="{7F537AE2-BE60-4113-B499-0CAC3D2BAE79}" destId="{7FDABB3A-9C69-4600-B8A9-DB990A4EA97B}" srcOrd="0" destOrd="0" presId="urn:microsoft.com/office/officeart/2018/2/layout/IconVerticalSolidList"/>
    <dgm:cxn modelId="{6778B4D7-77AF-42CB-83AB-0C503D74AC2D}" srcId="{EEA47556-F210-4385-9819-2B54F2273990}" destId="{7F537AE2-BE60-4113-B499-0CAC3D2BAE79}" srcOrd="2" destOrd="0" parTransId="{100E60EA-CF5F-4678-937E-1B4BB0EE018D}" sibTransId="{E56CA85B-9957-4B31-93DF-E034982B81DC}"/>
    <dgm:cxn modelId="{2726F772-2981-422A-A0D0-0B0B72B55867}" type="presParOf" srcId="{FB07C97E-A96D-488B-9F7D-A950AEB5BDFE}" destId="{65010B30-CA5A-4E7E-83AD-74613CD44132}" srcOrd="0" destOrd="0" presId="urn:microsoft.com/office/officeart/2018/2/layout/IconVerticalSolidList"/>
    <dgm:cxn modelId="{CBD90964-A1B5-446F-9BBF-829659DB49EB}" type="presParOf" srcId="{65010B30-CA5A-4E7E-83AD-74613CD44132}" destId="{4F352C90-8093-4ED3-8523-5F4D0A2A03F2}" srcOrd="0" destOrd="0" presId="urn:microsoft.com/office/officeart/2018/2/layout/IconVerticalSolidList"/>
    <dgm:cxn modelId="{58894EA8-A744-46FE-B7D5-2C45B5C8E516}" type="presParOf" srcId="{65010B30-CA5A-4E7E-83AD-74613CD44132}" destId="{F1E19C5E-098D-4E75-9651-4851A33C7950}" srcOrd="1" destOrd="0" presId="urn:microsoft.com/office/officeart/2018/2/layout/IconVerticalSolidList"/>
    <dgm:cxn modelId="{D3CD89C8-6311-4FD5-B9D1-439888D7C84A}" type="presParOf" srcId="{65010B30-CA5A-4E7E-83AD-74613CD44132}" destId="{6BF21E17-4406-4F7E-80F7-B727A42ED7BB}" srcOrd="2" destOrd="0" presId="urn:microsoft.com/office/officeart/2018/2/layout/IconVerticalSolidList"/>
    <dgm:cxn modelId="{80AAE0DA-B2C0-46F8-9406-8534174FA80E}" type="presParOf" srcId="{65010B30-CA5A-4E7E-83AD-74613CD44132}" destId="{8298087C-20AE-4F6D-AB39-8075F8A9060C}" srcOrd="3" destOrd="0" presId="urn:microsoft.com/office/officeart/2018/2/layout/IconVerticalSolidList"/>
    <dgm:cxn modelId="{227A0ADB-B210-4435-8D89-C24DEBAB614B}" type="presParOf" srcId="{FB07C97E-A96D-488B-9F7D-A950AEB5BDFE}" destId="{FF0D0E9E-4FF9-43FD-B4F9-93181BD551E6}" srcOrd="1" destOrd="0" presId="urn:microsoft.com/office/officeart/2018/2/layout/IconVerticalSolidList"/>
    <dgm:cxn modelId="{17702E8F-8CE6-4B4D-8F2C-CF83F96EE1B4}" type="presParOf" srcId="{FB07C97E-A96D-488B-9F7D-A950AEB5BDFE}" destId="{921D35E3-9E09-4948-940E-B1D030F3F21C}" srcOrd="2" destOrd="0" presId="urn:microsoft.com/office/officeart/2018/2/layout/IconVerticalSolidList"/>
    <dgm:cxn modelId="{D2C2D9DB-18CE-49AD-9A4C-3441D74BAE90}" type="presParOf" srcId="{921D35E3-9E09-4948-940E-B1D030F3F21C}" destId="{3E9B6BA8-8CCE-4933-B1F7-65D5AE716D09}" srcOrd="0" destOrd="0" presId="urn:microsoft.com/office/officeart/2018/2/layout/IconVerticalSolidList"/>
    <dgm:cxn modelId="{0CE6B3AA-7B68-42A1-82C9-4FCF34235EE0}" type="presParOf" srcId="{921D35E3-9E09-4948-940E-B1D030F3F21C}" destId="{8CF8CEAE-BDEF-4754-8E8E-8B488F786D49}" srcOrd="1" destOrd="0" presId="urn:microsoft.com/office/officeart/2018/2/layout/IconVerticalSolidList"/>
    <dgm:cxn modelId="{3C881422-41D5-45BC-B0E8-9377647B58BF}" type="presParOf" srcId="{921D35E3-9E09-4948-940E-B1D030F3F21C}" destId="{233B2C9F-744D-4B8E-A99D-F1DFA778BEF0}" srcOrd="2" destOrd="0" presId="urn:microsoft.com/office/officeart/2018/2/layout/IconVerticalSolidList"/>
    <dgm:cxn modelId="{F357D5C0-EE34-4E82-A249-70C5E18E38E8}" type="presParOf" srcId="{921D35E3-9E09-4948-940E-B1D030F3F21C}" destId="{8BF17F96-21D4-42A2-A606-175842E2FAE9}" srcOrd="3" destOrd="0" presId="urn:microsoft.com/office/officeart/2018/2/layout/IconVerticalSolidList"/>
    <dgm:cxn modelId="{C661C18B-D789-4E3C-A86A-69D38CD51CD6}" type="presParOf" srcId="{FB07C97E-A96D-488B-9F7D-A950AEB5BDFE}" destId="{C3BFCA8F-0949-455B-9BD9-E15DC8CA9300}" srcOrd="3" destOrd="0" presId="urn:microsoft.com/office/officeart/2018/2/layout/IconVerticalSolidList"/>
    <dgm:cxn modelId="{599A8341-7AF2-462E-AF06-9E5F607DEFD0}" type="presParOf" srcId="{FB07C97E-A96D-488B-9F7D-A950AEB5BDFE}" destId="{DD2C444B-F0E3-42F9-9007-CFDE38BC40DD}" srcOrd="4" destOrd="0" presId="urn:microsoft.com/office/officeart/2018/2/layout/IconVerticalSolidList"/>
    <dgm:cxn modelId="{0CA5AF12-8D2B-41FB-AD7C-154F6FACC480}" type="presParOf" srcId="{DD2C444B-F0E3-42F9-9007-CFDE38BC40DD}" destId="{23B4C651-895D-45A1-81A3-7B8862DED16C}" srcOrd="0" destOrd="0" presId="urn:microsoft.com/office/officeart/2018/2/layout/IconVerticalSolidList"/>
    <dgm:cxn modelId="{B2D7614E-D67D-4345-801F-3C2C05E11FB3}" type="presParOf" srcId="{DD2C444B-F0E3-42F9-9007-CFDE38BC40DD}" destId="{3D752401-520B-4FAC-A516-B427DBB8F170}" srcOrd="1" destOrd="0" presId="urn:microsoft.com/office/officeart/2018/2/layout/IconVerticalSolidList"/>
    <dgm:cxn modelId="{44AD88B3-874A-42FE-A4D3-A9514DEBDC2A}" type="presParOf" srcId="{DD2C444B-F0E3-42F9-9007-CFDE38BC40DD}" destId="{77F1E6EB-83BC-4446-86ED-658D37B7185F}" srcOrd="2" destOrd="0" presId="urn:microsoft.com/office/officeart/2018/2/layout/IconVerticalSolidList"/>
    <dgm:cxn modelId="{B6EBED7E-BCA3-469B-83B3-927E2BA0D1B1}" type="presParOf" srcId="{DD2C444B-F0E3-42F9-9007-CFDE38BC40DD}" destId="{7FDABB3A-9C69-4600-B8A9-DB990A4EA97B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EEA47556-F210-4385-9819-2B54F2273990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icontext_colorful1" csCatId="colorful" phldr="1"/>
      <dgm:spPr/>
      <dgm:t>
        <a:bodyPr/>
        <a:lstStyle/>
        <a:p>
          <a:endParaRPr lang="en-US"/>
        </a:p>
      </dgm:t>
    </dgm:pt>
    <dgm:pt modelId="{0299D94C-672D-4579-902F-E0EC2283A28E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2400" dirty="0"/>
            <a:t>No ticks or crosses, just write the final score</a:t>
          </a:r>
        </a:p>
      </dgm:t>
    </dgm:pt>
    <dgm:pt modelId="{7376FD18-B681-4A31-86C7-A7562A332CC8}" type="parTrans" cxnId="{D7C42A08-211E-4DCD-9A8C-5902CAB10C53}">
      <dgm:prSet/>
      <dgm:spPr/>
      <dgm:t>
        <a:bodyPr/>
        <a:lstStyle/>
        <a:p>
          <a:endParaRPr lang="en-GB" sz="1700"/>
        </a:p>
      </dgm:t>
    </dgm:pt>
    <dgm:pt modelId="{1E546A8E-26FC-498B-80E6-15AEDE2D6BFE}" type="sibTrans" cxnId="{D7C42A08-211E-4DCD-9A8C-5902CAB10C53}">
      <dgm:prSet/>
      <dgm:spPr/>
      <dgm:t>
        <a:bodyPr/>
        <a:lstStyle/>
        <a:p>
          <a:endParaRPr lang="en-GB" sz="1700"/>
        </a:p>
      </dgm:t>
    </dgm:pt>
    <dgm:pt modelId="{F8FDA1C9-9A55-4681-A729-7AAE2380C755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2400" dirty="0"/>
            <a:t>Make a note of any whole-class issues</a:t>
          </a:r>
        </a:p>
      </dgm:t>
    </dgm:pt>
    <dgm:pt modelId="{5718B579-375C-4B68-9837-0BB307368439}" type="parTrans" cxnId="{958FE518-75E8-492F-BA15-11A03BB036F8}">
      <dgm:prSet/>
      <dgm:spPr/>
      <dgm:t>
        <a:bodyPr/>
        <a:lstStyle/>
        <a:p>
          <a:endParaRPr lang="en-GB" sz="1700"/>
        </a:p>
      </dgm:t>
    </dgm:pt>
    <dgm:pt modelId="{D5B948B6-327F-4631-AC58-0B35EE531578}" type="sibTrans" cxnId="{958FE518-75E8-492F-BA15-11A03BB036F8}">
      <dgm:prSet/>
      <dgm:spPr/>
      <dgm:t>
        <a:bodyPr/>
        <a:lstStyle/>
        <a:p>
          <a:endParaRPr lang="en-GB" sz="1700"/>
        </a:p>
      </dgm:t>
    </dgm:pt>
    <dgm:pt modelId="{F51E353B-F854-4787-AAC1-A2A560AAC031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2400" dirty="0"/>
            <a:t>Prepare an Example-Problem Pair</a:t>
          </a:r>
        </a:p>
      </dgm:t>
    </dgm:pt>
    <dgm:pt modelId="{9B6C8E02-720E-4099-AE13-DE55F3D184CD}" type="parTrans" cxnId="{5A42BDB1-879E-4ABE-ABD6-F47F7682D5D8}">
      <dgm:prSet/>
      <dgm:spPr/>
      <dgm:t>
        <a:bodyPr/>
        <a:lstStyle/>
        <a:p>
          <a:endParaRPr lang="en-GB" sz="1700"/>
        </a:p>
      </dgm:t>
    </dgm:pt>
    <dgm:pt modelId="{B24C5B91-48A9-4D59-8046-1FE9C2FBC0EA}" type="sibTrans" cxnId="{5A42BDB1-879E-4ABE-ABD6-F47F7682D5D8}">
      <dgm:prSet/>
      <dgm:spPr/>
      <dgm:t>
        <a:bodyPr/>
        <a:lstStyle/>
        <a:p>
          <a:endParaRPr lang="en-GB" sz="1700"/>
        </a:p>
      </dgm:t>
    </dgm:pt>
    <dgm:pt modelId="{80BA726B-35FC-4712-83C9-0226F0D31859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2400" dirty="0"/>
            <a:t>Correct one question for students scoring 30% to 60%</a:t>
          </a:r>
        </a:p>
      </dgm:t>
    </dgm:pt>
    <dgm:pt modelId="{F2D94B1A-0022-4414-AEC7-05E096A3E4C9}" type="parTrans" cxnId="{1C0331A4-1EF3-43FC-86A0-EAD35681C3D5}">
      <dgm:prSet/>
      <dgm:spPr/>
      <dgm:t>
        <a:bodyPr/>
        <a:lstStyle/>
        <a:p>
          <a:endParaRPr lang="en-GB"/>
        </a:p>
      </dgm:t>
    </dgm:pt>
    <dgm:pt modelId="{56BC17C1-E811-4C89-B857-7890A98EAF76}" type="sibTrans" cxnId="{1C0331A4-1EF3-43FC-86A0-EAD35681C3D5}">
      <dgm:prSet/>
      <dgm:spPr/>
      <dgm:t>
        <a:bodyPr/>
        <a:lstStyle/>
        <a:p>
          <a:endParaRPr lang="en-GB"/>
        </a:p>
      </dgm:t>
    </dgm:pt>
    <dgm:pt modelId="{FB07C97E-A96D-488B-9F7D-A950AEB5BDFE}" type="pres">
      <dgm:prSet presAssocID="{EEA47556-F210-4385-9819-2B54F2273990}" presName="root" presStyleCnt="0">
        <dgm:presLayoutVars>
          <dgm:dir/>
          <dgm:resizeHandles val="exact"/>
        </dgm:presLayoutVars>
      </dgm:prSet>
      <dgm:spPr/>
    </dgm:pt>
    <dgm:pt modelId="{65010B30-CA5A-4E7E-83AD-74613CD44132}" type="pres">
      <dgm:prSet presAssocID="{0299D94C-672D-4579-902F-E0EC2283A28E}" presName="compNode" presStyleCnt="0"/>
      <dgm:spPr/>
    </dgm:pt>
    <dgm:pt modelId="{4F352C90-8093-4ED3-8523-5F4D0A2A03F2}" type="pres">
      <dgm:prSet presAssocID="{0299D94C-672D-4579-902F-E0EC2283A28E}" presName="bgRect" presStyleLbl="bgShp" presStyleIdx="0" presStyleCnt="4"/>
      <dgm:spPr/>
    </dgm:pt>
    <dgm:pt modelId="{F1E19C5E-098D-4E75-9651-4851A33C7950}" type="pres">
      <dgm:prSet presAssocID="{0299D94C-672D-4579-902F-E0EC2283A28E}" presName="iconRect" presStyleLbl="node1" presStyleIdx="0" presStyleCnt="4"/>
      <dgm:spPr>
        <a:blipFill>
          <a:blip xmlns:r="http://schemas.openxmlformats.org/officeDocument/2006/relationships" r:embed="rId1">
            <a:duotone>
              <a:schemeClr val="bg1">
                <a:hueOff val="0"/>
                <a:satOff val="0"/>
                <a:lumOff val="0"/>
                <a:alphaOff val="0"/>
                <a:shade val="20000"/>
                <a:satMod val="200000"/>
              </a:schemeClr>
              <a:schemeClr val="bg1">
                <a:hueOff val="0"/>
                <a:satOff val="0"/>
                <a:lumOff val="0"/>
                <a:alphaOff val="0"/>
                <a:tint val="12000"/>
                <a:satMod val="190000"/>
              </a:schemeClr>
            </a:duotone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Lights On with solid fill"/>
        </a:ext>
      </dgm:extLst>
    </dgm:pt>
    <dgm:pt modelId="{6BF21E17-4406-4F7E-80F7-B727A42ED7BB}" type="pres">
      <dgm:prSet presAssocID="{0299D94C-672D-4579-902F-E0EC2283A28E}" presName="spaceRect" presStyleCnt="0"/>
      <dgm:spPr/>
    </dgm:pt>
    <dgm:pt modelId="{8298087C-20AE-4F6D-AB39-8075F8A9060C}" type="pres">
      <dgm:prSet presAssocID="{0299D94C-672D-4579-902F-E0EC2283A28E}" presName="parTx" presStyleLbl="revTx" presStyleIdx="0" presStyleCnt="4" custLinFactNeighborX="0">
        <dgm:presLayoutVars>
          <dgm:chMax val="0"/>
          <dgm:chPref val="0"/>
        </dgm:presLayoutVars>
      </dgm:prSet>
      <dgm:spPr/>
    </dgm:pt>
    <dgm:pt modelId="{1931F5CC-C2A6-475F-A9F9-E8374204878A}" type="pres">
      <dgm:prSet presAssocID="{1E546A8E-26FC-498B-80E6-15AEDE2D6BFE}" presName="sibTrans" presStyleCnt="0"/>
      <dgm:spPr/>
    </dgm:pt>
    <dgm:pt modelId="{CE1069F0-14B1-4BD3-B9B0-881F67B84B6D}" type="pres">
      <dgm:prSet presAssocID="{80BA726B-35FC-4712-83C9-0226F0D31859}" presName="compNode" presStyleCnt="0"/>
      <dgm:spPr/>
    </dgm:pt>
    <dgm:pt modelId="{65E2E6B3-29CC-4860-9119-7F2921D3F57E}" type="pres">
      <dgm:prSet presAssocID="{80BA726B-35FC-4712-83C9-0226F0D31859}" presName="bgRect" presStyleLbl="bgShp" presStyleIdx="1" presStyleCnt="4"/>
      <dgm:spPr/>
    </dgm:pt>
    <dgm:pt modelId="{5B070875-9449-4C0C-A614-BA9B9CA351BC}" type="pres">
      <dgm:prSet presAssocID="{80BA726B-35FC-4712-83C9-0226F0D31859}" presName="iconRect" presStyleLbl="node1" presStyleIdx="1" presStyleCnt="4"/>
      <dgm:spPr>
        <a:blipFill rotWithShape="1">
          <a:blip xmlns:r="http://schemas.openxmlformats.org/officeDocument/2006/relationships" r:embed="rId1">
            <a:duotone>
              <a:schemeClr val="bg1">
                <a:hueOff val="0"/>
                <a:satOff val="0"/>
                <a:lumOff val="0"/>
                <a:alphaOff val="0"/>
                <a:shade val="20000"/>
                <a:satMod val="200000"/>
              </a:schemeClr>
              <a:schemeClr val="bg1">
                <a:hueOff val="0"/>
                <a:satOff val="0"/>
                <a:lumOff val="0"/>
                <a:alphaOff val="0"/>
                <a:tint val="12000"/>
                <a:satMod val="190000"/>
              </a:schemeClr>
            </a:duotone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</dgm:spPr>
    </dgm:pt>
    <dgm:pt modelId="{27D6B5C3-DF0F-486C-9671-FB69892B42C0}" type="pres">
      <dgm:prSet presAssocID="{80BA726B-35FC-4712-83C9-0226F0D31859}" presName="spaceRect" presStyleCnt="0"/>
      <dgm:spPr/>
    </dgm:pt>
    <dgm:pt modelId="{C231027C-7B15-40F4-89F7-3FDF77EB80D8}" type="pres">
      <dgm:prSet presAssocID="{80BA726B-35FC-4712-83C9-0226F0D31859}" presName="parTx" presStyleLbl="revTx" presStyleIdx="1" presStyleCnt="4">
        <dgm:presLayoutVars>
          <dgm:chMax val="0"/>
          <dgm:chPref val="0"/>
        </dgm:presLayoutVars>
      </dgm:prSet>
      <dgm:spPr/>
    </dgm:pt>
    <dgm:pt modelId="{0A3DBFF7-366F-4E2A-AE34-E76B0201A8E2}" type="pres">
      <dgm:prSet presAssocID="{56BC17C1-E811-4C89-B857-7890A98EAF76}" presName="sibTrans" presStyleCnt="0"/>
      <dgm:spPr/>
    </dgm:pt>
    <dgm:pt modelId="{76660827-FF1E-4A0A-934D-3299738B863B}" type="pres">
      <dgm:prSet presAssocID="{F8FDA1C9-9A55-4681-A729-7AAE2380C755}" presName="compNode" presStyleCnt="0"/>
      <dgm:spPr/>
    </dgm:pt>
    <dgm:pt modelId="{E2EDB3BB-3415-4D16-84E8-FFC5B7B0E29E}" type="pres">
      <dgm:prSet presAssocID="{F8FDA1C9-9A55-4681-A729-7AAE2380C755}" presName="bgRect" presStyleLbl="bgShp" presStyleIdx="2" presStyleCnt="4"/>
      <dgm:spPr/>
    </dgm:pt>
    <dgm:pt modelId="{D02580A0-F09D-42D6-B2E1-84B82618C942}" type="pres">
      <dgm:prSet presAssocID="{F8FDA1C9-9A55-4681-A729-7AAE2380C755}" presName="iconRect" presStyleLbl="node1" presStyleIdx="2" presStyleCnt="4"/>
      <dgm:spPr>
        <a:blipFill rotWithShape="1">
          <a:blip xmlns:r="http://schemas.openxmlformats.org/officeDocument/2006/relationships" r:embed="rId1">
            <a:duotone>
              <a:schemeClr val="bg1">
                <a:hueOff val="0"/>
                <a:satOff val="0"/>
                <a:lumOff val="0"/>
                <a:alphaOff val="0"/>
                <a:shade val="20000"/>
                <a:satMod val="200000"/>
              </a:schemeClr>
              <a:schemeClr val="bg1">
                <a:hueOff val="0"/>
                <a:satOff val="0"/>
                <a:lumOff val="0"/>
                <a:alphaOff val="0"/>
                <a:tint val="12000"/>
                <a:satMod val="190000"/>
              </a:schemeClr>
            </a:duotone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</dgm:spPr>
    </dgm:pt>
    <dgm:pt modelId="{FE526860-B489-40CC-B743-F0D8BCAAFC49}" type="pres">
      <dgm:prSet presAssocID="{F8FDA1C9-9A55-4681-A729-7AAE2380C755}" presName="spaceRect" presStyleCnt="0"/>
      <dgm:spPr/>
    </dgm:pt>
    <dgm:pt modelId="{F2F31285-024C-43CE-A983-5D98EC69E223}" type="pres">
      <dgm:prSet presAssocID="{F8FDA1C9-9A55-4681-A729-7AAE2380C755}" presName="parTx" presStyleLbl="revTx" presStyleIdx="2" presStyleCnt="4">
        <dgm:presLayoutVars>
          <dgm:chMax val="0"/>
          <dgm:chPref val="0"/>
        </dgm:presLayoutVars>
      </dgm:prSet>
      <dgm:spPr/>
    </dgm:pt>
    <dgm:pt modelId="{273E1FD4-8DE0-4A46-8C89-598DE44A6AA0}" type="pres">
      <dgm:prSet presAssocID="{D5B948B6-327F-4631-AC58-0B35EE531578}" presName="sibTrans" presStyleCnt="0"/>
      <dgm:spPr/>
    </dgm:pt>
    <dgm:pt modelId="{B2C1AFBF-323B-486A-A0C9-98968881A48D}" type="pres">
      <dgm:prSet presAssocID="{F51E353B-F854-4787-AAC1-A2A560AAC031}" presName="compNode" presStyleCnt="0"/>
      <dgm:spPr/>
    </dgm:pt>
    <dgm:pt modelId="{F7F212EE-E79E-4F73-91F6-8DA6D8A11DE3}" type="pres">
      <dgm:prSet presAssocID="{F51E353B-F854-4787-AAC1-A2A560AAC031}" presName="bgRect" presStyleLbl="bgShp" presStyleIdx="3" presStyleCnt="4"/>
      <dgm:spPr/>
    </dgm:pt>
    <dgm:pt modelId="{6CFD8AE3-9241-4935-AD51-D0D2C836C4E4}" type="pres">
      <dgm:prSet presAssocID="{F51E353B-F854-4787-AAC1-A2A560AAC031}" presName="iconRect" presStyleLbl="node1" presStyleIdx="3" presStyleCnt="4"/>
      <dgm:spPr>
        <a:blipFill rotWithShape="1">
          <a:blip xmlns:r="http://schemas.openxmlformats.org/officeDocument/2006/relationships" r:embed="rId1">
            <a:duotone>
              <a:schemeClr val="bg1">
                <a:hueOff val="0"/>
                <a:satOff val="0"/>
                <a:lumOff val="0"/>
                <a:alphaOff val="0"/>
                <a:shade val="20000"/>
                <a:satMod val="200000"/>
              </a:schemeClr>
              <a:schemeClr val="bg1">
                <a:hueOff val="0"/>
                <a:satOff val="0"/>
                <a:lumOff val="0"/>
                <a:alphaOff val="0"/>
                <a:tint val="12000"/>
                <a:satMod val="190000"/>
              </a:schemeClr>
            </a:duotone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</dgm:spPr>
    </dgm:pt>
    <dgm:pt modelId="{C0D896D7-E886-4679-8848-6FE4D90D80F8}" type="pres">
      <dgm:prSet presAssocID="{F51E353B-F854-4787-AAC1-A2A560AAC031}" presName="spaceRect" presStyleCnt="0"/>
      <dgm:spPr/>
    </dgm:pt>
    <dgm:pt modelId="{7465C7A2-4D29-4EC7-9F75-F14DB12E5763}" type="pres">
      <dgm:prSet presAssocID="{F51E353B-F854-4787-AAC1-A2A560AAC031}" presName="parTx" presStyleLbl="revTx" presStyleIdx="3" presStyleCnt="4">
        <dgm:presLayoutVars>
          <dgm:chMax val="0"/>
          <dgm:chPref val="0"/>
        </dgm:presLayoutVars>
      </dgm:prSet>
      <dgm:spPr/>
    </dgm:pt>
  </dgm:ptLst>
  <dgm:cxnLst>
    <dgm:cxn modelId="{D7C42A08-211E-4DCD-9A8C-5902CAB10C53}" srcId="{EEA47556-F210-4385-9819-2B54F2273990}" destId="{0299D94C-672D-4579-902F-E0EC2283A28E}" srcOrd="0" destOrd="0" parTransId="{7376FD18-B681-4A31-86C7-A7562A332CC8}" sibTransId="{1E546A8E-26FC-498B-80E6-15AEDE2D6BFE}"/>
    <dgm:cxn modelId="{958FE518-75E8-492F-BA15-11A03BB036F8}" srcId="{EEA47556-F210-4385-9819-2B54F2273990}" destId="{F8FDA1C9-9A55-4681-A729-7AAE2380C755}" srcOrd="2" destOrd="0" parTransId="{5718B579-375C-4B68-9837-0BB307368439}" sibTransId="{D5B948B6-327F-4631-AC58-0B35EE531578}"/>
    <dgm:cxn modelId="{B10DE324-8AA0-4A08-87E0-99A1FC881EE5}" type="presOf" srcId="{F51E353B-F854-4787-AAC1-A2A560AAC031}" destId="{7465C7A2-4D29-4EC7-9F75-F14DB12E5763}" srcOrd="0" destOrd="0" presId="urn:microsoft.com/office/officeart/2018/2/layout/IconVerticalSolidList"/>
    <dgm:cxn modelId="{D538C23B-86B0-4B1E-86DF-E64A99177E04}" type="presOf" srcId="{EEA47556-F210-4385-9819-2B54F2273990}" destId="{FB07C97E-A96D-488B-9F7D-A950AEB5BDFE}" srcOrd="0" destOrd="0" presId="urn:microsoft.com/office/officeart/2018/2/layout/IconVerticalSolidList"/>
    <dgm:cxn modelId="{825D8447-647E-4C39-B5CE-05B0972FCDC9}" type="presOf" srcId="{F8FDA1C9-9A55-4681-A729-7AAE2380C755}" destId="{F2F31285-024C-43CE-A983-5D98EC69E223}" srcOrd="0" destOrd="0" presId="urn:microsoft.com/office/officeart/2018/2/layout/IconVerticalSolidList"/>
    <dgm:cxn modelId="{942B1995-F4ED-4E8B-868B-9572C952B81C}" type="presOf" srcId="{80BA726B-35FC-4712-83C9-0226F0D31859}" destId="{C231027C-7B15-40F4-89F7-3FDF77EB80D8}" srcOrd="0" destOrd="0" presId="urn:microsoft.com/office/officeart/2018/2/layout/IconVerticalSolidList"/>
    <dgm:cxn modelId="{607391A1-252A-48CC-B4D8-C4EE17CCBCDF}" type="presOf" srcId="{0299D94C-672D-4579-902F-E0EC2283A28E}" destId="{8298087C-20AE-4F6D-AB39-8075F8A9060C}" srcOrd="0" destOrd="0" presId="urn:microsoft.com/office/officeart/2018/2/layout/IconVerticalSolidList"/>
    <dgm:cxn modelId="{1C0331A4-1EF3-43FC-86A0-EAD35681C3D5}" srcId="{EEA47556-F210-4385-9819-2B54F2273990}" destId="{80BA726B-35FC-4712-83C9-0226F0D31859}" srcOrd="1" destOrd="0" parTransId="{F2D94B1A-0022-4414-AEC7-05E096A3E4C9}" sibTransId="{56BC17C1-E811-4C89-B857-7890A98EAF76}"/>
    <dgm:cxn modelId="{5A42BDB1-879E-4ABE-ABD6-F47F7682D5D8}" srcId="{EEA47556-F210-4385-9819-2B54F2273990}" destId="{F51E353B-F854-4787-AAC1-A2A560AAC031}" srcOrd="3" destOrd="0" parTransId="{9B6C8E02-720E-4099-AE13-DE55F3D184CD}" sibTransId="{B24C5B91-48A9-4D59-8046-1FE9C2FBC0EA}"/>
    <dgm:cxn modelId="{2726F772-2981-422A-A0D0-0B0B72B55867}" type="presParOf" srcId="{FB07C97E-A96D-488B-9F7D-A950AEB5BDFE}" destId="{65010B30-CA5A-4E7E-83AD-74613CD44132}" srcOrd="0" destOrd="0" presId="urn:microsoft.com/office/officeart/2018/2/layout/IconVerticalSolidList"/>
    <dgm:cxn modelId="{CBD90964-A1B5-446F-9BBF-829659DB49EB}" type="presParOf" srcId="{65010B30-CA5A-4E7E-83AD-74613CD44132}" destId="{4F352C90-8093-4ED3-8523-5F4D0A2A03F2}" srcOrd="0" destOrd="0" presId="urn:microsoft.com/office/officeart/2018/2/layout/IconVerticalSolidList"/>
    <dgm:cxn modelId="{58894EA8-A744-46FE-B7D5-2C45B5C8E516}" type="presParOf" srcId="{65010B30-CA5A-4E7E-83AD-74613CD44132}" destId="{F1E19C5E-098D-4E75-9651-4851A33C7950}" srcOrd="1" destOrd="0" presId="urn:microsoft.com/office/officeart/2018/2/layout/IconVerticalSolidList"/>
    <dgm:cxn modelId="{D3CD89C8-6311-4FD5-B9D1-439888D7C84A}" type="presParOf" srcId="{65010B30-CA5A-4E7E-83AD-74613CD44132}" destId="{6BF21E17-4406-4F7E-80F7-B727A42ED7BB}" srcOrd="2" destOrd="0" presId="urn:microsoft.com/office/officeart/2018/2/layout/IconVerticalSolidList"/>
    <dgm:cxn modelId="{80AAE0DA-B2C0-46F8-9406-8534174FA80E}" type="presParOf" srcId="{65010B30-CA5A-4E7E-83AD-74613CD44132}" destId="{8298087C-20AE-4F6D-AB39-8075F8A9060C}" srcOrd="3" destOrd="0" presId="urn:microsoft.com/office/officeart/2018/2/layout/IconVerticalSolidList"/>
    <dgm:cxn modelId="{C84ECA07-F5B9-4EC5-8BDE-733150360455}" type="presParOf" srcId="{FB07C97E-A96D-488B-9F7D-A950AEB5BDFE}" destId="{1931F5CC-C2A6-475F-A9F9-E8374204878A}" srcOrd="1" destOrd="0" presId="urn:microsoft.com/office/officeart/2018/2/layout/IconVerticalSolidList"/>
    <dgm:cxn modelId="{E3DCD180-1B44-42FD-A7F7-EBA16EAE2557}" type="presParOf" srcId="{FB07C97E-A96D-488B-9F7D-A950AEB5BDFE}" destId="{CE1069F0-14B1-4BD3-B9B0-881F67B84B6D}" srcOrd="2" destOrd="0" presId="urn:microsoft.com/office/officeart/2018/2/layout/IconVerticalSolidList"/>
    <dgm:cxn modelId="{78227BF0-B874-4F07-9DB3-19E385C3E583}" type="presParOf" srcId="{CE1069F0-14B1-4BD3-B9B0-881F67B84B6D}" destId="{65E2E6B3-29CC-4860-9119-7F2921D3F57E}" srcOrd="0" destOrd="0" presId="urn:microsoft.com/office/officeart/2018/2/layout/IconVerticalSolidList"/>
    <dgm:cxn modelId="{82B11F8F-ECAE-4BE6-891E-01F01D4973A6}" type="presParOf" srcId="{CE1069F0-14B1-4BD3-B9B0-881F67B84B6D}" destId="{5B070875-9449-4C0C-A614-BA9B9CA351BC}" srcOrd="1" destOrd="0" presId="urn:microsoft.com/office/officeart/2018/2/layout/IconVerticalSolidList"/>
    <dgm:cxn modelId="{2640FF27-5CCF-4A61-9FC4-8327641DCE44}" type="presParOf" srcId="{CE1069F0-14B1-4BD3-B9B0-881F67B84B6D}" destId="{27D6B5C3-DF0F-486C-9671-FB69892B42C0}" srcOrd="2" destOrd="0" presId="urn:microsoft.com/office/officeart/2018/2/layout/IconVerticalSolidList"/>
    <dgm:cxn modelId="{A8EEBD64-D8EF-4208-A4D3-628DCD3B6E37}" type="presParOf" srcId="{CE1069F0-14B1-4BD3-B9B0-881F67B84B6D}" destId="{C231027C-7B15-40F4-89F7-3FDF77EB80D8}" srcOrd="3" destOrd="0" presId="urn:microsoft.com/office/officeart/2018/2/layout/IconVerticalSolidList"/>
    <dgm:cxn modelId="{96560FFE-78BA-40F5-AB17-00714EB7DF87}" type="presParOf" srcId="{FB07C97E-A96D-488B-9F7D-A950AEB5BDFE}" destId="{0A3DBFF7-366F-4E2A-AE34-E76B0201A8E2}" srcOrd="3" destOrd="0" presId="urn:microsoft.com/office/officeart/2018/2/layout/IconVerticalSolidList"/>
    <dgm:cxn modelId="{BE759360-9E3A-4404-8DE5-8AF4C3BF7FBB}" type="presParOf" srcId="{FB07C97E-A96D-488B-9F7D-A950AEB5BDFE}" destId="{76660827-FF1E-4A0A-934D-3299738B863B}" srcOrd="4" destOrd="0" presId="urn:microsoft.com/office/officeart/2018/2/layout/IconVerticalSolidList"/>
    <dgm:cxn modelId="{8C28849A-2E89-473C-A61C-B3AD27F2E74D}" type="presParOf" srcId="{76660827-FF1E-4A0A-934D-3299738B863B}" destId="{E2EDB3BB-3415-4D16-84E8-FFC5B7B0E29E}" srcOrd="0" destOrd="0" presId="urn:microsoft.com/office/officeart/2018/2/layout/IconVerticalSolidList"/>
    <dgm:cxn modelId="{21AF6BDA-74AF-4D61-91BD-2F7452BC0BDB}" type="presParOf" srcId="{76660827-FF1E-4A0A-934D-3299738B863B}" destId="{D02580A0-F09D-42D6-B2E1-84B82618C942}" srcOrd="1" destOrd="0" presId="urn:microsoft.com/office/officeart/2018/2/layout/IconVerticalSolidList"/>
    <dgm:cxn modelId="{A4696FC0-7CF7-4752-A0B5-8F060450CA6E}" type="presParOf" srcId="{76660827-FF1E-4A0A-934D-3299738B863B}" destId="{FE526860-B489-40CC-B743-F0D8BCAAFC49}" srcOrd="2" destOrd="0" presId="urn:microsoft.com/office/officeart/2018/2/layout/IconVerticalSolidList"/>
    <dgm:cxn modelId="{8FD02C83-00FC-4EFD-84DC-35B5610B6D6A}" type="presParOf" srcId="{76660827-FF1E-4A0A-934D-3299738B863B}" destId="{F2F31285-024C-43CE-A983-5D98EC69E223}" srcOrd="3" destOrd="0" presId="urn:microsoft.com/office/officeart/2018/2/layout/IconVerticalSolidList"/>
    <dgm:cxn modelId="{F9E1402E-C361-430B-8BFA-14A74C52599A}" type="presParOf" srcId="{FB07C97E-A96D-488B-9F7D-A950AEB5BDFE}" destId="{273E1FD4-8DE0-4A46-8C89-598DE44A6AA0}" srcOrd="5" destOrd="0" presId="urn:microsoft.com/office/officeart/2018/2/layout/IconVerticalSolidList"/>
    <dgm:cxn modelId="{064BB790-2226-4EE7-9012-C233B8D8BDF0}" type="presParOf" srcId="{FB07C97E-A96D-488B-9F7D-A950AEB5BDFE}" destId="{B2C1AFBF-323B-486A-A0C9-98968881A48D}" srcOrd="6" destOrd="0" presId="urn:microsoft.com/office/officeart/2018/2/layout/IconVerticalSolidList"/>
    <dgm:cxn modelId="{44D98C00-A639-446B-AC88-3039BA311180}" type="presParOf" srcId="{B2C1AFBF-323B-486A-A0C9-98968881A48D}" destId="{F7F212EE-E79E-4F73-91F6-8DA6D8A11DE3}" srcOrd="0" destOrd="0" presId="urn:microsoft.com/office/officeart/2018/2/layout/IconVerticalSolidList"/>
    <dgm:cxn modelId="{75249647-059E-4574-9454-6E3933512739}" type="presParOf" srcId="{B2C1AFBF-323B-486A-A0C9-98968881A48D}" destId="{6CFD8AE3-9241-4935-AD51-D0D2C836C4E4}" srcOrd="1" destOrd="0" presId="urn:microsoft.com/office/officeart/2018/2/layout/IconVerticalSolidList"/>
    <dgm:cxn modelId="{18D25B0F-88EF-4F04-B0D3-6898D9F1C611}" type="presParOf" srcId="{B2C1AFBF-323B-486A-A0C9-98968881A48D}" destId="{C0D896D7-E886-4679-8848-6FE4D90D80F8}" srcOrd="2" destOrd="0" presId="urn:microsoft.com/office/officeart/2018/2/layout/IconVerticalSolidList"/>
    <dgm:cxn modelId="{33EF99E4-A5AE-40B3-BA87-C2A1D3374B8F}" type="presParOf" srcId="{B2C1AFBF-323B-486A-A0C9-98968881A48D}" destId="{7465C7A2-4D29-4EC7-9F75-F14DB12E5763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EEA47556-F210-4385-9819-2B54F2273990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icontext_colorful1" csCatId="colorful" phldr="1"/>
      <dgm:spPr/>
      <dgm:t>
        <a:bodyPr/>
        <a:lstStyle/>
        <a:p>
          <a:endParaRPr lang="en-US"/>
        </a:p>
      </dgm:t>
    </dgm:pt>
    <dgm:pt modelId="{28EBBF15-AFE7-4922-8135-31D3AF23DCBA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2400" dirty="0"/>
            <a:t>Independent, then paired work</a:t>
          </a:r>
        </a:p>
      </dgm:t>
    </dgm:pt>
    <dgm:pt modelId="{48ED8762-E7F0-43E2-836E-1D1BD1049C9B}" type="parTrans" cxnId="{671F41D5-4983-4876-9B54-549E247576DF}">
      <dgm:prSet/>
      <dgm:spPr/>
      <dgm:t>
        <a:bodyPr/>
        <a:lstStyle/>
        <a:p>
          <a:endParaRPr lang="en-GB" sz="1700"/>
        </a:p>
      </dgm:t>
    </dgm:pt>
    <dgm:pt modelId="{DD01DDAF-3745-428F-BC65-68B58D703358}" type="sibTrans" cxnId="{671F41D5-4983-4876-9B54-549E247576DF}">
      <dgm:prSet/>
      <dgm:spPr/>
      <dgm:t>
        <a:bodyPr/>
        <a:lstStyle/>
        <a:p>
          <a:endParaRPr lang="en-GB" sz="1700"/>
        </a:p>
      </dgm:t>
    </dgm:pt>
    <dgm:pt modelId="{6D2A007A-4AB3-4312-B1B6-BDD224613CCD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2400" dirty="0"/>
            <a:t>Project full written solutions on board</a:t>
          </a:r>
        </a:p>
      </dgm:t>
    </dgm:pt>
    <dgm:pt modelId="{F5EED41B-2C93-457E-8E57-C9D28CB7C265}" type="parTrans" cxnId="{55CA8CF7-CF7F-41E1-B102-A7094BD6999F}">
      <dgm:prSet/>
      <dgm:spPr/>
      <dgm:t>
        <a:bodyPr/>
        <a:lstStyle/>
        <a:p>
          <a:endParaRPr lang="en-GB" sz="1700"/>
        </a:p>
      </dgm:t>
    </dgm:pt>
    <dgm:pt modelId="{3159C358-C94E-40B9-8C83-C9AA72E1F3DB}" type="sibTrans" cxnId="{55CA8CF7-CF7F-41E1-B102-A7094BD6999F}">
      <dgm:prSet/>
      <dgm:spPr/>
      <dgm:t>
        <a:bodyPr/>
        <a:lstStyle/>
        <a:p>
          <a:endParaRPr lang="en-GB" sz="1700"/>
        </a:p>
      </dgm:t>
    </dgm:pt>
    <dgm:pt modelId="{9A28C497-1D82-48C5-939E-1B994D6308A2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2400" dirty="0"/>
            <a:t>Address whole-class issues</a:t>
          </a:r>
        </a:p>
      </dgm:t>
    </dgm:pt>
    <dgm:pt modelId="{FF95A565-6BEE-401C-B696-FD6D219CAFF6}" type="parTrans" cxnId="{C7C7323D-873D-41A3-8D66-285FF9ABC649}">
      <dgm:prSet/>
      <dgm:spPr/>
      <dgm:t>
        <a:bodyPr/>
        <a:lstStyle/>
        <a:p>
          <a:endParaRPr lang="en-GB" sz="1700"/>
        </a:p>
      </dgm:t>
    </dgm:pt>
    <dgm:pt modelId="{D1BE496A-A15A-451D-A4F8-834187C0BB33}" type="sibTrans" cxnId="{C7C7323D-873D-41A3-8D66-285FF9ABC649}">
      <dgm:prSet/>
      <dgm:spPr/>
      <dgm:t>
        <a:bodyPr/>
        <a:lstStyle/>
        <a:p>
          <a:endParaRPr lang="en-GB" sz="1700"/>
        </a:p>
      </dgm:t>
    </dgm:pt>
    <dgm:pt modelId="{FB07C97E-A96D-488B-9F7D-A950AEB5BDFE}" type="pres">
      <dgm:prSet presAssocID="{EEA47556-F210-4385-9819-2B54F2273990}" presName="root" presStyleCnt="0">
        <dgm:presLayoutVars>
          <dgm:dir/>
          <dgm:resizeHandles val="exact"/>
        </dgm:presLayoutVars>
      </dgm:prSet>
      <dgm:spPr/>
    </dgm:pt>
    <dgm:pt modelId="{9511B0B0-C3E1-4981-B694-D0E8CCC7D2B2}" type="pres">
      <dgm:prSet presAssocID="{28EBBF15-AFE7-4922-8135-31D3AF23DCBA}" presName="compNode" presStyleCnt="0"/>
      <dgm:spPr/>
    </dgm:pt>
    <dgm:pt modelId="{2F1BB4F3-0750-4130-B29E-D2DCACA7F047}" type="pres">
      <dgm:prSet presAssocID="{28EBBF15-AFE7-4922-8135-31D3AF23DCBA}" presName="bgRect" presStyleLbl="bgShp" presStyleIdx="0" presStyleCnt="3"/>
      <dgm:spPr/>
    </dgm:pt>
    <dgm:pt modelId="{B6076185-7550-489B-B9B3-E5F2F10BEA49}" type="pres">
      <dgm:prSet presAssocID="{28EBBF15-AFE7-4922-8135-31D3AF23DCBA}" presName="iconRect" presStyleLbl="node1" presStyleIdx="0" presStyleCnt="3"/>
      <dgm:spPr>
        <a:blipFill rotWithShape="1">
          <a:blip xmlns:r="http://schemas.openxmlformats.org/officeDocument/2006/relationships" r:embed="rId1">
            <a:duotone>
              <a:schemeClr val="bg1">
                <a:hueOff val="0"/>
                <a:satOff val="0"/>
                <a:lumOff val="0"/>
                <a:alphaOff val="0"/>
                <a:shade val="20000"/>
                <a:satMod val="200000"/>
              </a:schemeClr>
              <a:schemeClr val="bg1">
                <a:hueOff val="0"/>
                <a:satOff val="0"/>
                <a:lumOff val="0"/>
                <a:alphaOff val="0"/>
                <a:tint val="12000"/>
                <a:satMod val="190000"/>
              </a:schemeClr>
            </a:duotone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</dgm:spPr>
    </dgm:pt>
    <dgm:pt modelId="{2C5EEFA0-DDB3-4050-A7B5-A808DD9BAB09}" type="pres">
      <dgm:prSet presAssocID="{28EBBF15-AFE7-4922-8135-31D3AF23DCBA}" presName="spaceRect" presStyleCnt="0"/>
      <dgm:spPr/>
    </dgm:pt>
    <dgm:pt modelId="{191D3584-E9A7-4508-822E-CBBD21C87CF2}" type="pres">
      <dgm:prSet presAssocID="{28EBBF15-AFE7-4922-8135-31D3AF23DCBA}" presName="parTx" presStyleLbl="revTx" presStyleIdx="0" presStyleCnt="3">
        <dgm:presLayoutVars>
          <dgm:chMax val="0"/>
          <dgm:chPref val="0"/>
        </dgm:presLayoutVars>
      </dgm:prSet>
      <dgm:spPr/>
    </dgm:pt>
    <dgm:pt modelId="{A42DBF88-2C1C-4D6F-986A-ACFD8502E338}" type="pres">
      <dgm:prSet presAssocID="{DD01DDAF-3745-428F-BC65-68B58D703358}" presName="sibTrans" presStyleCnt="0"/>
      <dgm:spPr/>
    </dgm:pt>
    <dgm:pt modelId="{6CC9B27C-109D-4524-9030-09AC87508A10}" type="pres">
      <dgm:prSet presAssocID="{6D2A007A-4AB3-4312-B1B6-BDD224613CCD}" presName="compNode" presStyleCnt="0"/>
      <dgm:spPr/>
    </dgm:pt>
    <dgm:pt modelId="{A7E87FB6-6F0E-4DCB-AD73-DC8562CE9B19}" type="pres">
      <dgm:prSet presAssocID="{6D2A007A-4AB3-4312-B1B6-BDD224613CCD}" presName="bgRect" presStyleLbl="bgShp" presStyleIdx="1" presStyleCnt="3"/>
      <dgm:spPr/>
    </dgm:pt>
    <dgm:pt modelId="{531F9CCF-1C31-493B-B3C6-4B3B95AAB612}" type="pres">
      <dgm:prSet presAssocID="{6D2A007A-4AB3-4312-B1B6-BDD224613CCD}" presName="iconRect" presStyleLbl="node1" presStyleIdx="1" presStyleCnt="3"/>
      <dgm:spPr>
        <a:blipFill rotWithShape="1">
          <a:blip xmlns:r="http://schemas.openxmlformats.org/officeDocument/2006/relationships" r:embed="rId1">
            <a:duotone>
              <a:schemeClr val="bg1">
                <a:hueOff val="0"/>
                <a:satOff val="0"/>
                <a:lumOff val="0"/>
                <a:alphaOff val="0"/>
                <a:shade val="20000"/>
                <a:satMod val="200000"/>
              </a:schemeClr>
              <a:schemeClr val="bg1">
                <a:hueOff val="0"/>
                <a:satOff val="0"/>
                <a:lumOff val="0"/>
                <a:alphaOff val="0"/>
                <a:tint val="12000"/>
                <a:satMod val="190000"/>
              </a:schemeClr>
            </a:duotone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</dgm:spPr>
    </dgm:pt>
    <dgm:pt modelId="{2B570311-35EF-451B-B358-483D74E1A165}" type="pres">
      <dgm:prSet presAssocID="{6D2A007A-4AB3-4312-B1B6-BDD224613CCD}" presName="spaceRect" presStyleCnt="0"/>
      <dgm:spPr/>
    </dgm:pt>
    <dgm:pt modelId="{10DFB0CA-7C14-4FD7-93EE-4A5ED9894731}" type="pres">
      <dgm:prSet presAssocID="{6D2A007A-4AB3-4312-B1B6-BDD224613CCD}" presName="parTx" presStyleLbl="revTx" presStyleIdx="1" presStyleCnt="3">
        <dgm:presLayoutVars>
          <dgm:chMax val="0"/>
          <dgm:chPref val="0"/>
        </dgm:presLayoutVars>
      </dgm:prSet>
      <dgm:spPr/>
    </dgm:pt>
    <dgm:pt modelId="{AD6EBA68-B3ED-4796-88D2-9D008B73D1B9}" type="pres">
      <dgm:prSet presAssocID="{3159C358-C94E-40B9-8C83-C9AA72E1F3DB}" presName="sibTrans" presStyleCnt="0"/>
      <dgm:spPr/>
    </dgm:pt>
    <dgm:pt modelId="{7908B130-6194-4294-B932-05F4F53A8834}" type="pres">
      <dgm:prSet presAssocID="{9A28C497-1D82-48C5-939E-1B994D6308A2}" presName="compNode" presStyleCnt="0"/>
      <dgm:spPr/>
    </dgm:pt>
    <dgm:pt modelId="{0B47EADE-F91B-495F-8BA6-BDB09E6B55F7}" type="pres">
      <dgm:prSet presAssocID="{9A28C497-1D82-48C5-939E-1B994D6308A2}" presName="bgRect" presStyleLbl="bgShp" presStyleIdx="2" presStyleCnt="3"/>
      <dgm:spPr/>
    </dgm:pt>
    <dgm:pt modelId="{8D3CD6AA-E96B-494F-BEC8-B8C0EDF22686}" type="pres">
      <dgm:prSet presAssocID="{9A28C497-1D82-48C5-939E-1B994D6308A2}" presName="iconRect" presStyleLbl="node1" presStyleIdx="2" presStyleCnt="3"/>
      <dgm:spPr>
        <a:blipFill rotWithShape="1">
          <a:blip xmlns:r="http://schemas.openxmlformats.org/officeDocument/2006/relationships" r:embed="rId1">
            <a:duotone>
              <a:schemeClr val="bg1">
                <a:hueOff val="0"/>
                <a:satOff val="0"/>
                <a:lumOff val="0"/>
                <a:alphaOff val="0"/>
                <a:shade val="20000"/>
                <a:satMod val="200000"/>
              </a:schemeClr>
              <a:schemeClr val="bg1">
                <a:hueOff val="0"/>
                <a:satOff val="0"/>
                <a:lumOff val="0"/>
                <a:alphaOff val="0"/>
                <a:tint val="12000"/>
                <a:satMod val="190000"/>
              </a:schemeClr>
            </a:duotone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</dgm:spPr>
    </dgm:pt>
    <dgm:pt modelId="{A473BB26-6A69-4D0A-B8F3-91AE385DF6C5}" type="pres">
      <dgm:prSet presAssocID="{9A28C497-1D82-48C5-939E-1B994D6308A2}" presName="spaceRect" presStyleCnt="0"/>
      <dgm:spPr/>
    </dgm:pt>
    <dgm:pt modelId="{9FAC9539-A814-493E-9291-1B85FCA9EA58}" type="pres">
      <dgm:prSet presAssocID="{9A28C497-1D82-48C5-939E-1B994D6308A2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D538C23B-86B0-4B1E-86DF-E64A99177E04}" type="presOf" srcId="{EEA47556-F210-4385-9819-2B54F2273990}" destId="{FB07C97E-A96D-488B-9F7D-A950AEB5BDFE}" srcOrd="0" destOrd="0" presId="urn:microsoft.com/office/officeart/2018/2/layout/IconVerticalSolidList"/>
    <dgm:cxn modelId="{C7C7323D-873D-41A3-8D66-285FF9ABC649}" srcId="{EEA47556-F210-4385-9819-2B54F2273990}" destId="{9A28C497-1D82-48C5-939E-1B994D6308A2}" srcOrd="2" destOrd="0" parTransId="{FF95A565-6BEE-401C-B696-FD6D219CAFF6}" sibTransId="{D1BE496A-A15A-451D-A4F8-834187C0BB33}"/>
    <dgm:cxn modelId="{5620FF56-2FA4-4FF7-B5B0-D2BCCA8BCE9E}" type="presOf" srcId="{6D2A007A-4AB3-4312-B1B6-BDD224613CCD}" destId="{10DFB0CA-7C14-4FD7-93EE-4A5ED9894731}" srcOrd="0" destOrd="0" presId="urn:microsoft.com/office/officeart/2018/2/layout/IconVerticalSolidList"/>
    <dgm:cxn modelId="{7382C9C6-2193-4C44-96EA-C9FA47069AC1}" type="presOf" srcId="{9A28C497-1D82-48C5-939E-1B994D6308A2}" destId="{9FAC9539-A814-493E-9291-1B85FCA9EA58}" srcOrd="0" destOrd="0" presId="urn:microsoft.com/office/officeart/2018/2/layout/IconVerticalSolidList"/>
    <dgm:cxn modelId="{671F41D5-4983-4876-9B54-549E247576DF}" srcId="{EEA47556-F210-4385-9819-2B54F2273990}" destId="{28EBBF15-AFE7-4922-8135-31D3AF23DCBA}" srcOrd="0" destOrd="0" parTransId="{48ED8762-E7F0-43E2-836E-1D1BD1049C9B}" sibTransId="{DD01DDAF-3745-428F-BC65-68B58D703358}"/>
    <dgm:cxn modelId="{96A661E0-0ABA-457D-999F-97BCE5785D5C}" type="presOf" srcId="{28EBBF15-AFE7-4922-8135-31D3AF23DCBA}" destId="{191D3584-E9A7-4508-822E-CBBD21C87CF2}" srcOrd="0" destOrd="0" presId="urn:microsoft.com/office/officeart/2018/2/layout/IconVerticalSolidList"/>
    <dgm:cxn modelId="{55CA8CF7-CF7F-41E1-B102-A7094BD6999F}" srcId="{EEA47556-F210-4385-9819-2B54F2273990}" destId="{6D2A007A-4AB3-4312-B1B6-BDD224613CCD}" srcOrd="1" destOrd="0" parTransId="{F5EED41B-2C93-457E-8E57-C9D28CB7C265}" sibTransId="{3159C358-C94E-40B9-8C83-C9AA72E1F3DB}"/>
    <dgm:cxn modelId="{EEE9C330-A587-4EDD-9B23-4172E412A051}" type="presParOf" srcId="{FB07C97E-A96D-488B-9F7D-A950AEB5BDFE}" destId="{9511B0B0-C3E1-4981-B694-D0E8CCC7D2B2}" srcOrd="0" destOrd="0" presId="urn:microsoft.com/office/officeart/2018/2/layout/IconVerticalSolidList"/>
    <dgm:cxn modelId="{861FEEAB-EB0F-4458-AF02-ECE7EAD8AC0F}" type="presParOf" srcId="{9511B0B0-C3E1-4981-B694-D0E8CCC7D2B2}" destId="{2F1BB4F3-0750-4130-B29E-D2DCACA7F047}" srcOrd="0" destOrd="0" presId="urn:microsoft.com/office/officeart/2018/2/layout/IconVerticalSolidList"/>
    <dgm:cxn modelId="{E35B0B80-5D5C-4C25-BC0B-0114EDF693A3}" type="presParOf" srcId="{9511B0B0-C3E1-4981-B694-D0E8CCC7D2B2}" destId="{B6076185-7550-489B-B9B3-E5F2F10BEA49}" srcOrd="1" destOrd="0" presId="urn:microsoft.com/office/officeart/2018/2/layout/IconVerticalSolidList"/>
    <dgm:cxn modelId="{C67FC004-8B12-4FDC-9D46-75449A21A721}" type="presParOf" srcId="{9511B0B0-C3E1-4981-B694-D0E8CCC7D2B2}" destId="{2C5EEFA0-DDB3-4050-A7B5-A808DD9BAB09}" srcOrd="2" destOrd="0" presId="urn:microsoft.com/office/officeart/2018/2/layout/IconVerticalSolidList"/>
    <dgm:cxn modelId="{F99C55E3-836E-432B-AF47-655D0B74F873}" type="presParOf" srcId="{9511B0B0-C3E1-4981-B694-D0E8CCC7D2B2}" destId="{191D3584-E9A7-4508-822E-CBBD21C87CF2}" srcOrd="3" destOrd="0" presId="urn:microsoft.com/office/officeart/2018/2/layout/IconVerticalSolidList"/>
    <dgm:cxn modelId="{6DAD2FB1-5FD7-413C-A411-FAB999934DBF}" type="presParOf" srcId="{FB07C97E-A96D-488B-9F7D-A950AEB5BDFE}" destId="{A42DBF88-2C1C-4D6F-986A-ACFD8502E338}" srcOrd="1" destOrd="0" presId="urn:microsoft.com/office/officeart/2018/2/layout/IconVerticalSolidList"/>
    <dgm:cxn modelId="{6B1DCFB1-0146-4EE7-BB37-B2B0D553C7FF}" type="presParOf" srcId="{FB07C97E-A96D-488B-9F7D-A950AEB5BDFE}" destId="{6CC9B27C-109D-4524-9030-09AC87508A10}" srcOrd="2" destOrd="0" presId="urn:microsoft.com/office/officeart/2018/2/layout/IconVerticalSolidList"/>
    <dgm:cxn modelId="{6E40B79F-884C-4BE3-9F22-BE5520751ED3}" type="presParOf" srcId="{6CC9B27C-109D-4524-9030-09AC87508A10}" destId="{A7E87FB6-6F0E-4DCB-AD73-DC8562CE9B19}" srcOrd="0" destOrd="0" presId="urn:microsoft.com/office/officeart/2018/2/layout/IconVerticalSolidList"/>
    <dgm:cxn modelId="{FC743F13-2AB6-4857-8EB8-28D38B8BBFD0}" type="presParOf" srcId="{6CC9B27C-109D-4524-9030-09AC87508A10}" destId="{531F9CCF-1C31-493B-B3C6-4B3B95AAB612}" srcOrd="1" destOrd="0" presId="urn:microsoft.com/office/officeart/2018/2/layout/IconVerticalSolidList"/>
    <dgm:cxn modelId="{D46F4091-B4B8-42AF-BA52-9E756262CF54}" type="presParOf" srcId="{6CC9B27C-109D-4524-9030-09AC87508A10}" destId="{2B570311-35EF-451B-B358-483D74E1A165}" srcOrd="2" destOrd="0" presId="urn:microsoft.com/office/officeart/2018/2/layout/IconVerticalSolidList"/>
    <dgm:cxn modelId="{45BAAA61-E1B2-49CC-9EBB-9C47BE089BEF}" type="presParOf" srcId="{6CC9B27C-109D-4524-9030-09AC87508A10}" destId="{10DFB0CA-7C14-4FD7-93EE-4A5ED9894731}" srcOrd="3" destOrd="0" presId="urn:microsoft.com/office/officeart/2018/2/layout/IconVerticalSolidList"/>
    <dgm:cxn modelId="{6B0DA68E-E57A-4086-92BE-4921EB959362}" type="presParOf" srcId="{FB07C97E-A96D-488B-9F7D-A950AEB5BDFE}" destId="{AD6EBA68-B3ED-4796-88D2-9D008B73D1B9}" srcOrd="3" destOrd="0" presId="urn:microsoft.com/office/officeart/2018/2/layout/IconVerticalSolidList"/>
    <dgm:cxn modelId="{2A49EB20-C711-4EB0-A7B9-6AF86F1BACB1}" type="presParOf" srcId="{FB07C97E-A96D-488B-9F7D-A950AEB5BDFE}" destId="{7908B130-6194-4294-B932-05F4F53A8834}" srcOrd="4" destOrd="0" presId="urn:microsoft.com/office/officeart/2018/2/layout/IconVerticalSolidList"/>
    <dgm:cxn modelId="{EDEF43CA-626B-457B-9FD3-3AC8873C6E2E}" type="presParOf" srcId="{7908B130-6194-4294-B932-05F4F53A8834}" destId="{0B47EADE-F91B-495F-8BA6-BDB09E6B55F7}" srcOrd="0" destOrd="0" presId="urn:microsoft.com/office/officeart/2018/2/layout/IconVerticalSolidList"/>
    <dgm:cxn modelId="{E7F2CD52-49F6-4F15-9CBC-54F116B73793}" type="presParOf" srcId="{7908B130-6194-4294-B932-05F4F53A8834}" destId="{8D3CD6AA-E96B-494F-BEC8-B8C0EDF22686}" srcOrd="1" destOrd="0" presId="urn:microsoft.com/office/officeart/2018/2/layout/IconVerticalSolidList"/>
    <dgm:cxn modelId="{CE4FF21D-A234-4431-A346-0E912268AB70}" type="presParOf" srcId="{7908B130-6194-4294-B932-05F4F53A8834}" destId="{A473BB26-6A69-4D0A-B8F3-91AE385DF6C5}" srcOrd="2" destOrd="0" presId="urn:microsoft.com/office/officeart/2018/2/layout/IconVerticalSolidList"/>
    <dgm:cxn modelId="{AE014493-A830-4B9F-9B05-0378FB558911}" type="presParOf" srcId="{7908B130-6194-4294-B932-05F4F53A8834}" destId="{9FAC9539-A814-493E-9291-1B85FCA9EA58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EEA47556-F210-4385-9819-2B54F2273990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icontext_colorful1" csCatId="colorful" phldr="1"/>
      <dgm:spPr/>
      <dgm:t>
        <a:bodyPr/>
        <a:lstStyle/>
        <a:p>
          <a:endParaRPr lang="en-US"/>
        </a:p>
      </dgm:t>
    </dgm:pt>
    <dgm:pt modelId="{0299D94C-672D-4579-902F-E0EC2283A28E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GB" sz="2800" dirty="0"/>
            <a:t>Note down trends in two columns</a:t>
          </a:r>
          <a:endParaRPr lang="en-US" sz="2800" dirty="0"/>
        </a:p>
      </dgm:t>
    </dgm:pt>
    <dgm:pt modelId="{7376FD18-B681-4A31-86C7-A7562A332CC8}" type="parTrans" cxnId="{D7C42A08-211E-4DCD-9A8C-5902CAB10C53}">
      <dgm:prSet/>
      <dgm:spPr/>
      <dgm:t>
        <a:bodyPr/>
        <a:lstStyle/>
        <a:p>
          <a:endParaRPr lang="en-GB" sz="2800"/>
        </a:p>
      </dgm:t>
    </dgm:pt>
    <dgm:pt modelId="{1E546A8E-26FC-498B-80E6-15AEDE2D6BFE}" type="sibTrans" cxnId="{D7C42A08-211E-4DCD-9A8C-5902CAB10C53}">
      <dgm:prSet/>
      <dgm:spPr/>
      <dgm:t>
        <a:bodyPr/>
        <a:lstStyle/>
        <a:p>
          <a:endParaRPr lang="en-GB" sz="2800"/>
        </a:p>
      </dgm:t>
    </dgm:pt>
    <dgm:pt modelId="{CE192FFE-43A9-4211-AD07-5EB289832BB7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2800" dirty="0"/>
            <a:t>Re-teach the topics in the left column</a:t>
          </a:r>
        </a:p>
      </dgm:t>
    </dgm:pt>
    <dgm:pt modelId="{90077C1E-41F2-4302-979A-7F58B38F45C5}" type="parTrans" cxnId="{0B24CA12-553A-423E-BF3B-EE389E74E31A}">
      <dgm:prSet/>
      <dgm:spPr/>
      <dgm:t>
        <a:bodyPr/>
        <a:lstStyle/>
        <a:p>
          <a:endParaRPr lang="en-GB"/>
        </a:p>
      </dgm:t>
    </dgm:pt>
    <dgm:pt modelId="{29A9D7F5-9BFA-4471-A507-59D491DF792E}" type="sibTrans" cxnId="{0B24CA12-553A-423E-BF3B-EE389E74E31A}">
      <dgm:prSet/>
      <dgm:spPr/>
      <dgm:t>
        <a:bodyPr/>
        <a:lstStyle/>
        <a:p>
          <a:endParaRPr lang="en-GB"/>
        </a:p>
      </dgm:t>
    </dgm:pt>
    <dgm:pt modelId="{C865501E-5DA0-48BC-9CDB-1C8A30B32AF7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2800" dirty="0"/>
            <a:t>Overlearning is good</a:t>
          </a:r>
        </a:p>
      </dgm:t>
    </dgm:pt>
    <dgm:pt modelId="{99F851DC-C2E4-4F69-96C8-4084CDF6980A}" type="parTrans" cxnId="{0E55A9D7-EDE8-48B9-9D34-630ED092064E}">
      <dgm:prSet/>
      <dgm:spPr/>
      <dgm:t>
        <a:bodyPr/>
        <a:lstStyle/>
        <a:p>
          <a:endParaRPr lang="en-GB"/>
        </a:p>
      </dgm:t>
    </dgm:pt>
    <dgm:pt modelId="{FC7140F4-B81A-4A5E-BAF7-D7CB804D8A50}" type="sibTrans" cxnId="{0E55A9D7-EDE8-48B9-9D34-630ED092064E}">
      <dgm:prSet/>
      <dgm:spPr/>
      <dgm:t>
        <a:bodyPr/>
        <a:lstStyle/>
        <a:p>
          <a:endParaRPr lang="en-GB"/>
        </a:p>
      </dgm:t>
    </dgm:pt>
    <dgm:pt modelId="{89F6B6B7-3DCA-4A4C-BDFF-388DBE6E0BFF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2800" dirty="0"/>
            <a:t>Helping others is the hardest job in the classroom</a:t>
          </a:r>
        </a:p>
      </dgm:t>
    </dgm:pt>
    <dgm:pt modelId="{715458A0-4124-48EA-BDE6-D6AE34CD02F7}" type="parTrans" cxnId="{13F24FEA-58C5-4C30-9519-C40E2C7DE723}">
      <dgm:prSet/>
      <dgm:spPr/>
      <dgm:t>
        <a:bodyPr/>
        <a:lstStyle/>
        <a:p>
          <a:endParaRPr lang="en-GB"/>
        </a:p>
      </dgm:t>
    </dgm:pt>
    <dgm:pt modelId="{8BD5A804-5148-4DCB-B941-729F738D5F04}" type="sibTrans" cxnId="{13F24FEA-58C5-4C30-9519-C40E2C7DE723}">
      <dgm:prSet/>
      <dgm:spPr/>
      <dgm:t>
        <a:bodyPr/>
        <a:lstStyle/>
        <a:p>
          <a:endParaRPr lang="en-GB"/>
        </a:p>
      </dgm:t>
    </dgm:pt>
    <dgm:pt modelId="{FB07C97E-A96D-488B-9F7D-A950AEB5BDFE}" type="pres">
      <dgm:prSet presAssocID="{EEA47556-F210-4385-9819-2B54F2273990}" presName="root" presStyleCnt="0">
        <dgm:presLayoutVars>
          <dgm:dir/>
          <dgm:resizeHandles val="exact"/>
        </dgm:presLayoutVars>
      </dgm:prSet>
      <dgm:spPr/>
    </dgm:pt>
    <dgm:pt modelId="{65010B30-CA5A-4E7E-83AD-74613CD44132}" type="pres">
      <dgm:prSet presAssocID="{0299D94C-672D-4579-902F-E0EC2283A28E}" presName="compNode" presStyleCnt="0"/>
      <dgm:spPr/>
    </dgm:pt>
    <dgm:pt modelId="{4F352C90-8093-4ED3-8523-5F4D0A2A03F2}" type="pres">
      <dgm:prSet presAssocID="{0299D94C-672D-4579-902F-E0EC2283A28E}" presName="bgRect" presStyleLbl="bgShp" presStyleIdx="0" presStyleCnt="4"/>
      <dgm:spPr/>
    </dgm:pt>
    <dgm:pt modelId="{F1E19C5E-098D-4E75-9651-4851A33C7950}" type="pres">
      <dgm:prSet presAssocID="{0299D94C-672D-4579-902F-E0EC2283A28E}" presName="iconRect" presStyleLbl="node1" presStyleIdx="0" presStyleCnt="4"/>
      <dgm:spPr>
        <a:blipFill>
          <a:blip xmlns:r="http://schemas.openxmlformats.org/officeDocument/2006/relationships" r:embed="rId1">
            <a:duotone>
              <a:schemeClr val="bg1">
                <a:hueOff val="0"/>
                <a:satOff val="0"/>
                <a:lumOff val="0"/>
                <a:alphaOff val="0"/>
                <a:shade val="20000"/>
                <a:satMod val="200000"/>
              </a:schemeClr>
              <a:schemeClr val="bg1">
                <a:hueOff val="0"/>
                <a:satOff val="0"/>
                <a:lumOff val="0"/>
                <a:alphaOff val="0"/>
                <a:tint val="12000"/>
                <a:satMod val="19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Statistics with solid fill"/>
        </a:ext>
      </dgm:extLst>
    </dgm:pt>
    <dgm:pt modelId="{6BF21E17-4406-4F7E-80F7-B727A42ED7BB}" type="pres">
      <dgm:prSet presAssocID="{0299D94C-672D-4579-902F-E0EC2283A28E}" presName="spaceRect" presStyleCnt="0"/>
      <dgm:spPr/>
    </dgm:pt>
    <dgm:pt modelId="{8298087C-20AE-4F6D-AB39-8075F8A9060C}" type="pres">
      <dgm:prSet presAssocID="{0299D94C-672D-4579-902F-E0EC2283A28E}" presName="parTx" presStyleLbl="revTx" presStyleIdx="0" presStyleCnt="4" custLinFactNeighborX="0">
        <dgm:presLayoutVars>
          <dgm:chMax val="0"/>
          <dgm:chPref val="0"/>
        </dgm:presLayoutVars>
      </dgm:prSet>
      <dgm:spPr/>
    </dgm:pt>
    <dgm:pt modelId="{B1DE52BA-442E-4926-94CA-3121AF10CCC5}" type="pres">
      <dgm:prSet presAssocID="{1E546A8E-26FC-498B-80E6-15AEDE2D6BFE}" presName="sibTrans" presStyleCnt="0"/>
      <dgm:spPr/>
    </dgm:pt>
    <dgm:pt modelId="{A8E08773-6EB0-4A4B-B349-47DA7CA55EC8}" type="pres">
      <dgm:prSet presAssocID="{CE192FFE-43A9-4211-AD07-5EB289832BB7}" presName="compNode" presStyleCnt="0"/>
      <dgm:spPr/>
    </dgm:pt>
    <dgm:pt modelId="{0A9661F4-2A8C-4168-ABBA-5B96A78AA1BA}" type="pres">
      <dgm:prSet presAssocID="{CE192FFE-43A9-4211-AD07-5EB289832BB7}" presName="bgRect" presStyleLbl="bgShp" presStyleIdx="1" presStyleCnt="4"/>
      <dgm:spPr/>
    </dgm:pt>
    <dgm:pt modelId="{07203561-F915-4BBA-B628-86A6F414D160}" type="pres">
      <dgm:prSet presAssocID="{CE192FFE-43A9-4211-AD07-5EB289832BB7}" presName="iconRect" presStyleLbl="node1" presStyleIdx="1" presStyleCnt="4"/>
      <dgm:spPr>
        <a:blipFill>
          <a:blip xmlns:r="http://schemas.openxmlformats.org/officeDocument/2006/relationships" r:embed="rId3">
            <a:duotone>
              <a:schemeClr val="bg1">
                <a:hueOff val="0"/>
                <a:satOff val="0"/>
                <a:lumOff val="0"/>
                <a:alphaOff val="0"/>
                <a:shade val="20000"/>
                <a:satMod val="200000"/>
              </a:schemeClr>
              <a:schemeClr val="bg1">
                <a:hueOff val="0"/>
                <a:satOff val="0"/>
                <a:lumOff val="0"/>
                <a:alphaOff val="0"/>
                <a:tint val="12000"/>
                <a:satMod val="190000"/>
              </a:schemeClr>
            </a:duotone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Classroom with solid fill"/>
        </a:ext>
      </dgm:extLst>
    </dgm:pt>
    <dgm:pt modelId="{9FDC8738-6556-40DE-856C-3F917BEA3039}" type="pres">
      <dgm:prSet presAssocID="{CE192FFE-43A9-4211-AD07-5EB289832BB7}" presName="spaceRect" presStyleCnt="0"/>
      <dgm:spPr/>
    </dgm:pt>
    <dgm:pt modelId="{ED13FE21-30AD-4BC5-BD17-955C6E0E0FBB}" type="pres">
      <dgm:prSet presAssocID="{CE192FFE-43A9-4211-AD07-5EB289832BB7}" presName="parTx" presStyleLbl="revTx" presStyleIdx="1" presStyleCnt="4">
        <dgm:presLayoutVars>
          <dgm:chMax val="0"/>
          <dgm:chPref val="0"/>
        </dgm:presLayoutVars>
      </dgm:prSet>
      <dgm:spPr/>
    </dgm:pt>
    <dgm:pt modelId="{AAC01E78-FBF2-4381-82A0-97C7A0263BB1}" type="pres">
      <dgm:prSet presAssocID="{29A9D7F5-9BFA-4471-A507-59D491DF792E}" presName="sibTrans" presStyleCnt="0"/>
      <dgm:spPr/>
    </dgm:pt>
    <dgm:pt modelId="{A70C6A04-242F-4721-A1AB-1AA2BD8C361A}" type="pres">
      <dgm:prSet presAssocID="{C865501E-5DA0-48BC-9CDB-1C8A30B32AF7}" presName="compNode" presStyleCnt="0"/>
      <dgm:spPr/>
    </dgm:pt>
    <dgm:pt modelId="{56427627-DC12-4677-A758-13AF71125F88}" type="pres">
      <dgm:prSet presAssocID="{C865501E-5DA0-48BC-9CDB-1C8A30B32AF7}" presName="bgRect" presStyleLbl="bgShp" presStyleIdx="2" presStyleCnt="4"/>
      <dgm:spPr/>
    </dgm:pt>
    <dgm:pt modelId="{C59AA049-466E-43FC-B5F4-712CD6897DFF}" type="pres">
      <dgm:prSet presAssocID="{C865501E-5DA0-48BC-9CDB-1C8A30B32AF7}" presName="iconRect" presStyleLbl="node1" presStyleIdx="2" presStyleCnt="4"/>
      <dgm:spPr>
        <a:blipFill>
          <a:blip xmlns:r="http://schemas.openxmlformats.org/officeDocument/2006/relationships" r:embed="rId5">
            <a:duotone>
              <a:schemeClr val="bg1">
                <a:hueOff val="0"/>
                <a:satOff val="0"/>
                <a:lumOff val="0"/>
                <a:alphaOff val="0"/>
                <a:shade val="20000"/>
                <a:satMod val="200000"/>
              </a:schemeClr>
              <a:schemeClr val="bg1">
                <a:hueOff val="0"/>
                <a:satOff val="0"/>
                <a:lumOff val="0"/>
                <a:alphaOff val="0"/>
                <a:tint val="12000"/>
                <a:satMod val="19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Right Brain outline"/>
        </a:ext>
      </dgm:extLst>
    </dgm:pt>
    <dgm:pt modelId="{43109590-1C6E-4F52-93A0-E65501FAAF9F}" type="pres">
      <dgm:prSet presAssocID="{C865501E-5DA0-48BC-9CDB-1C8A30B32AF7}" presName="spaceRect" presStyleCnt="0"/>
      <dgm:spPr/>
    </dgm:pt>
    <dgm:pt modelId="{4254A29E-4F8C-4A0E-BEE1-0DB81EBF536A}" type="pres">
      <dgm:prSet presAssocID="{C865501E-5DA0-48BC-9CDB-1C8A30B32AF7}" presName="parTx" presStyleLbl="revTx" presStyleIdx="2" presStyleCnt="4">
        <dgm:presLayoutVars>
          <dgm:chMax val="0"/>
          <dgm:chPref val="0"/>
        </dgm:presLayoutVars>
      </dgm:prSet>
      <dgm:spPr/>
    </dgm:pt>
    <dgm:pt modelId="{C76F5FD8-D62C-4EE4-9598-29522BDAFF2F}" type="pres">
      <dgm:prSet presAssocID="{FC7140F4-B81A-4A5E-BAF7-D7CB804D8A50}" presName="sibTrans" presStyleCnt="0"/>
      <dgm:spPr/>
    </dgm:pt>
    <dgm:pt modelId="{A8764B30-04FB-4748-96A6-E276D2BEA7A0}" type="pres">
      <dgm:prSet presAssocID="{89F6B6B7-3DCA-4A4C-BDFF-388DBE6E0BFF}" presName="compNode" presStyleCnt="0"/>
      <dgm:spPr/>
    </dgm:pt>
    <dgm:pt modelId="{8F706D24-97B3-46BF-AD2A-C9DD282507B2}" type="pres">
      <dgm:prSet presAssocID="{89F6B6B7-3DCA-4A4C-BDFF-388DBE6E0BFF}" presName="bgRect" presStyleLbl="bgShp" presStyleIdx="3" presStyleCnt="4"/>
      <dgm:spPr/>
    </dgm:pt>
    <dgm:pt modelId="{494C943F-7C05-4331-92D0-0A5D79D4F06F}" type="pres">
      <dgm:prSet presAssocID="{89F6B6B7-3DCA-4A4C-BDFF-388DBE6E0BFF}" presName="iconRect" presStyleLbl="node1" presStyleIdx="3" presStyleCnt="4"/>
      <dgm:spPr>
        <a:blipFill>
          <a:blip xmlns:r="http://schemas.openxmlformats.org/officeDocument/2006/relationships" r:embed="rId7">
            <a:duotone>
              <a:schemeClr val="bg1">
                <a:hueOff val="0"/>
                <a:satOff val="0"/>
                <a:lumOff val="0"/>
                <a:alphaOff val="0"/>
                <a:shade val="20000"/>
                <a:satMod val="200000"/>
              </a:schemeClr>
              <a:schemeClr val="bg1">
                <a:hueOff val="0"/>
                <a:satOff val="0"/>
                <a:lumOff val="0"/>
                <a:alphaOff val="0"/>
                <a:tint val="12000"/>
                <a:satMod val="190000"/>
              </a:schemeClr>
            </a:duotone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Questions with solid fill"/>
        </a:ext>
      </dgm:extLst>
    </dgm:pt>
    <dgm:pt modelId="{18EA8142-97E1-4BC0-9CDB-BF6190CB0847}" type="pres">
      <dgm:prSet presAssocID="{89F6B6B7-3DCA-4A4C-BDFF-388DBE6E0BFF}" presName="spaceRect" presStyleCnt="0"/>
      <dgm:spPr/>
    </dgm:pt>
    <dgm:pt modelId="{34A1ABBF-4C22-4372-A32A-F85C875F65FC}" type="pres">
      <dgm:prSet presAssocID="{89F6B6B7-3DCA-4A4C-BDFF-388DBE6E0BFF}" presName="parTx" presStyleLbl="revTx" presStyleIdx="3" presStyleCnt="4">
        <dgm:presLayoutVars>
          <dgm:chMax val="0"/>
          <dgm:chPref val="0"/>
        </dgm:presLayoutVars>
      </dgm:prSet>
      <dgm:spPr/>
    </dgm:pt>
  </dgm:ptLst>
  <dgm:cxnLst>
    <dgm:cxn modelId="{D7C42A08-211E-4DCD-9A8C-5902CAB10C53}" srcId="{EEA47556-F210-4385-9819-2B54F2273990}" destId="{0299D94C-672D-4579-902F-E0EC2283A28E}" srcOrd="0" destOrd="0" parTransId="{7376FD18-B681-4A31-86C7-A7562A332CC8}" sibTransId="{1E546A8E-26FC-498B-80E6-15AEDE2D6BFE}"/>
    <dgm:cxn modelId="{0B24CA12-553A-423E-BF3B-EE389E74E31A}" srcId="{EEA47556-F210-4385-9819-2B54F2273990}" destId="{CE192FFE-43A9-4211-AD07-5EB289832BB7}" srcOrd="1" destOrd="0" parTransId="{90077C1E-41F2-4302-979A-7F58B38F45C5}" sibTransId="{29A9D7F5-9BFA-4471-A507-59D491DF792E}"/>
    <dgm:cxn modelId="{D538C23B-86B0-4B1E-86DF-E64A99177E04}" type="presOf" srcId="{EEA47556-F210-4385-9819-2B54F2273990}" destId="{FB07C97E-A96D-488B-9F7D-A950AEB5BDFE}" srcOrd="0" destOrd="0" presId="urn:microsoft.com/office/officeart/2018/2/layout/IconVerticalSolidList"/>
    <dgm:cxn modelId="{A9A8EC4B-3A42-4A02-8CCE-D3D894BDFC17}" type="presOf" srcId="{CE192FFE-43A9-4211-AD07-5EB289832BB7}" destId="{ED13FE21-30AD-4BC5-BD17-955C6E0E0FBB}" srcOrd="0" destOrd="0" presId="urn:microsoft.com/office/officeart/2018/2/layout/IconVerticalSolidList"/>
    <dgm:cxn modelId="{99B1347D-4867-4DD0-A27A-02EAB442D7CC}" type="presOf" srcId="{C865501E-5DA0-48BC-9CDB-1C8A30B32AF7}" destId="{4254A29E-4F8C-4A0E-BEE1-0DB81EBF536A}" srcOrd="0" destOrd="0" presId="urn:microsoft.com/office/officeart/2018/2/layout/IconVerticalSolidList"/>
    <dgm:cxn modelId="{1CFC0693-83F2-431F-A27F-0DA89186650B}" type="presOf" srcId="{89F6B6B7-3DCA-4A4C-BDFF-388DBE6E0BFF}" destId="{34A1ABBF-4C22-4372-A32A-F85C875F65FC}" srcOrd="0" destOrd="0" presId="urn:microsoft.com/office/officeart/2018/2/layout/IconVerticalSolidList"/>
    <dgm:cxn modelId="{607391A1-252A-48CC-B4D8-C4EE17CCBCDF}" type="presOf" srcId="{0299D94C-672D-4579-902F-E0EC2283A28E}" destId="{8298087C-20AE-4F6D-AB39-8075F8A9060C}" srcOrd="0" destOrd="0" presId="urn:microsoft.com/office/officeart/2018/2/layout/IconVerticalSolidList"/>
    <dgm:cxn modelId="{0E55A9D7-EDE8-48B9-9D34-630ED092064E}" srcId="{EEA47556-F210-4385-9819-2B54F2273990}" destId="{C865501E-5DA0-48BC-9CDB-1C8A30B32AF7}" srcOrd="2" destOrd="0" parTransId="{99F851DC-C2E4-4F69-96C8-4084CDF6980A}" sibTransId="{FC7140F4-B81A-4A5E-BAF7-D7CB804D8A50}"/>
    <dgm:cxn modelId="{13F24FEA-58C5-4C30-9519-C40E2C7DE723}" srcId="{EEA47556-F210-4385-9819-2B54F2273990}" destId="{89F6B6B7-3DCA-4A4C-BDFF-388DBE6E0BFF}" srcOrd="3" destOrd="0" parTransId="{715458A0-4124-48EA-BDE6-D6AE34CD02F7}" sibTransId="{8BD5A804-5148-4DCB-B941-729F738D5F04}"/>
    <dgm:cxn modelId="{2726F772-2981-422A-A0D0-0B0B72B55867}" type="presParOf" srcId="{FB07C97E-A96D-488B-9F7D-A950AEB5BDFE}" destId="{65010B30-CA5A-4E7E-83AD-74613CD44132}" srcOrd="0" destOrd="0" presId="urn:microsoft.com/office/officeart/2018/2/layout/IconVerticalSolidList"/>
    <dgm:cxn modelId="{CBD90964-A1B5-446F-9BBF-829659DB49EB}" type="presParOf" srcId="{65010B30-CA5A-4E7E-83AD-74613CD44132}" destId="{4F352C90-8093-4ED3-8523-5F4D0A2A03F2}" srcOrd="0" destOrd="0" presId="urn:microsoft.com/office/officeart/2018/2/layout/IconVerticalSolidList"/>
    <dgm:cxn modelId="{58894EA8-A744-46FE-B7D5-2C45B5C8E516}" type="presParOf" srcId="{65010B30-CA5A-4E7E-83AD-74613CD44132}" destId="{F1E19C5E-098D-4E75-9651-4851A33C7950}" srcOrd="1" destOrd="0" presId="urn:microsoft.com/office/officeart/2018/2/layout/IconVerticalSolidList"/>
    <dgm:cxn modelId="{D3CD89C8-6311-4FD5-B9D1-439888D7C84A}" type="presParOf" srcId="{65010B30-CA5A-4E7E-83AD-74613CD44132}" destId="{6BF21E17-4406-4F7E-80F7-B727A42ED7BB}" srcOrd="2" destOrd="0" presId="urn:microsoft.com/office/officeart/2018/2/layout/IconVerticalSolidList"/>
    <dgm:cxn modelId="{80AAE0DA-B2C0-46F8-9406-8534174FA80E}" type="presParOf" srcId="{65010B30-CA5A-4E7E-83AD-74613CD44132}" destId="{8298087C-20AE-4F6D-AB39-8075F8A9060C}" srcOrd="3" destOrd="0" presId="urn:microsoft.com/office/officeart/2018/2/layout/IconVerticalSolidList"/>
    <dgm:cxn modelId="{A50BAA0D-09F3-4D56-9B32-343F835FD066}" type="presParOf" srcId="{FB07C97E-A96D-488B-9F7D-A950AEB5BDFE}" destId="{B1DE52BA-442E-4926-94CA-3121AF10CCC5}" srcOrd="1" destOrd="0" presId="urn:microsoft.com/office/officeart/2018/2/layout/IconVerticalSolidList"/>
    <dgm:cxn modelId="{1A4507B1-D166-485F-8C53-85F746F27538}" type="presParOf" srcId="{FB07C97E-A96D-488B-9F7D-A950AEB5BDFE}" destId="{A8E08773-6EB0-4A4B-B349-47DA7CA55EC8}" srcOrd="2" destOrd="0" presId="urn:microsoft.com/office/officeart/2018/2/layout/IconVerticalSolidList"/>
    <dgm:cxn modelId="{E3FE4960-3631-4B6B-9E9D-D02109F53523}" type="presParOf" srcId="{A8E08773-6EB0-4A4B-B349-47DA7CA55EC8}" destId="{0A9661F4-2A8C-4168-ABBA-5B96A78AA1BA}" srcOrd="0" destOrd="0" presId="urn:microsoft.com/office/officeart/2018/2/layout/IconVerticalSolidList"/>
    <dgm:cxn modelId="{6E8E721E-2A05-4A97-8586-48ECD8FD6723}" type="presParOf" srcId="{A8E08773-6EB0-4A4B-B349-47DA7CA55EC8}" destId="{07203561-F915-4BBA-B628-86A6F414D160}" srcOrd="1" destOrd="0" presId="urn:microsoft.com/office/officeart/2018/2/layout/IconVerticalSolidList"/>
    <dgm:cxn modelId="{908A9357-6C7A-4929-8158-8319D87F2E0F}" type="presParOf" srcId="{A8E08773-6EB0-4A4B-B349-47DA7CA55EC8}" destId="{9FDC8738-6556-40DE-856C-3F917BEA3039}" srcOrd="2" destOrd="0" presId="urn:microsoft.com/office/officeart/2018/2/layout/IconVerticalSolidList"/>
    <dgm:cxn modelId="{D7DB8BA8-9EF3-457B-A0F3-6D9759DABA54}" type="presParOf" srcId="{A8E08773-6EB0-4A4B-B349-47DA7CA55EC8}" destId="{ED13FE21-30AD-4BC5-BD17-955C6E0E0FBB}" srcOrd="3" destOrd="0" presId="urn:microsoft.com/office/officeart/2018/2/layout/IconVerticalSolidList"/>
    <dgm:cxn modelId="{FCDAC6B0-35E3-4CBF-985C-21E7266D961A}" type="presParOf" srcId="{FB07C97E-A96D-488B-9F7D-A950AEB5BDFE}" destId="{AAC01E78-FBF2-4381-82A0-97C7A0263BB1}" srcOrd="3" destOrd="0" presId="urn:microsoft.com/office/officeart/2018/2/layout/IconVerticalSolidList"/>
    <dgm:cxn modelId="{0A0ACB5A-B650-4114-A7A6-474867A0866B}" type="presParOf" srcId="{FB07C97E-A96D-488B-9F7D-A950AEB5BDFE}" destId="{A70C6A04-242F-4721-A1AB-1AA2BD8C361A}" srcOrd="4" destOrd="0" presId="urn:microsoft.com/office/officeart/2018/2/layout/IconVerticalSolidList"/>
    <dgm:cxn modelId="{80D90B83-042F-44A9-A499-5D17AFE51DAA}" type="presParOf" srcId="{A70C6A04-242F-4721-A1AB-1AA2BD8C361A}" destId="{56427627-DC12-4677-A758-13AF71125F88}" srcOrd="0" destOrd="0" presId="urn:microsoft.com/office/officeart/2018/2/layout/IconVerticalSolidList"/>
    <dgm:cxn modelId="{3D7C1A21-CBD2-40F1-8137-AE49BB7EDC71}" type="presParOf" srcId="{A70C6A04-242F-4721-A1AB-1AA2BD8C361A}" destId="{C59AA049-466E-43FC-B5F4-712CD6897DFF}" srcOrd="1" destOrd="0" presId="urn:microsoft.com/office/officeart/2018/2/layout/IconVerticalSolidList"/>
    <dgm:cxn modelId="{B58530E5-789D-4046-B7CE-06050A8A9FC4}" type="presParOf" srcId="{A70C6A04-242F-4721-A1AB-1AA2BD8C361A}" destId="{43109590-1C6E-4F52-93A0-E65501FAAF9F}" srcOrd="2" destOrd="0" presId="urn:microsoft.com/office/officeart/2018/2/layout/IconVerticalSolidList"/>
    <dgm:cxn modelId="{8E22815B-0CAC-4489-872C-E9D1E056D058}" type="presParOf" srcId="{A70C6A04-242F-4721-A1AB-1AA2BD8C361A}" destId="{4254A29E-4F8C-4A0E-BEE1-0DB81EBF536A}" srcOrd="3" destOrd="0" presId="urn:microsoft.com/office/officeart/2018/2/layout/IconVerticalSolidList"/>
    <dgm:cxn modelId="{49B0737B-C7C2-4BDE-8B33-08EACE8E1547}" type="presParOf" srcId="{FB07C97E-A96D-488B-9F7D-A950AEB5BDFE}" destId="{C76F5FD8-D62C-4EE4-9598-29522BDAFF2F}" srcOrd="5" destOrd="0" presId="urn:microsoft.com/office/officeart/2018/2/layout/IconVerticalSolidList"/>
    <dgm:cxn modelId="{05A04822-8DD6-446D-A2F3-DB76BA5DEF56}" type="presParOf" srcId="{FB07C97E-A96D-488B-9F7D-A950AEB5BDFE}" destId="{A8764B30-04FB-4748-96A6-E276D2BEA7A0}" srcOrd="6" destOrd="0" presId="urn:microsoft.com/office/officeart/2018/2/layout/IconVerticalSolidList"/>
    <dgm:cxn modelId="{37F6BB35-E37F-4904-9310-5024E127EFAF}" type="presParOf" srcId="{A8764B30-04FB-4748-96A6-E276D2BEA7A0}" destId="{8F706D24-97B3-46BF-AD2A-C9DD282507B2}" srcOrd="0" destOrd="0" presId="urn:microsoft.com/office/officeart/2018/2/layout/IconVerticalSolidList"/>
    <dgm:cxn modelId="{68B6FAB7-B224-4C1C-A840-89E289E9C078}" type="presParOf" srcId="{A8764B30-04FB-4748-96A6-E276D2BEA7A0}" destId="{494C943F-7C05-4331-92D0-0A5D79D4F06F}" srcOrd="1" destOrd="0" presId="urn:microsoft.com/office/officeart/2018/2/layout/IconVerticalSolidList"/>
    <dgm:cxn modelId="{DC13675E-F2C3-4310-B6F1-407FC86EAAAF}" type="presParOf" srcId="{A8764B30-04FB-4748-96A6-E276D2BEA7A0}" destId="{18EA8142-97E1-4BC0-9CDB-BF6190CB0847}" srcOrd="2" destOrd="0" presId="urn:microsoft.com/office/officeart/2018/2/layout/IconVerticalSolidList"/>
    <dgm:cxn modelId="{5FEB1004-D467-48FB-A188-B22EFAF26244}" type="presParOf" srcId="{A8764B30-04FB-4748-96A6-E276D2BEA7A0}" destId="{34A1ABBF-4C22-4372-A32A-F85C875F65FC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EEA47556-F210-4385-9819-2B54F2273990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icontext_colorful1" csCatId="colorful" phldr="1"/>
      <dgm:spPr/>
      <dgm:t>
        <a:bodyPr/>
        <a:lstStyle/>
        <a:p>
          <a:endParaRPr lang="en-US"/>
        </a:p>
      </dgm:t>
    </dgm:pt>
    <dgm:pt modelId="{0299D94C-672D-4579-902F-E0EC2283A28E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GB" sz="2800" dirty="0"/>
            <a:t>Note down trends in two columns</a:t>
          </a:r>
          <a:endParaRPr lang="en-US" sz="2800" dirty="0"/>
        </a:p>
      </dgm:t>
    </dgm:pt>
    <dgm:pt modelId="{7376FD18-B681-4A31-86C7-A7562A332CC8}" type="parTrans" cxnId="{D7C42A08-211E-4DCD-9A8C-5902CAB10C53}">
      <dgm:prSet/>
      <dgm:spPr/>
      <dgm:t>
        <a:bodyPr/>
        <a:lstStyle/>
        <a:p>
          <a:endParaRPr lang="en-GB" sz="2800"/>
        </a:p>
      </dgm:t>
    </dgm:pt>
    <dgm:pt modelId="{1E546A8E-26FC-498B-80E6-15AEDE2D6BFE}" type="sibTrans" cxnId="{D7C42A08-211E-4DCD-9A8C-5902CAB10C53}">
      <dgm:prSet/>
      <dgm:spPr/>
      <dgm:t>
        <a:bodyPr/>
        <a:lstStyle/>
        <a:p>
          <a:endParaRPr lang="en-GB" sz="2800"/>
        </a:p>
      </dgm:t>
    </dgm:pt>
    <dgm:pt modelId="{CE192FFE-43A9-4211-AD07-5EB289832BB7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2800" dirty="0"/>
            <a:t>Re-teach the topics in the left column</a:t>
          </a:r>
        </a:p>
      </dgm:t>
    </dgm:pt>
    <dgm:pt modelId="{90077C1E-41F2-4302-979A-7F58B38F45C5}" type="parTrans" cxnId="{0B24CA12-553A-423E-BF3B-EE389E74E31A}">
      <dgm:prSet/>
      <dgm:spPr/>
      <dgm:t>
        <a:bodyPr/>
        <a:lstStyle/>
        <a:p>
          <a:endParaRPr lang="en-GB"/>
        </a:p>
      </dgm:t>
    </dgm:pt>
    <dgm:pt modelId="{29A9D7F5-9BFA-4471-A507-59D491DF792E}" type="sibTrans" cxnId="{0B24CA12-553A-423E-BF3B-EE389E74E31A}">
      <dgm:prSet/>
      <dgm:spPr/>
      <dgm:t>
        <a:bodyPr/>
        <a:lstStyle/>
        <a:p>
          <a:endParaRPr lang="en-GB"/>
        </a:p>
      </dgm:t>
    </dgm:pt>
    <dgm:pt modelId="{C865501E-5DA0-48BC-9CDB-1C8A30B32AF7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2800" dirty="0"/>
            <a:t>Overlearning is good</a:t>
          </a:r>
        </a:p>
      </dgm:t>
    </dgm:pt>
    <dgm:pt modelId="{99F851DC-C2E4-4F69-96C8-4084CDF6980A}" type="parTrans" cxnId="{0E55A9D7-EDE8-48B9-9D34-630ED092064E}">
      <dgm:prSet/>
      <dgm:spPr/>
      <dgm:t>
        <a:bodyPr/>
        <a:lstStyle/>
        <a:p>
          <a:endParaRPr lang="en-GB"/>
        </a:p>
      </dgm:t>
    </dgm:pt>
    <dgm:pt modelId="{FC7140F4-B81A-4A5E-BAF7-D7CB804D8A50}" type="sibTrans" cxnId="{0E55A9D7-EDE8-48B9-9D34-630ED092064E}">
      <dgm:prSet/>
      <dgm:spPr/>
      <dgm:t>
        <a:bodyPr/>
        <a:lstStyle/>
        <a:p>
          <a:endParaRPr lang="en-GB"/>
        </a:p>
      </dgm:t>
    </dgm:pt>
    <dgm:pt modelId="{89F6B6B7-3DCA-4A4C-BDFF-388DBE6E0BFF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2800" dirty="0"/>
            <a:t>Helping others is the hardest job in the classroom</a:t>
          </a:r>
        </a:p>
      </dgm:t>
    </dgm:pt>
    <dgm:pt modelId="{715458A0-4124-48EA-BDE6-D6AE34CD02F7}" type="parTrans" cxnId="{13F24FEA-58C5-4C30-9519-C40E2C7DE723}">
      <dgm:prSet/>
      <dgm:spPr/>
      <dgm:t>
        <a:bodyPr/>
        <a:lstStyle/>
        <a:p>
          <a:endParaRPr lang="en-GB"/>
        </a:p>
      </dgm:t>
    </dgm:pt>
    <dgm:pt modelId="{8BD5A804-5148-4DCB-B941-729F738D5F04}" type="sibTrans" cxnId="{13F24FEA-58C5-4C30-9519-C40E2C7DE723}">
      <dgm:prSet/>
      <dgm:spPr/>
      <dgm:t>
        <a:bodyPr/>
        <a:lstStyle/>
        <a:p>
          <a:endParaRPr lang="en-GB"/>
        </a:p>
      </dgm:t>
    </dgm:pt>
    <dgm:pt modelId="{FB07C97E-A96D-488B-9F7D-A950AEB5BDFE}" type="pres">
      <dgm:prSet presAssocID="{EEA47556-F210-4385-9819-2B54F2273990}" presName="root" presStyleCnt="0">
        <dgm:presLayoutVars>
          <dgm:dir/>
          <dgm:resizeHandles val="exact"/>
        </dgm:presLayoutVars>
      </dgm:prSet>
      <dgm:spPr/>
    </dgm:pt>
    <dgm:pt modelId="{65010B30-CA5A-4E7E-83AD-74613CD44132}" type="pres">
      <dgm:prSet presAssocID="{0299D94C-672D-4579-902F-E0EC2283A28E}" presName="compNode" presStyleCnt="0"/>
      <dgm:spPr/>
    </dgm:pt>
    <dgm:pt modelId="{4F352C90-8093-4ED3-8523-5F4D0A2A03F2}" type="pres">
      <dgm:prSet presAssocID="{0299D94C-672D-4579-902F-E0EC2283A28E}" presName="bgRect" presStyleLbl="bgShp" presStyleIdx="0" presStyleCnt="4"/>
      <dgm:spPr/>
    </dgm:pt>
    <dgm:pt modelId="{F1E19C5E-098D-4E75-9651-4851A33C7950}" type="pres">
      <dgm:prSet presAssocID="{0299D94C-672D-4579-902F-E0EC2283A28E}" presName="iconRect" presStyleLbl="node1" presStyleIdx="0" presStyleCnt="4"/>
      <dgm:spPr>
        <a:blipFill>
          <a:blip xmlns:r="http://schemas.openxmlformats.org/officeDocument/2006/relationships" r:embed="rId1">
            <a:duotone>
              <a:schemeClr val="bg1">
                <a:hueOff val="0"/>
                <a:satOff val="0"/>
                <a:lumOff val="0"/>
                <a:alphaOff val="0"/>
                <a:shade val="20000"/>
                <a:satMod val="200000"/>
              </a:schemeClr>
              <a:schemeClr val="bg1">
                <a:hueOff val="0"/>
                <a:satOff val="0"/>
                <a:lumOff val="0"/>
                <a:alphaOff val="0"/>
                <a:tint val="12000"/>
                <a:satMod val="19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Statistics with solid fill"/>
        </a:ext>
      </dgm:extLst>
    </dgm:pt>
    <dgm:pt modelId="{6BF21E17-4406-4F7E-80F7-B727A42ED7BB}" type="pres">
      <dgm:prSet presAssocID="{0299D94C-672D-4579-902F-E0EC2283A28E}" presName="spaceRect" presStyleCnt="0"/>
      <dgm:spPr/>
    </dgm:pt>
    <dgm:pt modelId="{8298087C-20AE-4F6D-AB39-8075F8A9060C}" type="pres">
      <dgm:prSet presAssocID="{0299D94C-672D-4579-902F-E0EC2283A28E}" presName="parTx" presStyleLbl="revTx" presStyleIdx="0" presStyleCnt="4" custLinFactNeighborX="0">
        <dgm:presLayoutVars>
          <dgm:chMax val="0"/>
          <dgm:chPref val="0"/>
        </dgm:presLayoutVars>
      </dgm:prSet>
      <dgm:spPr/>
    </dgm:pt>
    <dgm:pt modelId="{B1DE52BA-442E-4926-94CA-3121AF10CCC5}" type="pres">
      <dgm:prSet presAssocID="{1E546A8E-26FC-498B-80E6-15AEDE2D6BFE}" presName="sibTrans" presStyleCnt="0"/>
      <dgm:spPr/>
    </dgm:pt>
    <dgm:pt modelId="{A8E08773-6EB0-4A4B-B349-47DA7CA55EC8}" type="pres">
      <dgm:prSet presAssocID="{CE192FFE-43A9-4211-AD07-5EB289832BB7}" presName="compNode" presStyleCnt="0"/>
      <dgm:spPr/>
    </dgm:pt>
    <dgm:pt modelId="{0A9661F4-2A8C-4168-ABBA-5B96A78AA1BA}" type="pres">
      <dgm:prSet presAssocID="{CE192FFE-43A9-4211-AD07-5EB289832BB7}" presName="bgRect" presStyleLbl="bgShp" presStyleIdx="1" presStyleCnt="4"/>
      <dgm:spPr/>
    </dgm:pt>
    <dgm:pt modelId="{07203561-F915-4BBA-B628-86A6F414D160}" type="pres">
      <dgm:prSet presAssocID="{CE192FFE-43A9-4211-AD07-5EB289832BB7}" presName="iconRect" presStyleLbl="node1" presStyleIdx="1" presStyleCnt="4"/>
      <dgm:spPr>
        <a:blipFill>
          <a:blip xmlns:r="http://schemas.openxmlformats.org/officeDocument/2006/relationships" r:embed="rId3">
            <a:duotone>
              <a:schemeClr val="bg1">
                <a:hueOff val="0"/>
                <a:satOff val="0"/>
                <a:lumOff val="0"/>
                <a:alphaOff val="0"/>
                <a:shade val="20000"/>
                <a:satMod val="200000"/>
              </a:schemeClr>
              <a:schemeClr val="bg1">
                <a:hueOff val="0"/>
                <a:satOff val="0"/>
                <a:lumOff val="0"/>
                <a:alphaOff val="0"/>
                <a:tint val="12000"/>
                <a:satMod val="190000"/>
              </a:schemeClr>
            </a:duotone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Classroom with solid fill"/>
        </a:ext>
      </dgm:extLst>
    </dgm:pt>
    <dgm:pt modelId="{9FDC8738-6556-40DE-856C-3F917BEA3039}" type="pres">
      <dgm:prSet presAssocID="{CE192FFE-43A9-4211-AD07-5EB289832BB7}" presName="spaceRect" presStyleCnt="0"/>
      <dgm:spPr/>
    </dgm:pt>
    <dgm:pt modelId="{ED13FE21-30AD-4BC5-BD17-955C6E0E0FBB}" type="pres">
      <dgm:prSet presAssocID="{CE192FFE-43A9-4211-AD07-5EB289832BB7}" presName="parTx" presStyleLbl="revTx" presStyleIdx="1" presStyleCnt="4">
        <dgm:presLayoutVars>
          <dgm:chMax val="0"/>
          <dgm:chPref val="0"/>
        </dgm:presLayoutVars>
      </dgm:prSet>
      <dgm:spPr/>
    </dgm:pt>
    <dgm:pt modelId="{AAC01E78-FBF2-4381-82A0-97C7A0263BB1}" type="pres">
      <dgm:prSet presAssocID="{29A9D7F5-9BFA-4471-A507-59D491DF792E}" presName="sibTrans" presStyleCnt="0"/>
      <dgm:spPr/>
    </dgm:pt>
    <dgm:pt modelId="{A70C6A04-242F-4721-A1AB-1AA2BD8C361A}" type="pres">
      <dgm:prSet presAssocID="{C865501E-5DA0-48BC-9CDB-1C8A30B32AF7}" presName="compNode" presStyleCnt="0"/>
      <dgm:spPr/>
    </dgm:pt>
    <dgm:pt modelId="{56427627-DC12-4677-A758-13AF71125F88}" type="pres">
      <dgm:prSet presAssocID="{C865501E-5DA0-48BC-9CDB-1C8A30B32AF7}" presName="bgRect" presStyleLbl="bgShp" presStyleIdx="2" presStyleCnt="4"/>
      <dgm:spPr/>
    </dgm:pt>
    <dgm:pt modelId="{C59AA049-466E-43FC-B5F4-712CD6897DFF}" type="pres">
      <dgm:prSet presAssocID="{C865501E-5DA0-48BC-9CDB-1C8A30B32AF7}" presName="iconRect" presStyleLbl="node1" presStyleIdx="2" presStyleCnt="4"/>
      <dgm:spPr>
        <a:blipFill>
          <a:blip xmlns:r="http://schemas.openxmlformats.org/officeDocument/2006/relationships" r:embed="rId5">
            <a:duotone>
              <a:schemeClr val="bg1">
                <a:hueOff val="0"/>
                <a:satOff val="0"/>
                <a:lumOff val="0"/>
                <a:alphaOff val="0"/>
                <a:shade val="20000"/>
                <a:satMod val="200000"/>
              </a:schemeClr>
              <a:schemeClr val="bg1">
                <a:hueOff val="0"/>
                <a:satOff val="0"/>
                <a:lumOff val="0"/>
                <a:alphaOff val="0"/>
                <a:tint val="12000"/>
                <a:satMod val="19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Right Brain outline"/>
        </a:ext>
      </dgm:extLst>
    </dgm:pt>
    <dgm:pt modelId="{43109590-1C6E-4F52-93A0-E65501FAAF9F}" type="pres">
      <dgm:prSet presAssocID="{C865501E-5DA0-48BC-9CDB-1C8A30B32AF7}" presName="spaceRect" presStyleCnt="0"/>
      <dgm:spPr/>
    </dgm:pt>
    <dgm:pt modelId="{4254A29E-4F8C-4A0E-BEE1-0DB81EBF536A}" type="pres">
      <dgm:prSet presAssocID="{C865501E-5DA0-48BC-9CDB-1C8A30B32AF7}" presName="parTx" presStyleLbl="revTx" presStyleIdx="2" presStyleCnt="4">
        <dgm:presLayoutVars>
          <dgm:chMax val="0"/>
          <dgm:chPref val="0"/>
        </dgm:presLayoutVars>
      </dgm:prSet>
      <dgm:spPr/>
    </dgm:pt>
    <dgm:pt modelId="{C76F5FD8-D62C-4EE4-9598-29522BDAFF2F}" type="pres">
      <dgm:prSet presAssocID="{FC7140F4-B81A-4A5E-BAF7-D7CB804D8A50}" presName="sibTrans" presStyleCnt="0"/>
      <dgm:spPr/>
    </dgm:pt>
    <dgm:pt modelId="{A8764B30-04FB-4748-96A6-E276D2BEA7A0}" type="pres">
      <dgm:prSet presAssocID="{89F6B6B7-3DCA-4A4C-BDFF-388DBE6E0BFF}" presName="compNode" presStyleCnt="0"/>
      <dgm:spPr/>
    </dgm:pt>
    <dgm:pt modelId="{8F706D24-97B3-46BF-AD2A-C9DD282507B2}" type="pres">
      <dgm:prSet presAssocID="{89F6B6B7-3DCA-4A4C-BDFF-388DBE6E0BFF}" presName="bgRect" presStyleLbl="bgShp" presStyleIdx="3" presStyleCnt="4"/>
      <dgm:spPr/>
    </dgm:pt>
    <dgm:pt modelId="{494C943F-7C05-4331-92D0-0A5D79D4F06F}" type="pres">
      <dgm:prSet presAssocID="{89F6B6B7-3DCA-4A4C-BDFF-388DBE6E0BFF}" presName="iconRect" presStyleLbl="node1" presStyleIdx="3" presStyleCnt="4"/>
      <dgm:spPr>
        <a:blipFill>
          <a:blip xmlns:r="http://schemas.openxmlformats.org/officeDocument/2006/relationships" r:embed="rId7">
            <a:duotone>
              <a:schemeClr val="bg1">
                <a:hueOff val="0"/>
                <a:satOff val="0"/>
                <a:lumOff val="0"/>
                <a:alphaOff val="0"/>
                <a:shade val="20000"/>
                <a:satMod val="200000"/>
              </a:schemeClr>
              <a:schemeClr val="bg1">
                <a:hueOff val="0"/>
                <a:satOff val="0"/>
                <a:lumOff val="0"/>
                <a:alphaOff val="0"/>
                <a:tint val="12000"/>
                <a:satMod val="190000"/>
              </a:schemeClr>
            </a:duotone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Questions with solid fill"/>
        </a:ext>
      </dgm:extLst>
    </dgm:pt>
    <dgm:pt modelId="{18EA8142-97E1-4BC0-9CDB-BF6190CB0847}" type="pres">
      <dgm:prSet presAssocID="{89F6B6B7-3DCA-4A4C-BDFF-388DBE6E0BFF}" presName="spaceRect" presStyleCnt="0"/>
      <dgm:spPr/>
    </dgm:pt>
    <dgm:pt modelId="{34A1ABBF-4C22-4372-A32A-F85C875F65FC}" type="pres">
      <dgm:prSet presAssocID="{89F6B6B7-3DCA-4A4C-BDFF-388DBE6E0BFF}" presName="parTx" presStyleLbl="revTx" presStyleIdx="3" presStyleCnt="4">
        <dgm:presLayoutVars>
          <dgm:chMax val="0"/>
          <dgm:chPref val="0"/>
        </dgm:presLayoutVars>
      </dgm:prSet>
      <dgm:spPr/>
    </dgm:pt>
  </dgm:ptLst>
  <dgm:cxnLst>
    <dgm:cxn modelId="{D7C42A08-211E-4DCD-9A8C-5902CAB10C53}" srcId="{EEA47556-F210-4385-9819-2B54F2273990}" destId="{0299D94C-672D-4579-902F-E0EC2283A28E}" srcOrd="0" destOrd="0" parTransId="{7376FD18-B681-4A31-86C7-A7562A332CC8}" sibTransId="{1E546A8E-26FC-498B-80E6-15AEDE2D6BFE}"/>
    <dgm:cxn modelId="{0B24CA12-553A-423E-BF3B-EE389E74E31A}" srcId="{EEA47556-F210-4385-9819-2B54F2273990}" destId="{CE192FFE-43A9-4211-AD07-5EB289832BB7}" srcOrd="1" destOrd="0" parTransId="{90077C1E-41F2-4302-979A-7F58B38F45C5}" sibTransId="{29A9D7F5-9BFA-4471-A507-59D491DF792E}"/>
    <dgm:cxn modelId="{D538C23B-86B0-4B1E-86DF-E64A99177E04}" type="presOf" srcId="{EEA47556-F210-4385-9819-2B54F2273990}" destId="{FB07C97E-A96D-488B-9F7D-A950AEB5BDFE}" srcOrd="0" destOrd="0" presId="urn:microsoft.com/office/officeart/2018/2/layout/IconVerticalSolidList"/>
    <dgm:cxn modelId="{A9A8EC4B-3A42-4A02-8CCE-D3D894BDFC17}" type="presOf" srcId="{CE192FFE-43A9-4211-AD07-5EB289832BB7}" destId="{ED13FE21-30AD-4BC5-BD17-955C6E0E0FBB}" srcOrd="0" destOrd="0" presId="urn:microsoft.com/office/officeart/2018/2/layout/IconVerticalSolidList"/>
    <dgm:cxn modelId="{99B1347D-4867-4DD0-A27A-02EAB442D7CC}" type="presOf" srcId="{C865501E-5DA0-48BC-9CDB-1C8A30B32AF7}" destId="{4254A29E-4F8C-4A0E-BEE1-0DB81EBF536A}" srcOrd="0" destOrd="0" presId="urn:microsoft.com/office/officeart/2018/2/layout/IconVerticalSolidList"/>
    <dgm:cxn modelId="{1CFC0693-83F2-431F-A27F-0DA89186650B}" type="presOf" srcId="{89F6B6B7-3DCA-4A4C-BDFF-388DBE6E0BFF}" destId="{34A1ABBF-4C22-4372-A32A-F85C875F65FC}" srcOrd="0" destOrd="0" presId="urn:microsoft.com/office/officeart/2018/2/layout/IconVerticalSolidList"/>
    <dgm:cxn modelId="{607391A1-252A-48CC-B4D8-C4EE17CCBCDF}" type="presOf" srcId="{0299D94C-672D-4579-902F-E0EC2283A28E}" destId="{8298087C-20AE-4F6D-AB39-8075F8A9060C}" srcOrd="0" destOrd="0" presId="urn:microsoft.com/office/officeart/2018/2/layout/IconVerticalSolidList"/>
    <dgm:cxn modelId="{0E55A9D7-EDE8-48B9-9D34-630ED092064E}" srcId="{EEA47556-F210-4385-9819-2B54F2273990}" destId="{C865501E-5DA0-48BC-9CDB-1C8A30B32AF7}" srcOrd="2" destOrd="0" parTransId="{99F851DC-C2E4-4F69-96C8-4084CDF6980A}" sibTransId="{FC7140F4-B81A-4A5E-BAF7-D7CB804D8A50}"/>
    <dgm:cxn modelId="{13F24FEA-58C5-4C30-9519-C40E2C7DE723}" srcId="{EEA47556-F210-4385-9819-2B54F2273990}" destId="{89F6B6B7-3DCA-4A4C-BDFF-388DBE6E0BFF}" srcOrd="3" destOrd="0" parTransId="{715458A0-4124-48EA-BDE6-D6AE34CD02F7}" sibTransId="{8BD5A804-5148-4DCB-B941-729F738D5F04}"/>
    <dgm:cxn modelId="{2726F772-2981-422A-A0D0-0B0B72B55867}" type="presParOf" srcId="{FB07C97E-A96D-488B-9F7D-A950AEB5BDFE}" destId="{65010B30-CA5A-4E7E-83AD-74613CD44132}" srcOrd="0" destOrd="0" presId="urn:microsoft.com/office/officeart/2018/2/layout/IconVerticalSolidList"/>
    <dgm:cxn modelId="{CBD90964-A1B5-446F-9BBF-829659DB49EB}" type="presParOf" srcId="{65010B30-CA5A-4E7E-83AD-74613CD44132}" destId="{4F352C90-8093-4ED3-8523-5F4D0A2A03F2}" srcOrd="0" destOrd="0" presId="urn:microsoft.com/office/officeart/2018/2/layout/IconVerticalSolidList"/>
    <dgm:cxn modelId="{58894EA8-A744-46FE-B7D5-2C45B5C8E516}" type="presParOf" srcId="{65010B30-CA5A-4E7E-83AD-74613CD44132}" destId="{F1E19C5E-098D-4E75-9651-4851A33C7950}" srcOrd="1" destOrd="0" presId="urn:microsoft.com/office/officeart/2018/2/layout/IconVerticalSolidList"/>
    <dgm:cxn modelId="{D3CD89C8-6311-4FD5-B9D1-439888D7C84A}" type="presParOf" srcId="{65010B30-CA5A-4E7E-83AD-74613CD44132}" destId="{6BF21E17-4406-4F7E-80F7-B727A42ED7BB}" srcOrd="2" destOrd="0" presId="urn:microsoft.com/office/officeart/2018/2/layout/IconVerticalSolidList"/>
    <dgm:cxn modelId="{80AAE0DA-B2C0-46F8-9406-8534174FA80E}" type="presParOf" srcId="{65010B30-CA5A-4E7E-83AD-74613CD44132}" destId="{8298087C-20AE-4F6D-AB39-8075F8A9060C}" srcOrd="3" destOrd="0" presId="urn:microsoft.com/office/officeart/2018/2/layout/IconVerticalSolidList"/>
    <dgm:cxn modelId="{A50BAA0D-09F3-4D56-9B32-343F835FD066}" type="presParOf" srcId="{FB07C97E-A96D-488B-9F7D-A950AEB5BDFE}" destId="{B1DE52BA-442E-4926-94CA-3121AF10CCC5}" srcOrd="1" destOrd="0" presId="urn:microsoft.com/office/officeart/2018/2/layout/IconVerticalSolidList"/>
    <dgm:cxn modelId="{1A4507B1-D166-485F-8C53-85F746F27538}" type="presParOf" srcId="{FB07C97E-A96D-488B-9F7D-A950AEB5BDFE}" destId="{A8E08773-6EB0-4A4B-B349-47DA7CA55EC8}" srcOrd="2" destOrd="0" presId="urn:microsoft.com/office/officeart/2018/2/layout/IconVerticalSolidList"/>
    <dgm:cxn modelId="{E3FE4960-3631-4B6B-9E9D-D02109F53523}" type="presParOf" srcId="{A8E08773-6EB0-4A4B-B349-47DA7CA55EC8}" destId="{0A9661F4-2A8C-4168-ABBA-5B96A78AA1BA}" srcOrd="0" destOrd="0" presId="urn:microsoft.com/office/officeart/2018/2/layout/IconVerticalSolidList"/>
    <dgm:cxn modelId="{6E8E721E-2A05-4A97-8586-48ECD8FD6723}" type="presParOf" srcId="{A8E08773-6EB0-4A4B-B349-47DA7CA55EC8}" destId="{07203561-F915-4BBA-B628-86A6F414D160}" srcOrd="1" destOrd="0" presId="urn:microsoft.com/office/officeart/2018/2/layout/IconVerticalSolidList"/>
    <dgm:cxn modelId="{908A9357-6C7A-4929-8158-8319D87F2E0F}" type="presParOf" srcId="{A8E08773-6EB0-4A4B-B349-47DA7CA55EC8}" destId="{9FDC8738-6556-40DE-856C-3F917BEA3039}" srcOrd="2" destOrd="0" presId="urn:microsoft.com/office/officeart/2018/2/layout/IconVerticalSolidList"/>
    <dgm:cxn modelId="{D7DB8BA8-9EF3-457B-A0F3-6D9759DABA54}" type="presParOf" srcId="{A8E08773-6EB0-4A4B-B349-47DA7CA55EC8}" destId="{ED13FE21-30AD-4BC5-BD17-955C6E0E0FBB}" srcOrd="3" destOrd="0" presId="urn:microsoft.com/office/officeart/2018/2/layout/IconVerticalSolidList"/>
    <dgm:cxn modelId="{FCDAC6B0-35E3-4CBF-985C-21E7266D961A}" type="presParOf" srcId="{FB07C97E-A96D-488B-9F7D-A950AEB5BDFE}" destId="{AAC01E78-FBF2-4381-82A0-97C7A0263BB1}" srcOrd="3" destOrd="0" presId="urn:microsoft.com/office/officeart/2018/2/layout/IconVerticalSolidList"/>
    <dgm:cxn modelId="{0A0ACB5A-B650-4114-A7A6-474867A0866B}" type="presParOf" srcId="{FB07C97E-A96D-488B-9F7D-A950AEB5BDFE}" destId="{A70C6A04-242F-4721-A1AB-1AA2BD8C361A}" srcOrd="4" destOrd="0" presId="urn:microsoft.com/office/officeart/2018/2/layout/IconVerticalSolidList"/>
    <dgm:cxn modelId="{80D90B83-042F-44A9-A499-5D17AFE51DAA}" type="presParOf" srcId="{A70C6A04-242F-4721-A1AB-1AA2BD8C361A}" destId="{56427627-DC12-4677-A758-13AF71125F88}" srcOrd="0" destOrd="0" presId="urn:microsoft.com/office/officeart/2018/2/layout/IconVerticalSolidList"/>
    <dgm:cxn modelId="{3D7C1A21-CBD2-40F1-8137-AE49BB7EDC71}" type="presParOf" srcId="{A70C6A04-242F-4721-A1AB-1AA2BD8C361A}" destId="{C59AA049-466E-43FC-B5F4-712CD6897DFF}" srcOrd="1" destOrd="0" presId="urn:microsoft.com/office/officeart/2018/2/layout/IconVerticalSolidList"/>
    <dgm:cxn modelId="{B58530E5-789D-4046-B7CE-06050A8A9FC4}" type="presParOf" srcId="{A70C6A04-242F-4721-A1AB-1AA2BD8C361A}" destId="{43109590-1C6E-4F52-93A0-E65501FAAF9F}" srcOrd="2" destOrd="0" presId="urn:microsoft.com/office/officeart/2018/2/layout/IconVerticalSolidList"/>
    <dgm:cxn modelId="{8E22815B-0CAC-4489-872C-E9D1E056D058}" type="presParOf" srcId="{A70C6A04-242F-4721-A1AB-1AA2BD8C361A}" destId="{4254A29E-4F8C-4A0E-BEE1-0DB81EBF536A}" srcOrd="3" destOrd="0" presId="urn:microsoft.com/office/officeart/2018/2/layout/IconVerticalSolidList"/>
    <dgm:cxn modelId="{49B0737B-C7C2-4BDE-8B33-08EACE8E1547}" type="presParOf" srcId="{FB07C97E-A96D-488B-9F7D-A950AEB5BDFE}" destId="{C76F5FD8-D62C-4EE4-9598-29522BDAFF2F}" srcOrd="5" destOrd="0" presId="urn:microsoft.com/office/officeart/2018/2/layout/IconVerticalSolidList"/>
    <dgm:cxn modelId="{05A04822-8DD6-446D-A2F3-DB76BA5DEF56}" type="presParOf" srcId="{FB07C97E-A96D-488B-9F7D-A950AEB5BDFE}" destId="{A8764B30-04FB-4748-96A6-E276D2BEA7A0}" srcOrd="6" destOrd="0" presId="urn:microsoft.com/office/officeart/2018/2/layout/IconVerticalSolidList"/>
    <dgm:cxn modelId="{37F6BB35-E37F-4904-9310-5024E127EFAF}" type="presParOf" srcId="{A8764B30-04FB-4748-96A6-E276D2BEA7A0}" destId="{8F706D24-97B3-46BF-AD2A-C9DD282507B2}" srcOrd="0" destOrd="0" presId="urn:microsoft.com/office/officeart/2018/2/layout/IconVerticalSolidList"/>
    <dgm:cxn modelId="{68B6FAB7-B224-4C1C-A840-89E289E9C078}" type="presParOf" srcId="{A8764B30-04FB-4748-96A6-E276D2BEA7A0}" destId="{494C943F-7C05-4331-92D0-0A5D79D4F06F}" srcOrd="1" destOrd="0" presId="urn:microsoft.com/office/officeart/2018/2/layout/IconVerticalSolidList"/>
    <dgm:cxn modelId="{DC13675E-F2C3-4310-B6F1-407FC86EAAAF}" type="presParOf" srcId="{A8764B30-04FB-4748-96A6-E276D2BEA7A0}" destId="{18EA8142-97E1-4BC0-9CDB-BF6190CB0847}" srcOrd="2" destOrd="0" presId="urn:microsoft.com/office/officeart/2018/2/layout/IconVerticalSolidList"/>
    <dgm:cxn modelId="{5FEB1004-D467-48FB-A188-B22EFAF26244}" type="presParOf" srcId="{A8764B30-04FB-4748-96A6-E276D2BEA7A0}" destId="{34A1ABBF-4C22-4372-A32A-F85C875F65FC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F352C90-8093-4ED3-8523-5F4D0A2A03F2}">
      <dsp:nvSpPr>
        <dsp:cNvPr id="0" name=""/>
        <dsp:cNvSpPr/>
      </dsp:nvSpPr>
      <dsp:spPr>
        <a:xfrm>
          <a:off x="0" y="671"/>
          <a:ext cx="6263640" cy="1572384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1E19C5E-098D-4E75-9651-4851A33C7950}">
      <dsp:nvSpPr>
        <dsp:cNvPr id="0" name=""/>
        <dsp:cNvSpPr/>
      </dsp:nvSpPr>
      <dsp:spPr>
        <a:xfrm>
          <a:off x="475646" y="354458"/>
          <a:ext cx="864811" cy="864811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alpha val="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298087C-20AE-4F6D-AB39-8075F8A9060C}">
      <dsp:nvSpPr>
        <dsp:cNvPr id="0" name=""/>
        <dsp:cNvSpPr/>
      </dsp:nvSpPr>
      <dsp:spPr>
        <a:xfrm>
          <a:off x="1816103" y="671"/>
          <a:ext cx="4447536" cy="157238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6411" tIns="166411" rIns="166411" bIns="166411" numCol="1" spcCol="1270" anchor="ctr" anchorCtr="0">
          <a:noAutofit/>
        </a:bodyPr>
        <a:lstStyle/>
        <a:p>
          <a:pPr marL="0" lvl="0" indent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Tackle problem questions</a:t>
          </a:r>
        </a:p>
      </dsp:txBody>
      <dsp:txXfrm>
        <a:off x="1816103" y="671"/>
        <a:ext cx="4447536" cy="1572384"/>
      </dsp:txXfrm>
    </dsp:sp>
    <dsp:sp modelId="{3E9B6BA8-8CCE-4933-B1F7-65D5AE716D09}">
      <dsp:nvSpPr>
        <dsp:cNvPr id="0" name=""/>
        <dsp:cNvSpPr/>
      </dsp:nvSpPr>
      <dsp:spPr>
        <a:xfrm>
          <a:off x="0" y="1966151"/>
          <a:ext cx="6263640" cy="1572384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CF8CEAE-BDEF-4754-8E8E-8B488F786D49}">
      <dsp:nvSpPr>
        <dsp:cNvPr id="0" name=""/>
        <dsp:cNvSpPr/>
      </dsp:nvSpPr>
      <dsp:spPr>
        <a:xfrm>
          <a:off x="475646" y="2319938"/>
          <a:ext cx="864811" cy="864811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BF17F96-21D4-42A2-A606-175842E2FAE9}">
      <dsp:nvSpPr>
        <dsp:cNvPr id="0" name=""/>
        <dsp:cNvSpPr/>
      </dsp:nvSpPr>
      <dsp:spPr>
        <a:xfrm>
          <a:off x="1816103" y="1966151"/>
          <a:ext cx="4447536" cy="157238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6411" tIns="166411" rIns="166411" bIns="166411" numCol="1" spcCol="1270" anchor="ctr" anchorCtr="0">
          <a:noAutofit/>
        </a:bodyPr>
        <a:lstStyle/>
        <a:p>
          <a:pPr marL="0" lvl="0" indent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kern="1200" dirty="0"/>
            <a:t>Improve a piece of work</a:t>
          </a:r>
          <a:endParaRPr lang="en-US" sz="2400" kern="1200" dirty="0"/>
        </a:p>
      </dsp:txBody>
      <dsp:txXfrm>
        <a:off x="1816103" y="1966151"/>
        <a:ext cx="4447536" cy="1572384"/>
      </dsp:txXfrm>
    </dsp:sp>
    <dsp:sp modelId="{23B4C651-895D-45A1-81A3-7B8862DED16C}">
      <dsp:nvSpPr>
        <dsp:cNvPr id="0" name=""/>
        <dsp:cNvSpPr/>
      </dsp:nvSpPr>
      <dsp:spPr>
        <a:xfrm>
          <a:off x="0" y="3931632"/>
          <a:ext cx="6263640" cy="1572384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D752401-520B-4FAC-A516-B427DBB8F170}">
      <dsp:nvSpPr>
        <dsp:cNvPr id="0" name=""/>
        <dsp:cNvSpPr/>
      </dsp:nvSpPr>
      <dsp:spPr>
        <a:xfrm>
          <a:off x="475646" y="4285418"/>
          <a:ext cx="864811" cy="864811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alpha val="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FDABB3A-9C69-4600-B8A9-DB990A4EA97B}">
      <dsp:nvSpPr>
        <dsp:cNvPr id="0" name=""/>
        <dsp:cNvSpPr/>
      </dsp:nvSpPr>
      <dsp:spPr>
        <a:xfrm>
          <a:off x="1816103" y="3931632"/>
          <a:ext cx="4447536" cy="157238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6411" tIns="166411" rIns="166411" bIns="166411" numCol="1" spcCol="1270" anchor="ctr" anchorCtr="0">
          <a:noAutofit/>
        </a:bodyPr>
        <a:lstStyle/>
        <a:p>
          <a:pPr marL="0" lvl="0" indent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Showcase excellence</a:t>
          </a:r>
        </a:p>
      </dsp:txBody>
      <dsp:txXfrm>
        <a:off x="1816103" y="3931632"/>
        <a:ext cx="4447536" cy="157238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F352C90-8093-4ED3-8523-5F4D0A2A03F2}">
      <dsp:nvSpPr>
        <dsp:cNvPr id="0" name=""/>
        <dsp:cNvSpPr/>
      </dsp:nvSpPr>
      <dsp:spPr>
        <a:xfrm>
          <a:off x="0" y="671"/>
          <a:ext cx="6263640" cy="1572384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1E19C5E-098D-4E75-9651-4851A33C7950}">
      <dsp:nvSpPr>
        <dsp:cNvPr id="0" name=""/>
        <dsp:cNvSpPr/>
      </dsp:nvSpPr>
      <dsp:spPr>
        <a:xfrm>
          <a:off x="475646" y="354458"/>
          <a:ext cx="864811" cy="864811"/>
        </a:xfrm>
        <a:prstGeom prst="rect">
          <a:avLst/>
        </a:prstGeom>
        <a:blipFill>
          <a:blip xmlns:r="http://schemas.openxmlformats.org/officeDocument/2006/relationships" r:embed="rId1">
            <a:duotone>
              <a:schemeClr val="bg1">
                <a:hueOff val="0"/>
                <a:satOff val="0"/>
                <a:lumOff val="0"/>
                <a:alphaOff val="0"/>
                <a:shade val="20000"/>
                <a:satMod val="200000"/>
              </a:schemeClr>
              <a:schemeClr val="bg1">
                <a:hueOff val="0"/>
                <a:satOff val="0"/>
                <a:lumOff val="0"/>
                <a:alphaOff val="0"/>
                <a:tint val="12000"/>
                <a:satMod val="19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alpha val="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298087C-20AE-4F6D-AB39-8075F8A9060C}">
      <dsp:nvSpPr>
        <dsp:cNvPr id="0" name=""/>
        <dsp:cNvSpPr/>
      </dsp:nvSpPr>
      <dsp:spPr>
        <a:xfrm>
          <a:off x="1478624" y="671"/>
          <a:ext cx="4447536" cy="157238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6411" tIns="166411" rIns="166411" bIns="166411" numCol="1" spcCol="1270" anchor="ctr" anchorCtr="0">
          <a:noAutofit/>
        </a:bodyPr>
        <a:lstStyle/>
        <a:p>
          <a:pPr marL="0" lvl="0" indent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What types of written feedback do you usually write?</a:t>
          </a:r>
        </a:p>
      </dsp:txBody>
      <dsp:txXfrm>
        <a:off x="1478624" y="671"/>
        <a:ext cx="4447536" cy="1572384"/>
      </dsp:txXfrm>
    </dsp:sp>
    <dsp:sp modelId="{3E9B6BA8-8CCE-4933-B1F7-65D5AE716D09}">
      <dsp:nvSpPr>
        <dsp:cNvPr id="0" name=""/>
        <dsp:cNvSpPr/>
      </dsp:nvSpPr>
      <dsp:spPr>
        <a:xfrm>
          <a:off x="0" y="1966151"/>
          <a:ext cx="6263640" cy="1572384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CF8CEAE-BDEF-4754-8E8E-8B488F786D49}">
      <dsp:nvSpPr>
        <dsp:cNvPr id="0" name=""/>
        <dsp:cNvSpPr/>
      </dsp:nvSpPr>
      <dsp:spPr>
        <a:xfrm>
          <a:off x="475646" y="2319938"/>
          <a:ext cx="864811" cy="864811"/>
        </a:xfrm>
        <a:prstGeom prst="rect">
          <a:avLst/>
        </a:prstGeom>
        <a:blipFill rotWithShape="1">
          <a:blip xmlns:r="http://schemas.openxmlformats.org/officeDocument/2006/relationships" r:embed="rId1">
            <a:duotone>
              <a:schemeClr val="bg1">
                <a:hueOff val="0"/>
                <a:satOff val="0"/>
                <a:lumOff val="0"/>
                <a:alphaOff val="0"/>
                <a:shade val="20000"/>
                <a:satMod val="200000"/>
              </a:schemeClr>
              <a:schemeClr val="bg1">
                <a:hueOff val="0"/>
                <a:satOff val="0"/>
                <a:lumOff val="0"/>
                <a:alphaOff val="0"/>
                <a:tint val="12000"/>
                <a:satMod val="19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BF17F96-21D4-42A2-A606-175842E2FAE9}">
      <dsp:nvSpPr>
        <dsp:cNvPr id="0" name=""/>
        <dsp:cNvSpPr/>
      </dsp:nvSpPr>
      <dsp:spPr>
        <a:xfrm>
          <a:off x="1478624" y="1966151"/>
          <a:ext cx="4447536" cy="157238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6411" tIns="166411" rIns="166411" bIns="166411" numCol="1" spcCol="1270" anchor="ctr" anchorCtr="0">
          <a:noAutofit/>
        </a:bodyPr>
        <a:lstStyle/>
        <a:p>
          <a:pPr marL="0" lvl="0" indent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kern="1200" dirty="0"/>
            <a:t>One piece of work, 30 students – how long would writing written feedback typically take? </a:t>
          </a:r>
          <a:endParaRPr lang="en-US" sz="2400" kern="1200" dirty="0"/>
        </a:p>
      </dsp:txBody>
      <dsp:txXfrm>
        <a:off x="1478624" y="1966151"/>
        <a:ext cx="4447536" cy="1572384"/>
      </dsp:txXfrm>
    </dsp:sp>
    <dsp:sp modelId="{23B4C651-895D-45A1-81A3-7B8862DED16C}">
      <dsp:nvSpPr>
        <dsp:cNvPr id="0" name=""/>
        <dsp:cNvSpPr/>
      </dsp:nvSpPr>
      <dsp:spPr>
        <a:xfrm>
          <a:off x="0" y="3931632"/>
          <a:ext cx="6263640" cy="1572384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D752401-520B-4FAC-A516-B427DBB8F170}">
      <dsp:nvSpPr>
        <dsp:cNvPr id="0" name=""/>
        <dsp:cNvSpPr/>
      </dsp:nvSpPr>
      <dsp:spPr>
        <a:xfrm>
          <a:off x="475646" y="4285418"/>
          <a:ext cx="864811" cy="864811"/>
        </a:xfrm>
        <a:prstGeom prst="rect">
          <a:avLst/>
        </a:prstGeom>
        <a:blipFill rotWithShape="1">
          <a:blip xmlns:r="http://schemas.openxmlformats.org/officeDocument/2006/relationships" r:embed="rId1">
            <a:duotone>
              <a:schemeClr val="bg1">
                <a:hueOff val="0"/>
                <a:satOff val="0"/>
                <a:lumOff val="0"/>
                <a:alphaOff val="0"/>
                <a:shade val="20000"/>
                <a:satMod val="200000"/>
              </a:schemeClr>
              <a:schemeClr val="bg1">
                <a:hueOff val="0"/>
                <a:satOff val="0"/>
                <a:lumOff val="0"/>
                <a:alphaOff val="0"/>
                <a:tint val="12000"/>
                <a:satMod val="19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alpha val="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FDABB3A-9C69-4600-B8A9-DB990A4EA97B}">
      <dsp:nvSpPr>
        <dsp:cNvPr id="0" name=""/>
        <dsp:cNvSpPr/>
      </dsp:nvSpPr>
      <dsp:spPr>
        <a:xfrm>
          <a:off x="1498460" y="3931632"/>
          <a:ext cx="4447536" cy="157238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6411" tIns="166411" rIns="166411" bIns="166411" numCol="1" spcCol="1270" anchor="ctr" anchorCtr="0">
          <a:noAutofit/>
        </a:bodyPr>
        <a:lstStyle/>
        <a:p>
          <a:pPr marL="0" lvl="0" indent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What then happens to that written feedback?</a:t>
          </a:r>
        </a:p>
      </dsp:txBody>
      <dsp:txXfrm>
        <a:off x="1498460" y="3931632"/>
        <a:ext cx="4447536" cy="157238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F352C90-8093-4ED3-8523-5F4D0A2A03F2}">
      <dsp:nvSpPr>
        <dsp:cNvPr id="0" name=""/>
        <dsp:cNvSpPr/>
      </dsp:nvSpPr>
      <dsp:spPr>
        <a:xfrm>
          <a:off x="0" y="2503"/>
          <a:ext cx="6263640" cy="1269061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1E19C5E-098D-4E75-9651-4851A33C7950}">
      <dsp:nvSpPr>
        <dsp:cNvPr id="0" name=""/>
        <dsp:cNvSpPr/>
      </dsp:nvSpPr>
      <dsp:spPr>
        <a:xfrm>
          <a:off x="383891" y="288042"/>
          <a:ext cx="697984" cy="697984"/>
        </a:xfrm>
        <a:prstGeom prst="rect">
          <a:avLst/>
        </a:prstGeom>
        <a:blipFill>
          <a:blip xmlns:r="http://schemas.openxmlformats.org/officeDocument/2006/relationships" r:embed="rId1">
            <a:duotone>
              <a:schemeClr val="bg1">
                <a:hueOff val="0"/>
                <a:satOff val="0"/>
                <a:lumOff val="0"/>
                <a:alphaOff val="0"/>
                <a:shade val="20000"/>
                <a:satMod val="200000"/>
              </a:schemeClr>
              <a:schemeClr val="bg1">
                <a:hueOff val="0"/>
                <a:satOff val="0"/>
                <a:lumOff val="0"/>
                <a:alphaOff val="0"/>
                <a:tint val="12000"/>
                <a:satMod val="190000"/>
              </a:schemeClr>
            </a:duotone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alpha val="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298087C-20AE-4F6D-AB39-8075F8A9060C}">
      <dsp:nvSpPr>
        <dsp:cNvPr id="0" name=""/>
        <dsp:cNvSpPr/>
      </dsp:nvSpPr>
      <dsp:spPr>
        <a:xfrm>
          <a:off x="1465766" y="2503"/>
          <a:ext cx="4797873" cy="126906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4309" tIns="134309" rIns="134309" bIns="134309" numCol="1" spcCol="1270" anchor="ctr" anchorCtr="0">
          <a:noAutofit/>
        </a:bodyPr>
        <a:lstStyle/>
        <a:p>
          <a:pPr marL="0" lvl="0" indent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No ticks or crosses, just write the final score</a:t>
          </a:r>
        </a:p>
      </dsp:txBody>
      <dsp:txXfrm>
        <a:off x="1465766" y="2503"/>
        <a:ext cx="4797873" cy="1269061"/>
      </dsp:txXfrm>
    </dsp:sp>
    <dsp:sp modelId="{65E2E6B3-29CC-4860-9119-7F2921D3F57E}">
      <dsp:nvSpPr>
        <dsp:cNvPr id="0" name=""/>
        <dsp:cNvSpPr/>
      </dsp:nvSpPr>
      <dsp:spPr>
        <a:xfrm>
          <a:off x="0" y="1588831"/>
          <a:ext cx="6263640" cy="1269061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B070875-9449-4C0C-A614-BA9B9CA351BC}">
      <dsp:nvSpPr>
        <dsp:cNvPr id="0" name=""/>
        <dsp:cNvSpPr/>
      </dsp:nvSpPr>
      <dsp:spPr>
        <a:xfrm>
          <a:off x="383891" y="1874370"/>
          <a:ext cx="697984" cy="697984"/>
        </a:xfrm>
        <a:prstGeom prst="rect">
          <a:avLst/>
        </a:prstGeom>
        <a:blipFill rotWithShape="1">
          <a:blip xmlns:r="http://schemas.openxmlformats.org/officeDocument/2006/relationships" r:embed="rId1">
            <a:duotone>
              <a:schemeClr val="bg1">
                <a:hueOff val="0"/>
                <a:satOff val="0"/>
                <a:lumOff val="0"/>
                <a:alphaOff val="0"/>
                <a:shade val="20000"/>
                <a:satMod val="200000"/>
              </a:schemeClr>
              <a:schemeClr val="bg1">
                <a:hueOff val="0"/>
                <a:satOff val="0"/>
                <a:lumOff val="0"/>
                <a:alphaOff val="0"/>
                <a:tint val="12000"/>
                <a:satMod val="190000"/>
              </a:schemeClr>
            </a:duotone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alpha val="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231027C-7B15-40F4-89F7-3FDF77EB80D8}">
      <dsp:nvSpPr>
        <dsp:cNvPr id="0" name=""/>
        <dsp:cNvSpPr/>
      </dsp:nvSpPr>
      <dsp:spPr>
        <a:xfrm>
          <a:off x="1465766" y="1588831"/>
          <a:ext cx="4797873" cy="126906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4309" tIns="134309" rIns="134309" bIns="134309" numCol="1" spcCol="1270" anchor="ctr" anchorCtr="0">
          <a:noAutofit/>
        </a:bodyPr>
        <a:lstStyle/>
        <a:p>
          <a:pPr marL="0" lvl="0" indent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Correct one question for students scoring 30% to 60%</a:t>
          </a:r>
        </a:p>
      </dsp:txBody>
      <dsp:txXfrm>
        <a:off x="1465766" y="1588831"/>
        <a:ext cx="4797873" cy="1269061"/>
      </dsp:txXfrm>
    </dsp:sp>
    <dsp:sp modelId="{E2EDB3BB-3415-4D16-84E8-FFC5B7B0E29E}">
      <dsp:nvSpPr>
        <dsp:cNvPr id="0" name=""/>
        <dsp:cNvSpPr/>
      </dsp:nvSpPr>
      <dsp:spPr>
        <a:xfrm>
          <a:off x="0" y="3175158"/>
          <a:ext cx="6263640" cy="1269061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02580A0-F09D-42D6-B2E1-84B82618C942}">
      <dsp:nvSpPr>
        <dsp:cNvPr id="0" name=""/>
        <dsp:cNvSpPr/>
      </dsp:nvSpPr>
      <dsp:spPr>
        <a:xfrm>
          <a:off x="383891" y="3460697"/>
          <a:ext cx="697984" cy="697984"/>
        </a:xfrm>
        <a:prstGeom prst="rect">
          <a:avLst/>
        </a:prstGeom>
        <a:blipFill rotWithShape="1">
          <a:blip xmlns:r="http://schemas.openxmlformats.org/officeDocument/2006/relationships" r:embed="rId1">
            <a:duotone>
              <a:schemeClr val="bg1">
                <a:hueOff val="0"/>
                <a:satOff val="0"/>
                <a:lumOff val="0"/>
                <a:alphaOff val="0"/>
                <a:shade val="20000"/>
                <a:satMod val="200000"/>
              </a:schemeClr>
              <a:schemeClr val="bg1">
                <a:hueOff val="0"/>
                <a:satOff val="0"/>
                <a:lumOff val="0"/>
                <a:alphaOff val="0"/>
                <a:tint val="12000"/>
                <a:satMod val="190000"/>
              </a:schemeClr>
            </a:duotone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alpha val="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2F31285-024C-43CE-A983-5D98EC69E223}">
      <dsp:nvSpPr>
        <dsp:cNvPr id="0" name=""/>
        <dsp:cNvSpPr/>
      </dsp:nvSpPr>
      <dsp:spPr>
        <a:xfrm>
          <a:off x="1465766" y="3175158"/>
          <a:ext cx="4797873" cy="126906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4309" tIns="134309" rIns="134309" bIns="134309" numCol="1" spcCol="1270" anchor="ctr" anchorCtr="0">
          <a:noAutofit/>
        </a:bodyPr>
        <a:lstStyle/>
        <a:p>
          <a:pPr marL="0" lvl="0" indent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Make a note of any whole-class issues</a:t>
          </a:r>
        </a:p>
      </dsp:txBody>
      <dsp:txXfrm>
        <a:off x="1465766" y="3175158"/>
        <a:ext cx="4797873" cy="1269061"/>
      </dsp:txXfrm>
    </dsp:sp>
    <dsp:sp modelId="{F7F212EE-E79E-4F73-91F6-8DA6D8A11DE3}">
      <dsp:nvSpPr>
        <dsp:cNvPr id="0" name=""/>
        <dsp:cNvSpPr/>
      </dsp:nvSpPr>
      <dsp:spPr>
        <a:xfrm>
          <a:off x="0" y="4761486"/>
          <a:ext cx="6263640" cy="1269061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CFD8AE3-9241-4935-AD51-D0D2C836C4E4}">
      <dsp:nvSpPr>
        <dsp:cNvPr id="0" name=""/>
        <dsp:cNvSpPr/>
      </dsp:nvSpPr>
      <dsp:spPr>
        <a:xfrm>
          <a:off x="383891" y="5047025"/>
          <a:ext cx="697984" cy="697984"/>
        </a:xfrm>
        <a:prstGeom prst="rect">
          <a:avLst/>
        </a:prstGeom>
        <a:blipFill rotWithShape="1">
          <a:blip xmlns:r="http://schemas.openxmlformats.org/officeDocument/2006/relationships" r:embed="rId1">
            <a:duotone>
              <a:schemeClr val="bg1">
                <a:hueOff val="0"/>
                <a:satOff val="0"/>
                <a:lumOff val="0"/>
                <a:alphaOff val="0"/>
                <a:shade val="20000"/>
                <a:satMod val="200000"/>
              </a:schemeClr>
              <a:schemeClr val="bg1">
                <a:hueOff val="0"/>
                <a:satOff val="0"/>
                <a:lumOff val="0"/>
                <a:alphaOff val="0"/>
                <a:tint val="12000"/>
                <a:satMod val="190000"/>
              </a:schemeClr>
            </a:duotone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alpha val="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465C7A2-4D29-4EC7-9F75-F14DB12E5763}">
      <dsp:nvSpPr>
        <dsp:cNvPr id="0" name=""/>
        <dsp:cNvSpPr/>
      </dsp:nvSpPr>
      <dsp:spPr>
        <a:xfrm>
          <a:off x="1465766" y="4761486"/>
          <a:ext cx="4797873" cy="126906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4309" tIns="134309" rIns="134309" bIns="134309" numCol="1" spcCol="1270" anchor="ctr" anchorCtr="0">
          <a:noAutofit/>
        </a:bodyPr>
        <a:lstStyle/>
        <a:p>
          <a:pPr marL="0" lvl="0" indent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Prepare an Example-Problem Pair</a:t>
          </a:r>
        </a:p>
      </dsp:txBody>
      <dsp:txXfrm>
        <a:off x="1465766" y="4761486"/>
        <a:ext cx="4797873" cy="1269061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F1BB4F3-0750-4130-B29E-D2DCACA7F047}">
      <dsp:nvSpPr>
        <dsp:cNvPr id="0" name=""/>
        <dsp:cNvSpPr/>
      </dsp:nvSpPr>
      <dsp:spPr>
        <a:xfrm>
          <a:off x="0" y="736"/>
          <a:ext cx="6263640" cy="1723308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6076185-7550-489B-B9B3-E5F2F10BEA49}">
      <dsp:nvSpPr>
        <dsp:cNvPr id="0" name=""/>
        <dsp:cNvSpPr/>
      </dsp:nvSpPr>
      <dsp:spPr>
        <a:xfrm>
          <a:off x="521300" y="388480"/>
          <a:ext cx="947819" cy="947819"/>
        </a:xfrm>
        <a:prstGeom prst="rect">
          <a:avLst/>
        </a:prstGeom>
        <a:blipFill rotWithShape="1">
          <a:blip xmlns:r="http://schemas.openxmlformats.org/officeDocument/2006/relationships" r:embed="rId1">
            <a:duotone>
              <a:schemeClr val="bg1">
                <a:hueOff val="0"/>
                <a:satOff val="0"/>
                <a:lumOff val="0"/>
                <a:alphaOff val="0"/>
                <a:shade val="20000"/>
                <a:satMod val="200000"/>
              </a:schemeClr>
              <a:schemeClr val="bg1">
                <a:hueOff val="0"/>
                <a:satOff val="0"/>
                <a:lumOff val="0"/>
                <a:alphaOff val="0"/>
                <a:tint val="12000"/>
                <a:satMod val="190000"/>
              </a:schemeClr>
            </a:duotone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alpha val="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91D3584-E9A7-4508-822E-CBBD21C87CF2}">
      <dsp:nvSpPr>
        <dsp:cNvPr id="0" name=""/>
        <dsp:cNvSpPr/>
      </dsp:nvSpPr>
      <dsp:spPr>
        <a:xfrm>
          <a:off x="1990421" y="736"/>
          <a:ext cx="4273218" cy="172330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2383" tIns="182383" rIns="182383" bIns="182383" numCol="1" spcCol="1270" anchor="ctr" anchorCtr="0">
          <a:noAutofit/>
        </a:bodyPr>
        <a:lstStyle/>
        <a:p>
          <a:pPr marL="0" lvl="0" indent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Independent, then paired work</a:t>
          </a:r>
        </a:p>
      </dsp:txBody>
      <dsp:txXfrm>
        <a:off x="1990421" y="736"/>
        <a:ext cx="4273218" cy="1723308"/>
      </dsp:txXfrm>
    </dsp:sp>
    <dsp:sp modelId="{A7E87FB6-6F0E-4DCB-AD73-DC8562CE9B19}">
      <dsp:nvSpPr>
        <dsp:cNvPr id="0" name=""/>
        <dsp:cNvSpPr/>
      </dsp:nvSpPr>
      <dsp:spPr>
        <a:xfrm>
          <a:off x="0" y="2154871"/>
          <a:ext cx="6263640" cy="1723308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31F9CCF-1C31-493B-B3C6-4B3B95AAB612}">
      <dsp:nvSpPr>
        <dsp:cNvPr id="0" name=""/>
        <dsp:cNvSpPr/>
      </dsp:nvSpPr>
      <dsp:spPr>
        <a:xfrm>
          <a:off x="521300" y="2542616"/>
          <a:ext cx="947819" cy="947819"/>
        </a:xfrm>
        <a:prstGeom prst="rect">
          <a:avLst/>
        </a:prstGeom>
        <a:blipFill rotWithShape="1">
          <a:blip xmlns:r="http://schemas.openxmlformats.org/officeDocument/2006/relationships" r:embed="rId1">
            <a:duotone>
              <a:schemeClr val="bg1">
                <a:hueOff val="0"/>
                <a:satOff val="0"/>
                <a:lumOff val="0"/>
                <a:alphaOff val="0"/>
                <a:shade val="20000"/>
                <a:satMod val="200000"/>
              </a:schemeClr>
              <a:schemeClr val="bg1">
                <a:hueOff val="0"/>
                <a:satOff val="0"/>
                <a:lumOff val="0"/>
                <a:alphaOff val="0"/>
                <a:tint val="12000"/>
                <a:satMod val="190000"/>
              </a:schemeClr>
            </a:duotone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alpha val="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0DFB0CA-7C14-4FD7-93EE-4A5ED9894731}">
      <dsp:nvSpPr>
        <dsp:cNvPr id="0" name=""/>
        <dsp:cNvSpPr/>
      </dsp:nvSpPr>
      <dsp:spPr>
        <a:xfrm>
          <a:off x="1990421" y="2154871"/>
          <a:ext cx="4273218" cy="172330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2383" tIns="182383" rIns="182383" bIns="182383" numCol="1" spcCol="1270" anchor="ctr" anchorCtr="0">
          <a:noAutofit/>
        </a:bodyPr>
        <a:lstStyle/>
        <a:p>
          <a:pPr marL="0" lvl="0" indent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Project full written solutions on board</a:t>
          </a:r>
        </a:p>
      </dsp:txBody>
      <dsp:txXfrm>
        <a:off x="1990421" y="2154871"/>
        <a:ext cx="4273218" cy="1723308"/>
      </dsp:txXfrm>
    </dsp:sp>
    <dsp:sp modelId="{0B47EADE-F91B-495F-8BA6-BDB09E6B55F7}">
      <dsp:nvSpPr>
        <dsp:cNvPr id="0" name=""/>
        <dsp:cNvSpPr/>
      </dsp:nvSpPr>
      <dsp:spPr>
        <a:xfrm>
          <a:off x="0" y="4309007"/>
          <a:ext cx="6263640" cy="1723308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D3CD6AA-E96B-494F-BEC8-B8C0EDF22686}">
      <dsp:nvSpPr>
        <dsp:cNvPr id="0" name=""/>
        <dsp:cNvSpPr/>
      </dsp:nvSpPr>
      <dsp:spPr>
        <a:xfrm>
          <a:off x="521300" y="4696751"/>
          <a:ext cx="947819" cy="947819"/>
        </a:xfrm>
        <a:prstGeom prst="rect">
          <a:avLst/>
        </a:prstGeom>
        <a:blipFill rotWithShape="1">
          <a:blip xmlns:r="http://schemas.openxmlformats.org/officeDocument/2006/relationships" r:embed="rId1">
            <a:duotone>
              <a:schemeClr val="bg1">
                <a:hueOff val="0"/>
                <a:satOff val="0"/>
                <a:lumOff val="0"/>
                <a:alphaOff val="0"/>
                <a:shade val="20000"/>
                <a:satMod val="200000"/>
              </a:schemeClr>
              <a:schemeClr val="bg1">
                <a:hueOff val="0"/>
                <a:satOff val="0"/>
                <a:lumOff val="0"/>
                <a:alphaOff val="0"/>
                <a:tint val="12000"/>
                <a:satMod val="190000"/>
              </a:schemeClr>
            </a:duotone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alpha val="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FAC9539-A814-493E-9291-1B85FCA9EA58}">
      <dsp:nvSpPr>
        <dsp:cNvPr id="0" name=""/>
        <dsp:cNvSpPr/>
      </dsp:nvSpPr>
      <dsp:spPr>
        <a:xfrm>
          <a:off x="1990421" y="4309007"/>
          <a:ext cx="4273218" cy="172330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2383" tIns="182383" rIns="182383" bIns="182383" numCol="1" spcCol="1270" anchor="ctr" anchorCtr="0">
          <a:noAutofit/>
        </a:bodyPr>
        <a:lstStyle/>
        <a:p>
          <a:pPr marL="0" lvl="0" indent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Address whole-class issues</a:t>
          </a:r>
        </a:p>
      </dsp:txBody>
      <dsp:txXfrm>
        <a:off x="1990421" y="4309007"/>
        <a:ext cx="4273218" cy="1723308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F352C90-8093-4ED3-8523-5F4D0A2A03F2}">
      <dsp:nvSpPr>
        <dsp:cNvPr id="0" name=""/>
        <dsp:cNvSpPr/>
      </dsp:nvSpPr>
      <dsp:spPr>
        <a:xfrm>
          <a:off x="0" y="2503"/>
          <a:ext cx="6263640" cy="1269061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1E19C5E-098D-4E75-9651-4851A33C7950}">
      <dsp:nvSpPr>
        <dsp:cNvPr id="0" name=""/>
        <dsp:cNvSpPr/>
      </dsp:nvSpPr>
      <dsp:spPr>
        <a:xfrm>
          <a:off x="383891" y="288042"/>
          <a:ext cx="697984" cy="697984"/>
        </a:xfrm>
        <a:prstGeom prst="rect">
          <a:avLst/>
        </a:prstGeom>
        <a:blipFill>
          <a:blip xmlns:r="http://schemas.openxmlformats.org/officeDocument/2006/relationships" r:embed="rId1">
            <a:duotone>
              <a:schemeClr val="bg1">
                <a:hueOff val="0"/>
                <a:satOff val="0"/>
                <a:lumOff val="0"/>
                <a:alphaOff val="0"/>
                <a:shade val="20000"/>
                <a:satMod val="200000"/>
              </a:schemeClr>
              <a:schemeClr val="bg1">
                <a:hueOff val="0"/>
                <a:satOff val="0"/>
                <a:lumOff val="0"/>
                <a:alphaOff val="0"/>
                <a:tint val="12000"/>
                <a:satMod val="19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alpha val="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298087C-20AE-4F6D-AB39-8075F8A9060C}">
      <dsp:nvSpPr>
        <dsp:cNvPr id="0" name=""/>
        <dsp:cNvSpPr/>
      </dsp:nvSpPr>
      <dsp:spPr>
        <a:xfrm>
          <a:off x="1465766" y="2503"/>
          <a:ext cx="4797873" cy="126906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4309" tIns="134309" rIns="134309" bIns="134309" numCol="1" spcCol="1270" anchor="ctr" anchorCtr="0">
          <a:noAutofit/>
        </a:bodyPr>
        <a:lstStyle/>
        <a:p>
          <a:pPr marL="0" lvl="0" indent="0" algn="l" defTabSz="12446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800" kern="1200" dirty="0"/>
            <a:t>Note down trends in two columns</a:t>
          </a:r>
          <a:endParaRPr lang="en-US" sz="2800" kern="1200" dirty="0"/>
        </a:p>
      </dsp:txBody>
      <dsp:txXfrm>
        <a:off x="1465766" y="2503"/>
        <a:ext cx="4797873" cy="1269061"/>
      </dsp:txXfrm>
    </dsp:sp>
    <dsp:sp modelId="{0A9661F4-2A8C-4168-ABBA-5B96A78AA1BA}">
      <dsp:nvSpPr>
        <dsp:cNvPr id="0" name=""/>
        <dsp:cNvSpPr/>
      </dsp:nvSpPr>
      <dsp:spPr>
        <a:xfrm>
          <a:off x="0" y="1588831"/>
          <a:ext cx="6263640" cy="1269061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7203561-F915-4BBA-B628-86A6F414D160}">
      <dsp:nvSpPr>
        <dsp:cNvPr id="0" name=""/>
        <dsp:cNvSpPr/>
      </dsp:nvSpPr>
      <dsp:spPr>
        <a:xfrm>
          <a:off x="383891" y="1874370"/>
          <a:ext cx="697984" cy="697984"/>
        </a:xfrm>
        <a:prstGeom prst="rect">
          <a:avLst/>
        </a:prstGeom>
        <a:blipFill>
          <a:blip xmlns:r="http://schemas.openxmlformats.org/officeDocument/2006/relationships" r:embed="rId3">
            <a:duotone>
              <a:schemeClr val="bg1">
                <a:hueOff val="0"/>
                <a:satOff val="0"/>
                <a:lumOff val="0"/>
                <a:alphaOff val="0"/>
                <a:shade val="20000"/>
                <a:satMod val="200000"/>
              </a:schemeClr>
              <a:schemeClr val="bg1">
                <a:hueOff val="0"/>
                <a:satOff val="0"/>
                <a:lumOff val="0"/>
                <a:alphaOff val="0"/>
                <a:tint val="12000"/>
                <a:satMod val="190000"/>
              </a:schemeClr>
            </a:duotone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alpha val="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D13FE21-30AD-4BC5-BD17-955C6E0E0FBB}">
      <dsp:nvSpPr>
        <dsp:cNvPr id="0" name=""/>
        <dsp:cNvSpPr/>
      </dsp:nvSpPr>
      <dsp:spPr>
        <a:xfrm>
          <a:off x="1465766" y="1588831"/>
          <a:ext cx="4797873" cy="126906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4309" tIns="134309" rIns="134309" bIns="134309" numCol="1" spcCol="1270" anchor="ctr" anchorCtr="0">
          <a:noAutofit/>
        </a:bodyPr>
        <a:lstStyle/>
        <a:p>
          <a:pPr marL="0" lvl="0" indent="0" algn="l" defTabSz="12446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/>
            <a:t>Re-teach the topics in the left column</a:t>
          </a:r>
        </a:p>
      </dsp:txBody>
      <dsp:txXfrm>
        <a:off x="1465766" y="1588831"/>
        <a:ext cx="4797873" cy="1269061"/>
      </dsp:txXfrm>
    </dsp:sp>
    <dsp:sp modelId="{56427627-DC12-4677-A758-13AF71125F88}">
      <dsp:nvSpPr>
        <dsp:cNvPr id="0" name=""/>
        <dsp:cNvSpPr/>
      </dsp:nvSpPr>
      <dsp:spPr>
        <a:xfrm>
          <a:off x="0" y="3175158"/>
          <a:ext cx="6263640" cy="1269061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59AA049-466E-43FC-B5F4-712CD6897DFF}">
      <dsp:nvSpPr>
        <dsp:cNvPr id="0" name=""/>
        <dsp:cNvSpPr/>
      </dsp:nvSpPr>
      <dsp:spPr>
        <a:xfrm>
          <a:off x="383891" y="3460697"/>
          <a:ext cx="697984" cy="697984"/>
        </a:xfrm>
        <a:prstGeom prst="rect">
          <a:avLst/>
        </a:prstGeom>
        <a:blipFill>
          <a:blip xmlns:r="http://schemas.openxmlformats.org/officeDocument/2006/relationships" r:embed="rId5">
            <a:duotone>
              <a:schemeClr val="bg1">
                <a:hueOff val="0"/>
                <a:satOff val="0"/>
                <a:lumOff val="0"/>
                <a:alphaOff val="0"/>
                <a:shade val="20000"/>
                <a:satMod val="200000"/>
              </a:schemeClr>
              <a:schemeClr val="bg1">
                <a:hueOff val="0"/>
                <a:satOff val="0"/>
                <a:lumOff val="0"/>
                <a:alphaOff val="0"/>
                <a:tint val="12000"/>
                <a:satMod val="19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alpha val="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254A29E-4F8C-4A0E-BEE1-0DB81EBF536A}">
      <dsp:nvSpPr>
        <dsp:cNvPr id="0" name=""/>
        <dsp:cNvSpPr/>
      </dsp:nvSpPr>
      <dsp:spPr>
        <a:xfrm>
          <a:off x="1465766" y="3175158"/>
          <a:ext cx="4797873" cy="126906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4309" tIns="134309" rIns="134309" bIns="134309" numCol="1" spcCol="1270" anchor="ctr" anchorCtr="0">
          <a:noAutofit/>
        </a:bodyPr>
        <a:lstStyle/>
        <a:p>
          <a:pPr marL="0" lvl="0" indent="0" algn="l" defTabSz="12446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/>
            <a:t>Overlearning is good</a:t>
          </a:r>
        </a:p>
      </dsp:txBody>
      <dsp:txXfrm>
        <a:off x="1465766" y="3175158"/>
        <a:ext cx="4797873" cy="1269061"/>
      </dsp:txXfrm>
    </dsp:sp>
    <dsp:sp modelId="{8F706D24-97B3-46BF-AD2A-C9DD282507B2}">
      <dsp:nvSpPr>
        <dsp:cNvPr id="0" name=""/>
        <dsp:cNvSpPr/>
      </dsp:nvSpPr>
      <dsp:spPr>
        <a:xfrm>
          <a:off x="0" y="4761486"/>
          <a:ext cx="6263640" cy="1269061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94C943F-7C05-4331-92D0-0A5D79D4F06F}">
      <dsp:nvSpPr>
        <dsp:cNvPr id="0" name=""/>
        <dsp:cNvSpPr/>
      </dsp:nvSpPr>
      <dsp:spPr>
        <a:xfrm>
          <a:off x="383891" y="5047025"/>
          <a:ext cx="697984" cy="697984"/>
        </a:xfrm>
        <a:prstGeom prst="rect">
          <a:avLst/>
        </a:prstGeom>
        <a:blipFill>
          <a:blip xmlns:r="http://schemas.openxmlformats.org/officeDocument/2006/relationships" r:embed="rId7">
            <a:duotone>
              <a:schemeClr val="bg1">
                <a:hueOff val="0"/>
                <a:satOff val="0"/>
                <a:lumOff val="0"/>
                <a:alphaOff val="0"/>
                <a:shade val="20000"/>
                <a:satMod val="200000"/>
              </a:schemeClr>
              <a:schemeClr val="bg1">
                <a:hueOff val="0"/>
                <a:satOff val="0"/>
                <a:lumOff val="0"/>
                <a:alphaOff val="0"/>
                <a:tint val="12000"/>
                <a:satMod val="190000"/>
              </a:schemeClr>
            </a:duotone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alpha val="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4A1ABBF-4C22-4372-A32A-F85C875F65FC}">
      <dsp:nvSpPr>
        <dsp:cNvPr id="0" name=""/>
        <dsp:cNvSpPr/>
      </dsp:nvSpPr>
      <dsp:spPr>
        <a:xfrm>
          <a:off x="1465766" y="4761486"/>
          <a:ext cx="4797873" cy="126906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4309" tIns="134309" rIns="134309" bIns="134309" numCol="1" spcCol="1270" anchor="ctr" anchorCtr="0">
          <a:noAutofit/>
        </a:bodyPr>
        <a:lstStyle/>
        <a:p>
          <a:pPr marL="0" lvl="0" indent="0" algn="l" defTabSz="12446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/>
            <a:t>Helping others is the hardest job in the classroom</a:t>
          </a:r>
        </a:p>
      </dsp:txBody>
      <dsp:txXfrm>
        <a:off x="1465766" y="4761486"/>
        <a:ext cx="4797873" cy="1269061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F352C90-8093-4ED3-8523-5F4D0A2A03F2}">
      <dsp:nvSpPr>
        <dsp:cNvPr id="0" name=""/>
        <dsp:cNvSpPr/>
      </dsp:nvSpPr>
      <dsp:spPr>
        <a:xfrm>
          <a:off x="0" y="2503"/>
          <a:ext cx="6263640" cy="1269061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1E19C5E-098D-4E75-9651-4851A33C7950}">
      <dsp:nvSpPr>
        <dsp:cNvPr id="0" name=""/>
        <dsp:cNvSpPr/>
      </dsp:nvSpPr>
      <dsp:spPr>
        <a:xfrm>
          <a:off x="383891" y="288042"/>
          <a:ext cx="697984" cy="697984"/>
        </a:xfrm>
        <a:prstGeom prst="rect">
          <a:avLst/>
        </a:prstGeom>
        <a:blipFill>
          <a:blip xmlns:r="http://schemas.openxmlformats.org/officeDocument/2006/relationships" r:embed="rId1">
            <a:duotone>
              <a:schemeClr val="bg1">
                <a:hueOff val="0"/>
                <a:satOff val="0"/>
                <a:lumOff val="0"/>
                <a:alphaOff val="0"/>
                <a:shade val="20000"/>
                <a:satMod val="200000"/>
              </a:schemeClr>
              <a:schemeClr val="bg1">
                <a:hueOff val="0"/>
                <a:satOff val="0"/>
                <a:lumOff val="0"/>
                <a:alphaOff val="0"/>
                <a:tint val="12000"/>
                <a:satMod val="19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alpha val="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298087C-20AE-4F6D-AB39-8075F8A9060C}">
      <dsp:nvSpPr>
        <dsp:cNvPr id="0" name=""/>
        <dsp:cNvSpPr/>
      </dsp:nvSpPr>
      <dsp:spPr>
        <a:xfrm>
          <a:off x="1465766" y="2503"/>
          <a:ext cx="4797873" cy="126906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4309" tIns="134309" rIns="134309" bIns="134309" numCol="1" spcCol="1270" anchor="ctr" anchorCtr="0">
          <a:noAutofit/>
        </a:bodyPr>
        <a:lstStyle/>
        <a:p>
          <a:pPr marL="0" lvl="0" indent="0" algn="l" defTabSz="12446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800" kern="1200" dirty="0"/>
            <a:t>Note down trends in two columns</a:t>
          </a:r>
          <a:endParaRPr lang="en-US" sz="2800" kern="1200" dirty="0"/>
        </a:p>
      </dsp:txBody>
      <dsp:txXfrm>
        <a:off x="1465766" y="2503"/>
        <a:ext cx="4797873" cy="1269061"/>
      </dsp:txXfrm>
    </dsp:sp>
    <dsp:sp modelId="{0A9661F4-2A8C-4168-ABBA-5B96A78AA1BA}">
      <dsp:nvSpPr>
        <dsp:cNvPr id="0" name=""/>
        <dsp:cNvSpPr/>
      </dsp:nvSpPr>
      <dsp:spPr>
        <a:xfrm>
          <a:off x="0" y="1588831"/>
          <a:ext cx="6263640" cy="1269061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7203561-F915-4BBA-B628-86A6F414D160}">
      <dsp:nvSpPr>
        <dsp:cNvPr id="0" name=""/>
        <dsp:cNvSpPr/>
      </dsp:nvSpPr>
      <dsp:spPr>
        <a:xfrm>
          <a:off x="383891" y="1874370"/>
          <a:ext cx="697984" cy="697984"/>
        </a:xfrm>
        <a:prstGeom prst="rect">
          <a:avLst/>
        </a:prstGeom>
        <a:blipFill>
          <a:blip xmlns:r="http://schemas.openxmlformats.org/officeDocument/2006/relationships" r:embed="rId3">
            <a:duotone>
              <a:schemeClr val="bg1">
                <a:hueOff val="0"/>
                <a:satOff val="0"/>
                <a:lumOff val="0"/>
                <a:alphaOff val="0"/>
                <a:shade val="20000"/>
                <a:satMod val="200000"/>
              </a:schemeClr>
              <a:schemeClr val="bg1">
                <a:hueOff val="0"/>
                <a:satOff val="0"/>
                <a:lumOff val="0"/>
                <a:alphaOff val="0"/>
                <a:tint val="12000"/>
                <a:satMod val="190000"/>
              </a:schemeClr>
            </a:duotone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alpha val="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D13FE21-30AD-4BC5-BD17-955C6E0E0FBB}">
      <dsp:nvSpPr>
        <dsp:cNvPr id="0" name=""/>
        <dsp:cNvSpPr/>
      </dsp:nvSpPr>
      <dsp:spPr>
        <a:xfrm>
          <a:off x="1465766" y="1588831"/>
          <a:ext cx="4797873" cy="126906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4309" tIns="134309" rIns="134309" bIns="134309" numCol="1" spcCol="1270" anchor="ctr" anchorCtr="0">
          <a:noAutofit/>
        </a:bodyPr>
        <a:lstStyle/>
        <a:p>
          <a:pPr marL="0" lvl="0" indent="0" algn="l" defTabSz="12446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/>
            <a:t>Re-teach the topics in the left column</a:t>
          </a:r>
        </a:p>
      </dsp:txBody>
      <dsp:txXfrm>
        <a:off x="1465766" y="1588831"/>
        <a:ext cx="4797873" cy="1269061"/>
      </dsp:txXfrm>
    </dsp:sp>
    <dsp:sp modelId="{56427627-DC12-4677-A758-13AF71125F88}">
      <dsp:nvSpPr>
        <dsp:cNvPr id="0" name=""/>
        <dsp:cNvSpPr/>
      </dsp:nvSpPr>
      <dsp:spPr>
        <a:xfrm>
          <a:off x="0" y="3175158"/>
          <a:ext cx="6263640" cy="1269061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59AA049-466E-43FC-B5F4-712CD6897DFF}">
      <dsp:nvSpPr>
        <dsp:cNvPr id="0" name=""/>
        <dsp:cNvSpPr/>
      </dsp:nvSpPr>
      <dsp:spPr>
        <a:xfrm>
          <a:off x="383891" y="3460697"/>
          <a:ext cx="697984" cy="697984"/>
        </a:xfrm>
        <a:prstGeom prst="rect">
          <a:avLst/>
        </a:prstGeom>
        <a:blipFill>
          <a:blip xmlns:r="http://schemas.openxmlformats.org/officeDocument/2006/relationships" r:embed="rId5">
            <a:duotone>
              <a:schemeClr val="bg1">
                <a:hueOff val="0"/>
                <a:satOff val="0"/>
                <a:lumOff val="0"/>
                <a:alphaOff val="0"/>
                <a:shade val="20000"/>
                <a:satMod val="200000"/>
              </a:schemeClr>
              <a:schemeClr val="bg1">
                <a:hueOff val="0"/>
                <a:satOff val="0"/>
                <a:lumOff val="0"/>
                <a:alphaOff val="0"/>
                <a:tint val="12000"/>
                <a:satMod val="19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alpha val="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254A29E-4F8C-4A0E-BEE1-0DB81EBF536A}">
      <dsp:nvSpPr>
        <dsp:cNvPr id="0" name=""/>
        <dsp:cNvSpPr/>
      </dsp:nvSpPr>
      <dsp:spPr>
        <a:xfrm>
          <a:off x="1465766" y="3175158"/>
          <a:ext cx="4797873" cy="126906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4309" tIns="134309" rIns="134309" bIns="134309" numCol="1" spcCol="1270" anchor="ctr" anchorCtr="0">
          <a:noAutofit/>
        </a:bodyPr>
        <a:lstStyle/>
        <a:p>
          <a:pPr marL="0" lvl="0" indent="0" algn="l" defTabSz="12446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/>
            <a:t>Overlearning is good</a:t>
          </a:r>
        </a:p>
      </dsp:txBody>
      <dsp:txXfrm>
        <a:off x="1465766" y="3175158"/>
        <a:ext cx="4797873" cy="1269061"/>
      </dsp:txXfrm>
    </dsp:sp>
    <dsp:sp modelId="{8F706D24-97B3-46BF-AD2A-C9DD282507B2}">
      <dsp:nvSpPr>
        <dsp:cNvPr id="0" name=""/>
        <dsp:cNvSpPr/>
      </dsp:nvSpPr>
      <dsp:spPr>
        <a:xfrm>
          <a:off x="0" y="4761486"/>
          <a:ext cx="6263640" cy="1269061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94C943F-7C05-4331-92D0-0A5D79D4F06F}">
      <dsp:nvSpPr>
        <dsp:cNvPr id="0" name=""/>
        <dsp:cNvSpPr/>
      </dsp:nvSpPr>
      <dsp:spPr>
        <a:xfrm>
          <a:off x="383891" y="5047025"/>
          <a:ext cx="697984" cy="697984"/>
        </a:xfrm>
        <a:prstGeom prst="rect">
          <a:avLst/>
        </a:prstGeom>
        <a:blipFill>
          <a:blip xmlns:r="http://schemas.openxmlformats.org/officeDocument/2006/relationships" r:embed="rId7">
            <a:duotone>
              <a:schemeClr val="bg1">
                <a:hueOff val="0"/>
                <a:satOff val="0"/>
                <a:lumOff val="0"/>
                <a:alphaOff val="0"/>
                <a:shade val="20000"/>
                <a:satMod val="200000"/>
              </a:schemeClr>
              <a:schemeClr val="bg1">
                <a:hueOff val="0"/>
                <a:satOff val="0"/>
                <a:lumOff val="0"/>
                <a:alphaOff val="0"/>
                <a:tint val="12000"/>
                <a:satMod val="190000"/>
              </a:schemeClr>
            </a:duotone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alpha val="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4A1ABBF-4C22-4372-A32A-F85C875F65FC}">
      <dsp:nvSpPr>
        <dsp:cNvPr id="0" name=""/>
        <dsp:cNvSpPr/>
      </dsp:nvSpPr>
      <dsp:spPr>
        <a:xfrm>
          <a:off x="1465766" y="4761486"/>
          <a:ext cx="4797873" cy="126906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4309" tIns="134309" rIns="134309" bIns="134309" numCol="1" spcCol="1270" anchor="ctr" anchorCtr="0">
          <a:noAutofit/>
        </a:bodyPr>
        <a:lstStyle/>
        <a:p>
          <a:pPr marL="0" lvl="0" indent="0" algn="l" defTabSz="12446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/>
            <a:t>Helping others is the hardest job in the classroom</a:t>
          </a:r>
        </a:p>
      </dsp:txBody>
      <dsp:txXfrm>
        <a:off x="1465766" y="4761486"/>
        <a:ext cx="4797873" cy="126906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C2A9A46-C2F1-4F94-ADF7-763195B70028}" type="datetimeFigureOut">
              <a:rPr lang="en-GB" smtClean="0"/>
              <a:t>03/07/2022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7F228DE-9357-4CA0-B3ED-36F0BF62C48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42920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3EA8AA-45C9-48E7-BC80-A1A686F952C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ED63988-387F-4EF4-B2F9-88097FADCC7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3635FB3-C2EE-470F-A5A7-DA6D1A6A05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9F5C84-2ED3-4074-BB33-046DB5020EF7}" type="datetimeFigureOut">
              <a:rPr lang="en-GB" smtClean="0"/>
              <a:t>03/07/2022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015A6B1-594E-44A8-A0EC-EFDFC9097D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D250323-3744-4F07-9620-B37783F647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5B3E1-79C0-45D4-BE86-FF9E5E73D43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718388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3B6F80-CA0D-408A-8979-44F03A3129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07FE3FF-88B0-4686-A31F-3AEB7A4F5B4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C98D090-CAD2-4C27-B732-84B91B2BFE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9F5C84-2ED3-4074-BB33-046DB5020EF7}" type="datetimeFigureOut">
              <a:rPr lang="en-GB" smtClean="0"/>
              <a:t>03/07/2022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83782F7-5AD3-4F51-B3C3-167D881513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32461C-3A2C-4F76-A05C-B776A8C1D4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5B3E1-79C0-45D4-BE86-FF9E5E73D43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987047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A2DC3B1-1569-48C2-8754-D09BCCFB9DA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FFD14BE-9BE8-458C-8274-DCB327979E8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2393157-4E35-4986-B670-811ED64AB8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9F5C84-2ED3-4074-BB33-046DB5020EF7}" type="datetimeFigureOut">
              <a:rPr lang="en-GB" smtClean="0"/>
              <a:t>03/07/2022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9DE0582-1053-43F8-8527-1365386F17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BB0C77-19CA-44CF-A0E3-3D85954FE5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5B3E1-79C0-45D4-BE86-FF9E5E73D43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2596959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3EA8AA-45C9-48E7-BC80-A1A686F952C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ED63988-387F-4EF4-B2F9-88097FADCC7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3635FB3-C2EE-470F-A5A7-DA6D1A6A05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9F5C84-2ED3-4074-BB33-046DB5020EF7}" type="datetimeFigureOut">
              <a:rPr lang="en-GB" smtClean="0"/>
              <a:t>03/07/2022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015A6B1-594E-44A8-A0EC-EFDFC9097D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D250323-3744-4F07-9620-B37783F647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5B3E1-79C0-45D4-BE86-FF9E5E73D43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9980503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DE42A2-1335-4A3B-92D5-20A737B359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D3B5FE-DDEC-4B7D-8684-8C9AEA89C82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E6C7EF5-0BFD-44D9-91F2-A00511FEAB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9F5C84-2ED3-4074-BB33-046DB5020EF7}" type="datetimeFigureOut">
              <a:rPr lang="en-GB" smtClean="0"/>
              <a:t>03/07/2022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99B7ABE-06AA-4BCF-9EDF-0F01369EA5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19DE68-071D-45A9-8A43-D1231F4701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5B3E1-79C0-45D4-BE86-FF9E5E73D43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4918865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98090F-3086-421C-9C62-495E9EDFD5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74B53F6-5B63-4C93-A970-F4049B6F00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0370591-7392-4051-8229-610543FE7E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9F5C84-2ED3-4074-BB33-046DB5020EF7}" type="datetimeFigureOut">
              <a:rPr lang="en-GB" smtClean="0"/>
              <a:t>03/07/2022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6BA93CE-6770-44E9-958A-D1458D76A5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BE1D19F-8993-44A8-AEB7-91402B0997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5B3E1-79C0-45D4-BE86-FF9E5E73D43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5269978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1990B7-F14A-40ED-9596-A401FAF808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1DF209-72DF-472E-954F-1EAB8E503A8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FF8ADB8-F855-4D2B-93EB-217444D1B30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FA4A165-F325-4B3D-8FA7-BED52E1A78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9F5C84-2ED3-4074-BB33-046DB5020EF7}" type="datetimeFigureOut">
              <a:rPr lang="en-GB" smtClean="0"/>
              <a:t>03/07/2022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0EA7A67-65B6-442A-A6D2-FA3D8C1847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5A39735-3DEB-40E1-984E-D17C0B2E83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5B3E1-79C0-45D4-BE86-FF9E5E73D43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1429121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7247D0-37CC-4C07-A3A2-06EA6B4F85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21BE38C-25A7-4C66-9D5C-FD762D171FD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4BE03F7-8149-4E7B-A4C5-D0747F12F2E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4DC58A8-3532-43D2-994D-55BDE680E9D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B970CAB-52A9-44FD-ABB9-C04F102547F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74D8861-B32B-46EA-96D1-DFAF9BA73D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9F5C84-2ED3-4074-BB33-046DB5020EF7}" type="datetimeFigureOut">
              <a:rPr lang="en-GB" smtClean="0"/>
              <a:t>03/07/2022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614E7FF-96B5-4552-80C5-82C3085F05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C4A0C44-8943-4FBE-A355-A8DD21A72C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5B3E1-79C0-45D4-BE86-FF9E5E73D43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6594476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CBE142-9BC2-4318-A3CD-E4FDA5CDC8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7721BC4-0CB6-4D20-9CFD-B6B9675FFE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9F5C84-2ED3-4074-BB33-046DB5020EF7}" type="datetimeFigureOut">
              <a:rPr lang="en-GB" smtClean="0"/>
              <a:t>03/07/2022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EA90146-D352-4967-89CB-43B84A31B8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53C245A-7210-4A42-8FB3-162E8DD913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5B3E1-79C0-45D4-BE86-FF9E5E73D43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171827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F85A9AD-7E34-425D-AD24-72D251B1D6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9F5C84-2ED3-4074-BB33-046DB5020EF7}" type="datetimeFigureOut">
              <a:rPr lang="en-GB" smtClean="0"/>
              <a:t>03/07/2022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B2EA348-D4E3-4419-99DE-3D3ABE89FF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D910044-41F4-4A9F-9238-5665DA8EDE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5B3E1-79C0-45D4-BE86-FF9E5E73D43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6446261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C95BBC-B543-4CED-A790-EB542A9BF5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EF326A-DF3A-480D-8081-E63FB6DCCF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7C05F09-0A2F-4E98-A659-97D67395998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753A52E-70C8-4669-AADD-B159E4EF8B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9F5C84-2ED3-4074-BB33-046DB5020EF7}" type="datetimeFigureOut">
              <a:rPr lang="en-GB" smtClean="0"/>
              <a:t>03/07/2022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FBF29A7-C897-4845-BF5D-257BBFA657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9DF5BD7-2DA6-4590-A031-518BE0BC79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5B3E1-79C0-45D4-BE86-FF9E5E73D43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913496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DE42A2-1335-4A3B-92D5-20A737B359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D3B5FE-DDEC-4B7D-8684-8C9AEA89C82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E6C7EF5-0BFD-44D9-91F2-A00511FEAB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9F5C84-2ED3-4074-BB33-046DB5020EF7}" type="datetimeFigureOut">
              <a:rPr lang="en-GB" smtClean="0"/>
              <a:t>03/07/2022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99B7ABE-06AA-4BCF-9EDF-0F01369EA5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19DE68-071D-45A9-8A43-D1231F4701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5B3E1-79C0-45D4-BE86-FF9E5E73D43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1945084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4733D7-D71C-4E24-9584-9439062803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0267E5F-7157-449E-8F80-4171D608736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0EABDEE-BA61-4444-B3E1-CD5F1EBCA21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181BB05-5931-48CD-A0B6-E6C3920380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9F5C84-2ED3-4074-BB33-046DB5020EF7}" type="datetimeFigureOut">
              <a:rPr lang="en-GB" smtClean="0"/>
              <a:t>03/07/2022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E6F0C27-A0A4-4138-A1A0-128955ED07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1926781-4241-4CB8-83C9-CF76FB21B3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5B3E1-79C0-45D4-BE86-FF9E5E73D43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3518344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3B6F80-CA0D-408A-8979-44F03A3129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07FE3FF-88B0-4686-A31F-3AEB7A4F5B4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C98D090-CAD2-4C27-B732-84B91B2BFE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9F5C84-2ED3-4074-BB33-046DB5020EF7}" type="datetimeFigureOut">
              <a:rPr lang="en-GB" smtClean="0"/>
              <a:t>03/07/2022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83782F7-5AD3-4F51-B3C3-167D881513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32461C-3A2C-4F76-A05C-B776A8C1D4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5B3E1-79C0-45D4-BE86-FF9E5E73D43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2085307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A2DC3B1-1569-48C2-8754-D09BCCFB9DA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FFD14BE-9BE8-458C-8274-DCB327979E8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2393157-4E35-4986-B670-811ED64AB8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9F5C84-2ED3-4074-BB33-046DB5020EF7}" type="datetimeFigureOut">
              <a:rPr lang="en-GB" smtClean="0"/>
              <a:t>03/07/2022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9DE0582-1053-43F8-8527-1365386F17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BB0C77-19CA-44CF-A0E3-3D85954FE5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5B3E1-79C0-45D4-BE86-FF9E5E73D43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227163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98090F-3086-421C-9C62-495E9EDFD5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74B53F6-5B63-4C93-A970-F4049B6F00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0370591-7392-4051-8229-610543FE7E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9F5C84-2ED3-4074-BB33-046DB5020EF7}" type="datetimeFigureOut">
              <a:rPr lang="en-GB" smtClean="0"/>
              <a:t>03/07/2022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6BA93CE-6770-44E9-958A-D1458D76A5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BE1D19F-8993-44A8-AEB7-91402B0997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5B3E1-79C0-45D4-BE86-FF9E5E73D43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766448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1990B7-F14A-40ED-9596-A401FAF808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1DF209-72DF-472E-954F-1EAB8E503A8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FF8ADB8-F855-4D2B-93EB-217444D1B30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FA4A165-F325-4B3D-8FA7-BED52E1A78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9F5C84-2ED3-4074-BB33-046DB5020EF7}" type="datetimeFigureOut">
              <a:rPr lang="en-GB" smtClean="0"/>
              <a:t>03/07/2022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0EA7A67-65B6-442A-A6D2-FA3D8C1847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5A39735-3DEB-40E1-984E-D17C0B2E83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5B3E1-79C0-45D4-BE86-FF9E5E73D43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784415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7247D0-37CC-4C07-A3A2-06EA6B4F85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21BE38C-25A7-4C66-9D5C-FD762D171FD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4BE03F7-8149-4E7B-A4C5-D0747F12F2E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4DC58A8-3532-43D2-994D-55BDE680E9D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B970CAB-52A9-44FD-ABB9-C04F102547F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74D8861-B32B-46EA-96D1-DFAF9BA73D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9F5C84-2ED3-4074-BB33-046DB5020EF7}" type="datetimeFigureOut">
              <a:rPr lang="en-GB" smtClean="0"/>
              <a:t>03/07/2022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614E7FF-96B5-4552-80C5-82C3085F05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C4A0C44-8943-4FBE-A355-A8DD21A72C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5B3E1-79C0-45D4-BE86-FF9E5E73D43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189094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CBE142-9BC2-4318-A3CD-E4FDA5CDC8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7721BC4-0CB6-4D20-9CFD-B6B9675FFE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9F5C84-2ED3-4074-BB33-046DB5020EF7}" type="datetimeFigureOut">
              <a:rPr lang="en-GB" smtClean="0"/>
              <a:t>03/07/2022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EA90146-D352-4967-89CB-43B84A31B8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53C245A-7210-4A42-8FB3-162E8DD913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5B3E1-79C0-45D4-BE86-FF9E5E73D43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283015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F85A9AD-7E34-425D-AD24-72D251B1D6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9F5C84-2ED3-4074-BB33-046DB5020EF7}" type="datetimeFigureOut">
              <a:rPr lang="en-GB" smtClean="0"/>
              <a:t>03/07/2022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B2EA348-D4E3-4419-99DE-3D3ABE89FF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D910044-41F4-4A9F-9238-5665DA8EDE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5B3E1-79C0-45D4-BE86-FF9E5E73D43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04411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C95BBC-B543-4CED-A790-EB542A9BF5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EF326A-DF3A-480D-8081-E63FB6DCCF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7C05F09-0A2F-4E98-A659-97D67395998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753A52E-70C8-4669-AADD-B159E4EF8B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9F5C84-2ED3-4074-BB33-046DB5020EF7}" type="datetimeFigureOut">
              <a:rPr lang="en-GB" smtClean="0"/>
              <a:t>03/07/2022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FBF29A7-C897-4845-BF5D-257BBFA657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9DF5BD7-2DA6-4590-A031-518BE0BC79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5B3E1-79C0-45D4-BE86-FF9E5E73D43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377875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4733D7-D71C-4E24-9584-9439062803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0267E5F-7157-449E-8F80-4171D608736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0EABDEE-BA61-4444-B3E1-CD5F1EBCA21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181BB05-5931-48CD-A0B6-E6C3920380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9F5C84-2ED3-4074-BB33-046DB5020EF7}" type="datetimeFigureOut">
              <a:rPr lang="en-GB" smtClean="0"/>
              <a:t>03/07/2022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E6F0C27-A0A4-4138-A1A0-128955ED07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1926781-4241-4CB8-83C9-CF76FB21B3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5B3E1-79C0-45D4-BE86-FF9E5E73D43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353915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" Target="../slides/slide4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sv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" Target="../slides/slide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2.svg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2A4BD7F-D513-4F0C-B0B4-09E1CB4ECD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B931102-CFFE-47F6-8933-3746EF1C72D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032D2F-B932-4BB6-8561-6A5B78DE50B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9F5C84-2ED3-4074-BB33-046DB5020EF7}" type="datetimeFigureOut">
              <a:rPr lang="en-GB" smtClean="0"/>
              <a:t>03/07/2022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EEC1482-3447-4023-A500-62E3EC1B4BE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8B7E57-3FC5-4C8D-BA64-CECBA45129F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45B3E1-79C0-45D4-BE86-FF9E5E73D43E}" type="slidenum">
              <a:rPr lang="en-GB" smtClean="0"/>
              <a:t>‹#›</a:t>
            </a:fld>
            <a:endParaRPr lang="en-GB"/>
          </a:p>
        </p:txBody>
      </p:sp>
      <p:pic>
        <p:nvPicPr>
          <p:cNvPr id="7" name="Graphic 6" descr="Home outline">
            <a:hlinkClick r:id="rId13" action="ppaction://hlinksldjump"/>
            <a:extLst>
              <a:ext uri="{FF2B5EF4-FFF2-40B4-BE49-F238E27FC236}">
                <a16:creationId xmlns:a16="http://schemas.microsoft.com/office/drawing/2014/main" id="{E5B9F5FB-59CE-FDCB-C43B-82EC2EC589DB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11669938" y="-92075"/>
            <a:ext cx="522061" cy="5220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7325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2A4BD7F-D513-4F0C-B0B4-09E1CB4ECD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B931102-CFFE-47F6-8933-3746EF1C72D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032D2F-B932-4BB6-8561-6A5B78DE50B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9F5C84-2ED3-4074-BB33-046DB5020EF7}" type="datetimeFigureOut">
              <a:rPr lang="en-GB" smtClean="0"/>
              <a:t>03/07/2022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EEC1482-3447-4023-A500-62E3EC1B4BE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8B7E57-3FC5-4C8D-BA64-CECBA45129F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45B3E1-79C0-45D4-BE86-FF9E5E73D43E}" type="slidenum">
              <a:rPr lang="en-GB" smtClean="0"/>
              <a:t>‹#›</a:t>
            </a:fld>
            <a:endParaRPr lang="en-GB"/>
          </a:p>
        </p:txBody>
      </p:sp>
      <p:pic>
        <p:nvPicPr>
          <p:cNvPr id="8" name="Graphic 7" descr="Home outline">
            <a:hlinkClick r:id="rId13" action="ppaction://hlinksldjump"/>
            <a:extLst>
              <a:ext uri="{FF2B5EF4-FFF2-40B4-BE49-F238E27FC236}">
                <a16:creationId xmlns:a16="http://schemas.microsoft.com/office/drawing/2014/main" id="{43E280CC-33C4-3ECA-266D-6A6481DFB171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11669938" y="-92075"/>
            <a:ext cx="522061" cy="5220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32886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2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9104274C-F6F8-4D8E-9734-B4339C4317E8}"/>
              </a:ext>
            </a:extLst>
          </p:cNvPr>
          <p:cNvSpPr txBox="1"/>
          <p:nvPr/>
        </p:nvSpPr>
        <p:spPr>
          <a:xfrm>
            <a:off x="5113736" y="2059232"/>
            <a:ext cx="63718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chemeClr val="bg1"/>
                </a:solidFill>
                <a:latin typeface="Nourd Light" pitchFamily="50" charset="0"/>
              </a:rPr>
              <a:t>Homework and feedback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BBBCCA4-AD8C-4AA9-BA27-9E1B42ABB2F8}"/>
              </a:ext>
            </a:extLst>
          </p:cNvPr>
          <p:cNvSpPr txBox="1"/>
          <p:nvPr/>
        </p:nvSpPr>
        <p:spPr>
          <a:xfrm>
            <a:off x="5113736" y="3429000"/>
            <a:ext cx="329125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srgbClr val="D19D1E"/>
                </a:solidFill>
                <a:effectLst/>
                <a:uLnTx/>
                <a:uFillTx/>
                <a:latin typeface="Nourd Light" pitchFamily="50" charset="0"/>
                <a:ea typeface="+mn-ea"/>
                <a:cs typeface="+mn-cs"/>
              </a:rPr>
              <a:t>CRAIG BARTON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srgbClr val="D19D1E"/>
                </a:solidFill>
                <a:effectLst/>
                <a:uLnTx/>
                <a:uFillTx/>
                <a:latin typeface="Nourd Light" pitchFamily="50" charset="0"/>
                <a:ea typeface="+mn-ea"/>
                <a:cs typeface="+mn-cs"/>
              </a:rPr>
              <a:t>@mrbartonmaths</a:t>
            </a:r>
          </a:p>
        </p:txBody>
      </p:sp>
      <p:pic>
        <p:nvPicPr>
          <p:cNvPr id="3" name="Picture 2" descr="Logo&#10;&#10;Description automatically generated">
            <a:extLst>
              <a:ext uri="{FF2B5EF4-FFF2-40B4-BE49-F238E27FC236}">
                <a16:creationId xmlns:a16="http://schemas.microsoft.com/office/drawing/2014/main" id="{068AEA8A-55E7-43FD-B7EA-0187E45290C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1"/>
            <a:ext cx="3789169" cy="378916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DC62A45-A04D-4CA1-AA5B-30F575652D53}"/>
              </a:ext>
            </a:extLst>
          </p:cNvPr>
          <p:cNvSpPr txBox="1"/>
          <p:nvPr/>
        </p:nvSpPr>
        <p:spPr>
          <a:xfrm>
            <a:off x="5113736" y="5229655"/>
            <a:ext cx="34272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Nourd Light" pitchFamily="50" charset="0"/>
                <a:ea typeface="+mn-ea"/>
                <a:cs typeface="+mn-cs"/>
              </a:rPr>
              <a:t>tipsforteachers.co.uk</a:t>
            </a:r>
          </a:p>
        </p:txBody>
      </p:sp>
      <p:pic>
        <p:nvPicPr>
          <p:cNvPr id="7" name="Picture 6" descr="Graphical user interface&#10;&#10;Description automatically generated">
            <a:extLst>
              <a:ext uri="{FF2B5EF4-FFF2-40B4-BE49-F238E27FC236}">
                <a16:creationId xmlns:a16="http://schemas.microsoft.com/office/drawing/2014/main" id="{7E232AC2-8F61-4B74-8B00-917F5F61560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2638" b="94839" l="9732" r="89933">
                        <a14:foregroundMark x1="71477" y1="77294" x2="69463" y2="94839"/>
                        <a14:foregroundMark x1="70302" y1="57569" x2="76174" y2="57683"/>
                        <a14:foregroundMark x1="76174" y1="57683" x2="76846" y2="58486"/>
                        <a14:foregroundMark x1="68624" y1="58830" x2="68624" y2="60436"/>
                        <a14:foregroundMark x1="78188" y1="94037" x2="78523" y2="94839"/>
                        <a14:backgroundMark x1="33389" y1="60665" x2="37416" y2="69266"/>
                        <a14:backgroundMark x1="26846" y1="58257" x2="25839" y2="67890"/>
                        <a14:backgroundMark x1="25839" y1="67890" x2="29698" y2="73280"/>
                        <a14:backgroundMark x1="29698" y1="73280" x2="37248" y2="75000"/>
                        <a14:backgroundMark x1="37248" y1="75000" x2="44631" y2="74083"/>
                        <a14:backgroundMark x1="44631" y1="74083" x2="50168" y2="72248"/>
                        <a14:backgroundMark x1="50168" y1="72248" x2="50168" y2="72248"/>
                        <a14:backgroundMark x1="32047" y1="56766" x2="25168" y2="61239"/>
                        <a14:backgroundMark x1="25168" y1="61239" x2="22483" y2="64794"/>
                        <a14:backgroundMark x1="22483" y1="64794" x2="22651" y2="69839"/>
                        <a14:backgroundMark x1="22651" y1="69839" x2="28523" y2="73050"/>
                        <a14:backgroundMark x1="28523" y1="73050" x2="36913" y2="72362"/>
                        <a14:backgroundMark x1="36913" y1="72362" x2="42114" y2="67087"/>
                        <a14:backgroundMark x1="42114" y1="67087" x2="39094" y2="59862"/>
                        <a14:backgroundMark x1="39094" y1="59862" x2="34060" y2="58142"/>
                        <a14:backgroundMark x1="34060" y1="58142" x2="31879" y2="60092"/>
                        <a14:backgroundMark x1="52517" y1="54817" x2="64430" y2="64679"/>
                        <a14:backgroundMark x1="64430" y1="64679" x2="64430" y2="55849"/>
                        <a14:backgroundMark x1="64430" y1="55849" x2="70470" y2="54128"/>
                        <a14:backgroundMark x1="70470" y1="54128" x2="76678" y2="54243"/>
                        <a14:backgroundMark x1="80177" y1="57305" x2="80872" y2="57913"/>
                        <a14:backgroundMark x1="78276" y1="55641" x2="79330" y2="56564"/>
                        <a14:backgroundMark x1="76678" y1="54243" x2="78186" y2="55563"/>
                        <a14:backgroundMark x1="80872" y1="57913" x2="80872" y2="58142"/>
                        <a14:backgroundMark x1="81208" y1="58372" x2="80705" y2="77982"/>
                        <a14:backgroundMark x1="80537" y1="55390" x2="77181" y2="52294"/>
                        <a14:backgroundMark x1="77181" y1="52294" x2="71477" y2="51606"/>
                        <a14:backgroundMark x1="71477" y1="51606" x2="66443" y2="54014"/>
                        <a14:backgroundMark x1="66443" y1="54014" x2="55705" y2="56078"/>
                        <a14:backgroundMark x1="55705" y1="56078" x2="41611" y2="54702"/>
                        <a14:backgroundMark x1="41611" y1="54702" x2="28859" y2="55734"/>
                        <a14:backgroundMark x1="28859" y1="55734" x2="24497" y2="58257"/>
                        <a14:backgroundMark x1="24497" y1="58257" x2="23322" y2="71330"/>
                        <a14:backgroundMark x1="47819" y1="57683" x2="52013" y2="60206"/>
                        <a14:backgroundMark x1="52013" y1="60206" x2="62248" y2="64564"/>
                        <a14:backgroundMark x1="62248" y1="64564" x2="67114" y2="63647"/>
                        <a14:backgroundMark x1="53356" y1="58716" x2="39094" y2="56537"/>
                        <a14:backgroundMark x1="39094" y1="56537" x2="33725" y2="59289"/>
                        <a14:backgroundMark x1="33725" y1="59289" x2="33054" y2="65711"/>
                        <a14:backgroundMark x1="33054" y1="65711" x2="38087" y2="71789"/>
                        <a14:backgroundMark x1="38087" y1="71789" x2="50000" y2="76032"/>
                        <a14:backgroundMark x1="50000" y1="76032" x2="53691" y2="76147"/>
                        <a14:backgroundMark x1="50000" y1="69037" x2="59732" y2="76261"/>
                        <a14:backgroundMark x1="62584" y1="68693" x2="64597" y2="76147"/>
                        <a14:backgroundMark x1="65940" y1="70413" x2="66275" y2="77179"/>
                        <a14:backgroundMark x1="63758" y1="72248" x2="57383" y2="70986"/>
                        <a14:backgroundMark x1="57383" y1="70986" x2="53859" y2="69151"/>
                        <a14:backgroundMark x1="59060" y1="69381" x2="49832" y2="65940"/>
                        <a14:backgroundMark x1="56544" y1="62959" x2="61074" y2="65367"/>
                        <a14:backgroundMark x1="61074" y1="65367" x2="66107" y2="64908"/>
                        <a14:backgroundMark x1="68121" y1="68922" x2="68121" y2="68922"/>
                        <a14:backgroundMark x1="34899" y1="75917" x2="23826" y2="73853"/>
                        <a14:backgroundMark x1="23826" y1="73853" x2="20302" y2="70757"/>
                        <a14:backgroundMark x1="20302" y1="70757" x2="18960" y2="57339"/>
                        <a14:backgroundMark x1="67617" y1="52752" x2="17450" y2="53555"/>
                        <a14:backgroundMark x1="17450" y1="53555" x2="14262" y2="57798"/>
                        <a14:backgroundMark x1="14262" y1="57798" x2="12584" y2="67546"/>
                        <a14:backgroundMark x1="12584" y1="67546" x2="17617" y2="75229"/>
                        <a14:backgroundMark x1="17617" y1="75229" x2="24664" y2="78096"/>
                        <a14:backgroundMark x1="24664" y1="78096" x2="31040" y2="77752"/>
                        <a14:backgroundMark x1="31040" y1="77752" x2="31879" y2="77752"/>
                        <a14:backgroundMark x1="18456" y1="73394" x2="18960" y2="77752"/>
                        <a14:backgroundMark x1="18960" y1="77752" x2="64430" y2="79014"/>
                        <a14:backgroundMark x1="81376" y1="78899" x2="81376" y2="63991"/>
                        <a14:backgroundMark x1="79866" y1="63188" x2="80872" y2="66858"/>
                        <a14:backgroundMark x1="80872" y1="66858" x2="81544" y2="67317"/>
                        <a14:backgroundMark x1="81544" y1="72248" x2="79698" y2="75803"/>
                        <a14:backgroundMark x1="79698" y1="75803" x2="80872" y2="7809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5601" t="54856" r="16090" b="2145"/>
          <a:stretch/>
        </p:blipFill>
        <p:spPr>
          <a:xfrm>
            <a:off x="828061" y="3429000"/>
            <a:ext cx="1619718" cy="2659840"/>
          </a:xfrm>
          <a:prstGeom prst="rect">
            <a:avLst/>
          </a:prstGeom>
          <a:ln w="98425">
            <a:noFill/>
          </a:ln>
          <a:effectLst>
            <a:outerShdw blurRad="63500" sx="102000" sy="102000" algn="ctr" rotWithShape="0">
              <a:prstClr val="black">
                <a:alpha val="71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6936184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B819A166-7571-4003-A6B8-B62034C3ED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5093209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3B19429-2788-909D-AAE9-4EC23A02C5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4740" y="620392"/>
            <a:ext cx="4282930" cy="5504688"/>
          </a:xfrm>
        </p:spPr>
        <p:txBody>
          <a:bodyPr>
            <a:normAutofit/>
          </a:bodyPr>
          <a:lstStyle/>
          <a:p>
            <a:br>
              <a:rPr lang="en-US" sz="6000" b="1" dirty="0">
                <a:solidFill>
                  <a:schemeClr val="bg1"/>
                </a:solidFill>
              </a:rPr>
            </a:br>
            <a:r>
              <a:rPr lang="en-GB" sz="6000" dirty="0">
                <a:solidFill>
                  <a:schemeClr val="bg1"/>
                </a:solidFill>
              </a:rPr>
              <a:t>When marking…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0173AC67-73D5-D444-6958-49C9900B842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36501132"/>
              </p:ext>
            </p:extLst>
          </p:nvPr>
        </p:nvGraphicFramePr>
        <p:xfrm>
          <a:off x="5468389" y="427383"/>
          <a:ext cx="6263640" cy="60330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3" name="Rectangle 12">
            <a:extLst>
              <a:ext uri="{FF2B5EF4-FFF2-40B4-BE49-F238E27FC236}">
                <a16:creationId xmlns:a16="http://schemas.microsoft.com/office/drawing/2014/main" id="{06504CCB-ADA7-D77E-E6DC-57ABD1838E8E}"/>
              </a:ext>
            </a:extLst>
          </p:cNvPr>
          <p:cNvSpPr/>
          <p:nvPr/>
        </p:nvSpPr>
        <p:spPr>
          <a:xfrm>
            <a:off x="5332411" y="397565"/>
            <a:ext cx="6489290" cy="143123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CA472630-964F-D00B-F822-CAEF426E834A}"/>
              </a:ext>
            </a:extLst>
          </p:cNvPr>
          <p:cNvSpPr/>
          <p:nvPr/>
        </p:nvSpPr>
        <p:spPr>
          <a:xfrm>
            <a:off x="5332411" y="1941501"/>
            <a:ext cx="6489290" cy="143123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F1BD58C2-B8DB-16AF-6F57-4C7EC790A8A6}"/>
              </a:ext>
            </a:extLst>
          </p:cNvPr>
          <p:cNvSpPr/>
          <p:nvPr/>
        </p:nvSpPr>
        <p:spPr>
          <a:xfrm>
            <a:off x="5332411" y="3485437"/>
            <a:ext cx="6489290" cy="143123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D53C95B-DB26-4C06-8E7C-D5F2B4E719F4}"/>
              </a:ext>
            </a:extLst>
          </p:cNvPr>
          <p:cNvSpPr/>
          <p:nvPr/>
        </p:nvSpPr>
        <p:spPr>
          <a:xfrm>
            <a:off x="5332411" y="5029373"/>
            <a:ext cx="6489290" cy="143123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822034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422E1B48-999C-AF88-9530-62C177FCF6A9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>
              <a:xfrm>
                <a:off x="1623392" y="69737"/>
                <a:ext cx="2223052" cy="1325563"/>
              </a:xfrm>
            </p:spPr>
            <p:txBody>
              <a:bodyPr>
                <a:norm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200" i="1" dirty="0" smtClean="0">
                          <a:solidFill>
                            <a:srgbClr val="D19D1E"/>
                          </a:solidFill>
                          <a:latin typeface="Cambria Math" panose="02040503050406030204" pitchFamily="18" charset="0"/>
                        </a:rPr>
                        <m:t>100%</m:t>
                      </m:r>
                    </m:oMath>
                  </m:oMathPara>
                </a14:m>
                <a:endParaRPr lang="en-GB" sz="4200" dirty="0">
                  <a:solidFill>
                    <a:srgbClr val="D19D1E"/>
                  </a:solidFill>
                </a:endParaRPr>
              </a:p>
            </p:txBody>
          </p:sp>
        </mc:Choice>
        <mc:Fallback xmlns="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422E1B48-999C-AF88-9530-62C177FCF6A9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1623392" y="69737"/>
                <a:ext cx="2223052" cy="1325563"/>
              </a:xfr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775CC8-24E2-0CE5-3026-680F35A8EF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7493" y="1186578"/>
            <a:ext cx="4271766" cy="224242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2400" dirty="0">
                <a:solidFill>
                  <a:schemeClr val="bg1"/>
                </a:solidFill>
              </a:rPr>
              <a:t> Which question do you think most students got wrong? </a:t>
            </a:r>
          </a:p>
          <a:p>
            <a:pPr marL="0" indent="0" algn="ctr">
              <a:buNone/>
            </a:pPr>
            <a:r>
              <a:rPr lang="en-US" sz="2400" dirty="0">
                <a:solidFill>
                  <a:schemeClr val="bg1"/>
                </a:solidFill>
              </a:rPr>
              <a:t>Write an explanation that would help someone understand how to answer it</a:t>
            </a:r>
            <a:endParaRPr lang="en-GB" sz="2400" dirty="0">
              <a:solidFill>
                <a:schemeClr val="bg1"/>
              </a:solidFill>
            </a:endParaRP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CA5C5436-DF77-7129-E336-81D9CBDDFB22}"/>
              </a:ext>
            </a:extLst>
          </p:cNvPr>
          <p:cNvCxnSpPr/>
          <p:nvPr/>
        </p:nvCxnSpPr>
        <p:spPr>
          <a:xfrm>
            <a:off x="6023113" y="0"/>
            <a:ext cx="0" cy="6858000"/>
          </a:xfrm>
          <a:prstGeom prst="line">
            <a:avLst/>
          </a:prstGeom>
          <a:ln w="57150">
            <a:solidFill>
              <a:srgbClr val="D19D1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679D94EA-A427-2AE5-6719-1B8775B57A2A}"/>
              </a:ext>
            </a:extLst>
          </p:cNvPr>
          <p:cNvCxnSpPr>
            <a:cxnSpLocks/>
          </p:cNvCxnSpPr>
          <p:nvPr/>
        </p:nvCxnSpPr>
        <p:spPr>
          <a:xfrm flipH="1">
            <a:off x="0" y="3329609"/>
            <a:ext cx="12192000" cy="0"/>
          </a:xfrm>
          <a:prstGeom prst="line">
            <a:avLst/>
          </a:prstGeom>
          <a:ln w="57150">
            <a:solidFill>
              <a:srgbClr val="D19D1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itle 1">
                <a:extLst>
                  <a:ext uri="{FF2B5EF4-FFF2-40B4-BE49-F238E27FC236}">
                    <a16:creationId xmlns:a16="http://schemas.microsoft.com/office/drawing/2014/main" id="{D702C685-AC08-D28B-0AB4-B3ED5F0B3500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842691" y="53679"/>
                <a:ext cx="4601815" cy="1325563"/>
              </a:xfrm>
              <a:prstGeom prst="rect">
                <a:avLst/>
              </a:prstGeom>
            </p:spPr>
            <p:txBody>
              <a:bodyPr vert="horz" lIns="91440" tIns="45720" rIns="91440" bIns="45720" rtlCol="0" anchor="ctr">
                <a:normAutofit fontScale="70000" lnSpcReduction="20000"/>
              </a:bodyPr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6000" i="1" dirty="0" smtClean="0">
                          <a:solidFill>
                            <a:srgbClr val="D19D1E"/>
                          </a:solidFill>
                          <a:latin typeface="Cambria Math" panose="02040503050406030204" pitchFamily="18" charset="0"/>
                        </a:rPr>
                        <m:t>60%</m:t>
                      </m:r>
                      <m:r>
                        <a:rPr lang="en-GB" sz="6000" i="1" dirty="0" smtClean="0">
                          <a:solidFill>
                            <a:srgbClr val="D19D1E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≤</m:t>
                      </m:r>
                      <m:r>
                        <a:rPr lang="en-GB" sz="6000" b="0" i="1" dirty="0" smtClean="0">
                          <a:solidFill>
                            <a:srgbClr val="D19D1E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𝑚</m:t>
                      </m:r>
                      <m:r>
                        <a:rPr lang="en-GB" sz="6000" b="0" i="1" dirty="0" smtClean="0">
                          <a:solidFill>
                            <a:srgbClr val="D19D1E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&lt;100% </m:t>
                      </m:r>
                    </m:oMath>
                  </m:oMathPara>
                </a14:m>
                <a:endParaRPr lang="en-GB" sz="6000" dirty="0">
                  <a:solidFill>
                    <a:srgbClr val="D19D1E"/>
                  </a:solidFill>
                </a:endParaRPr>
              </a:p>
            </p:txBody>
          </p:sp>
        </mc:Choice>
        <mc:Fallback xmlns="">
          <p:sp>
            <p:nvSpPr>
              <p:cNvPr id="9" name="Title 1">
                <a:extLst>
                  <a:ext uri="{FF2B5EF4-FFF2-40B4-BE49-F238E27FC236}">
                    <a16:creationId xmlns:a16="http://schemas.microsoft.com/office/drawing/2014/main" id="{D702C685-AC08-D28B-0AB4-B3ED5F0B350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42691" y="53679"/>
                <a:ext cx="4601815" cy="132556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2E8F6CCA-56A7-2962-5372-40545F7D5E06}"/>
              </a:ext>
            </a:extLst>
          </p:cNvPr>
          <p:cNvSpPr txBox="1">
            <a:spLocks/>
          </p:cNvSpPr>
          <p:nvPr/>
        </p:nvSpPr>
        <p:spPr>
          <a:xfrm>
            <a:off x="7370268" y="1186578"/>
            <a:ext cx="3744994" cy="224242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400" dirty="0">
                <a:solidFill>
                  <a:schemeClr val="bg1"/>
                </a:solidFill>
              </a:rPr>
              <a:t> Find your mistakes and correct them</a:t>
            </a:r>
            <a:endParaRPr lang="en-GB" sz="2400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itle 1">
                <a:extLst>
                  <a:ext uri="{FF2B5EF4-FFF2-40B4-BE49-F238E27FC236}">
                    <a16:creationId xmlns:a16="http://schemas.microsoft.com/office/drawing/2014/main" id="{3D4E60CA-1EAF-D489-36D2-BA12165C8746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01721" y="3353472"/>
                <a:ext cx="4601815" cy="1325563"/>
              </a:xfrm>
              <a:prstGeom prst="rect">
                <a:avLst/>
              </a:prstGeom>
            </p:spPr>
            <p:txBody>
              <a:bodyPr vert="horz" lIns="91440" tIns="45720" rIns="91440" bIns="45720" rtlCol="0" anchor="ctr">
                <a:normAutofit fontScale="70000" lnSpcReduction="20000"/>
              </a:bodyPr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6000" b="0" i="1" dirty="0" smtClean="0">
                          <a:solidFill>
                            <a:srgbClr val="D19D1E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en-GB" sz="6000" i="1" dirty="0" smtClean="0">
                          <a:solidFill>
                            <a:srgbClr val="D19D1E"/>
                          </a:solidFill>
                          <a:latin typeface="Cambria Math" panose="02040503050406030204" pitchFamily="18" charset="0"/>
                        </a:rPr>
                        <m:t>0%</m:t>
                      </m:r>
                      <m:r>
                        <a:rPr lang="en-GB" sz="6000" i="1" dirty="0" smtClean="0">
                          <a:solidFill>
                            <a:srgbClr val="D19D1E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≤</m:t>
                      </m:r>
                      <m:r>
                        <a:rPr lang="en-GB" sz="6000" b="0" i="1" dirty="0" smtClean="0">
                          <a:solidFill>
                            <a:srgbClr val="D19D1E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𝑚</m:t>
                      </m:r>
                      <m:r>
                        <a:rPr lang="en-GB" sz="6000" b="0" i="1" dirty="0" smtClean="0">
                          <a:solidFill>
                            <a:srgbClr val="D19D1E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&lt;60% </m:t>
                      </m:r>
                    </m:oMath>
                  </m:oMathPara>
                </a14:m>
                <a:endParaRPr lang="en-GB" sz="6000" dirty="0">
                  <a:solidFill>
                    <a:srgbClr val="D19D1E"/>
                  </a:solidFill>
                </a:endParaRPr>
              </a:p>
            </p:txBody>
          </p:sp>
        </mc:Choice>
        <mc:Fallback xmlns="">
          <p:sp>
            <p:nvSpPr>
              <p:cNvPr id="11" name="Title 1">
                <a:extLst>
                  <a:ext uri="{FF2B5EF4-FFF2-40B4-BE49-F238E27FC236}">
                    <a16:creationId xmlns:a16="http://schemas.microsoft.com/office/drawing/2014/main" id="{3D4E60CA-1EAF-D489-36D2-BA12165C874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1721" y="3353472"/>
                <a:ext cx="4601815" cy="132556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F77BA046-6778-3D84-716E-AF19A4CD63CE}"/>
              </a:ext>
            </a:extLst>
          </p:cNvPr>
          <p:cNvSpPr txBox="1">
            <a:spLocks/>
          </p:cNvSpPr>
          <p:nvPr/>
        </p:nvSpPr>
        <p:spPr>
          <a:xfrm>
            <a:off x="1129298" y="4486371"/>
            <a:ext cx="3744994" cy="224242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400" dirty="0">
                <a:solidFill>
                  <a:schemeClr val="bg1"/>
                </a:solidFill>
              </a:rPr>
              <a:t> I have corrected one of your mistakes. </a:t>
            </a:r>
          </a:p>
          <a:p>
            <a:pPr marL="0" indent="0" algn="ctr">
              <a:buNone/>
            </a:pPr>
            <a:r>
              <a:rPr lang="en-US" sz="2400" dirty="0">
                <a:solidFill>
                  <a:schemeClr val="bg1"/>
                </a:solidFill>
              </a:rPr>
              <a:t>Find the other mistakes and correct them</a:t>
            </a:r>
            <a:endParaRPr lang="en-GB" sz="2400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itle 1">
                <a:extLst>
                  <a:ext uri="{FF2B5EF4-FFF2-40B4-BE49-F238E27FC236}">
                    <a16:creationId xmlns:a16="http://schemas.microsoft.com/office/drawing/2014/main" id="{7D977745-9519-32A0-E2A4-09393886906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842691" y="3353472"/>
                <a:ext cx="4601815" cy="1325563"/>
              </a:xfrm>
              <a:prstGeom prst="rect">
                <a:avLst/>
              </a:prstGeom>
            </p:spPr>
            <p:txBody>
              <a:bodyPr vert="horz" lIns="91440" tIns="45720" rIns="91440" bIns="45720" rtlCol="0" anchor="ctr">
                <a:normAutofit/>
              </a:bodyPr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200" b="0" i="1" dirty="0" smtClean="0">
                          <a:solidFill>
                            <a:srgbClr val="D19D1E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𝑚</m:t>
                      </m:r>
                      <m:r>
                        <a:rPr lang="en-GB" sz="4200" b="0" i="1" dirty="0" smtClean="0">
                          <a:solidFill>
                            <a:srgbClr val="D19D1E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&lt;30% </m:t>
                      </m:r>
                    </m:oMath>
                  </m:oMathPara>
                </a14:m>
                <a:endParaRPr lang="en-GB" sz="4200" dirty="0">
                  <a:solidFill>
                    <a:srgbClr val="D19D1E"/>
                  </a:solidFill>
                </a:endParaRPr>
              </a:p>
            </p:txBody>
          </p:sp>
        </mc:Choice>
        <mc:Fallback xmlns="">
          <p:sp>
            <p:nvSpPr>
              <p:cNvPr id="15" name="Title 1">
                <a:extLst>
                  <a:ext uri="{FF2B5EF4-FFF2-40B4-BE49-F238E27FC236}">
                    <a16:creationId xmlns:a16="http://schemas.microsoft.com/office/drawing/2014/main" id="{7D977745-9519-32A0-E2A4-09393886906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42691" y="3353472"/>
                <a:ext cx="4601815" cy="132556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06BA2C2A-AF67-6B12-1C96-6F75697594FB}"/>
              </a:ext>
            </a:extLst>
          </p:cNvPr>
          <p:cNvSpPr txBox="1">
            <a:spLocks/>
          </p:cNvSpPr>
          <p:nvPr/>
        </p:nvSpPr>
        <p:spPr>
          <a:xfrm>
            <a:off x="7370268" y="4486371"/>
            <a:ext cx="3744994" cy="224242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400" dirty="0">
                <a:solidFill>
                  <a:schemeClr val="bg1"/>
                </a:solidFill>
              </a:rPr>
              <a:t> Study the example-problem pair on the board.</a:t>
            </a:r>
          </a:p>
          <a:p>
            <a:pPr marL="0" indent="0" algn="ctr">
              <a:buNone/>
            </a:pPr>
            <a:r>
              <a:rPr lang="en-US" sz="2400" dirty="0">
                <a:solidFill>
                  <a:schemeClr val="bg1"/>
                </a:solidFill>
              </a:rPr>
              <a:t>Then try the Your Turn</a:t>
            </a:r>
            <a:endParaRPr lang="en-GB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68484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10" grpId="0" build="p"/>
      <p:bldP spid="12" grpId="0" build="p"/>
      <p:bldP spid="16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B819A166-7571-4003-A6B8-B62034C3ED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5093209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3B19429-2788-909D-AAE9-4EC23A02C5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4740" y="620392"/>
            <a:ext cx="4282930" cy="5504688"/>
          </a:xfrm>
        </p:spPr>
        <p:txBody>
          <a:bodyPr>
            <a:normAutofit/>
          </a:bodyPr>
          <a:lstStyle/>
          <a:p>
            <a:br>
              <a:rPr lang="en-US" sz="6000" b="1" dirty="0">
                <a:solidFill>
                  <a:schemeClr val="bg1"/>
                </a:solidFill>
              </a:rPr>
            </a:br>
            <a:r>
              <a:rPr lang="en-GB" sz="6000" dirty="0">
                <a:solidFill>
                  <a:schemeClr val="bg1"/>
                </a:solidFill>
              </a:rPr>
              <a:t>In class…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0173AC67-73D5-D444-6958-49C9900B842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52065720"/>
              </p:ext>
            </p:extLst>
          </p:nvPr>
        </p:nvGraphicFramePr>
        <p:xfrm>
          <a:off x="5468389" y="427383"/>
          <a:ext cx="6263640" cy="60330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Rectangle 7">
            <a:extLst>
              <a:ext uri="{FF2B5EF4-FFF2-40B4-BE49-F238E27FC236}">
                <a16:creationId xmlns:a16="http://schemas.microsoft.com/office/drawing/2014/main" id="{8FE0BCB4-1D3A-F744-4286-F236F05A02FC}"/>
              </a:ext>
            </a:extLst>
          </p:cNvPr>
          <p:cNvSpPr/>
          <p:nvPr/>
        </p:nvSpPr>
        <p:spPr>
          <a:xfrm>
            <a:off x="5332411" y="238539"/>
            <a:ext cx="6489290" cy="2017643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0F0B2F3-DD77-2461-1A0E-782E3FCD9ED0}"/>
              </a:ext>
            </a:extLst>
          </p:cNvPr>
          <p:cNvSpPr/>
          <p:nvPr/>
        </p:nvSpPr>
        <p:spPr>
          <a:xfrm>
            <a:off x="5332411" y="2420178"/>
            <a:ext cx="6489290" cy="2017643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F8160BC3-5DEC-C1C6-B601-F23701F6A51E}"/>
              </a:ext>
            </a:extLst>
          </p:cNvPr>
          <p:cNvSpPr/>
          <p:nvPr/>
        </p:nvSpPr>
        <p:spPr>
          <a:xfrm>
            <a:off x="5332411" y="4601817"/>
            <a:ext cx="6489290" cy="2017643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337392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 animBg="1"/>
      <p:bldP spid="1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64D156-DCC8-4BF1-915C-C72A0183F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00425" y="727899"/>
            <a:ext cx="7244384" cy="1325563"/>
          </a:xfrm>
        </p:spPr>
        <p:txBody>
          <a:bodyPr>
            <a:normAutofit/>
          </a:bodyPr>
          <a:lstStyle/>
          <a:p>
            <a:pPr defTabSz="457200">
              <a:defRPr/>
            </a:pPr>
            <a:r>
              <a:rPr lang="en-US" sz="3600" b="1" dirty="0">
                <a:solidFill>
                  <a:prstClr val="black"/>
                </a:solidFill>
                <a:latin typeface="Nourd Light" pitchFamily="50" charset="0"/>
              </a:rPr>
              <a:t>Make feedback into detective work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BBC95732-D3FA-4838-B346-0E777875FA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79320" y="1462088"/>
            <a:ext cx="8455479" cy="4952228"/>
          </a:xfrm>
        </p:spPr>
        <p:txBody>
          <a:bodyPr anchor="ctr">
            <a:normAutofit/>
          </a:bodyPr>
          <a:lstStyle/>
          <a:p>
            <a:pPr>
              <a:defRPr/>
            </a:pPr>
            <a:r>
              <a:rPr lang="en-GB" dirty="0">
                <a:latin typeface="Nourd Light" pitchFamily="50" charset="0"/>
              </a:rPr>
              <a:t>How does this tip fit into your current practice?</a:t>
            </a:r>
          </a:p>
          <a:p>
            <a:pPr>
              <a:defRPr/>
            </a:pPr>
            <a:endParaRPr lang="en-GB" dirty="0">
              <a:latin typeface="Nourd Light" pitchFamily="50" charset="0"/>
            </a:endParaRPr>
          </a:p>
          <a:p>
            <a:pPr>
              <a:defRPr/>
            </a:pPr>
            <a:r>
              <a:rPr lang="en-GB" dirty="0">
                <a:latin typeface="Nourd Light" pitchFamily="50" charset="0"/>
              </a:rPr>
              <a:t>What would you need to change to make the tip work?</a:t>
            </a:r>
          </a:p>
          <a:p>
            <a:pPr>
              <a:defRPr/>
            </a:pPr>
            <a:endParaRPr lang="en-GB" dirty="0">
              <a:latin typeface="Nourd Light" pitchFamily="50" charset="0"/>
            </a:endParaRPr>
          </a:p>
          <a:p>
            <a:pPr>
              <a:defRPr/>
            </a:pPr>
            <a:r>
              <a:rPr lang="en-GB" dirty="0">
                <a:latin typeface="Nourd Light" pitchFamily="50" charset="0"/>
              </a:rPr>
              <a:t>When could you try the tip for the first time?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4A206C0-228A-48C3-9202-D3A143B32D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320830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662918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9104274C-F6F8-4D8E-9734-B4339C4317E8}"/>
              </a:ext>
            </a:extLst>
          </p:cNvPr>
          <p:cNvSpPr txBox="1"/>
          <p:nvPr/>
        </p:nvSpPr>
        <p:spPr>
          <a:xfrm>
            <a:off x="5113737" y="1505234"/>
            <a:ext cx="378917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b="0" i="0" u="none" strike="noStrike" kern="1200" cap="none" spc="0" normalizeH="0" baseline="0" noProof="0" dirty="0">
                <a:ln>
                  <a:noFill/>
                </a:ln>
                <a:solidFill>
                  <a:srgbClr val="D19D1E"/>
                </a:solidFill>
                <a:effectLst/>
                <a:uLnTx/>
                <a:uFillTx/>
                <a:latin typeface="Nourd Light" pitchFamily="50" charset="0"/>
                <a:ea typeface="+mn-ea"/>
                <a:cs typeface="+mn-cs"/>
              </a:rPr>
              <a:t>Tip: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3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Nourd Light" pitchFamily="50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Nourd Light" pitchFamily="50" charset="0"/>
                <a:ea typeface="+mn-ea"/>
                <a:cs typeface="+mn-cs"/>
              </a:rPr>
              <a:t>… 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Nourd Light" pitchFamily="50" charset="0"/>
                <a:ea typeface="+mn-ea"/>
                <a:cs typeface="+mn-cs"/>
              </a:rPr>
              <a:t>or don't do written feedback </a:t>
            </a:r>
          </a:p>
        </p:txBody>
      </p:sp>
      <p:pic>
        <p:nvPicPr>
          <p:cNvPr id="3" name="Picture 2" descr="Logo&#10;&#10;Description automatically generated">
            <a:extLst>
              <a:ext uri="{FF2B5EF4-FFF2-40B4-BE49-F238E27FC236}">
                <a16:creationId xmlns:a16="http://schemas.microsoft.com/office/drawing/2014/main" id="{068AEA8A-55E7-43FD-B7EA-0187E45290C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1"/>
            <a:ext cx="3789169" cy="3789169"/>
          </a:xfrm>
          <a:prstGeom prst="rect">
            <a:avLst/>
          </a:prstGeom>
        </p:spPr>
      </p:pic>
      <p:pic>
        <p:nvPicPr>
          <p:cNvPr id="7" name="Picture 6" descr="Graphical user interface&#10;&#10;Description automatically generated">
            <a:extLst>
              <a:ext uri="{FF2B5EF4-FFF2-40B4-BE49-F238E27FC236}">
                <a16:creationId xmlns:a16="http://schemas.microsoft.com/office/drawing/2014/main" id="{7E232AC2-8F61-4B74-8B00-917F5F61560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2638" b="94839" l="9732" r="89933">
                        <a14:foregroundMark x1="71477" y1="77294" x2="69463" y2="94839"/>
                        <a14:foregroundMark x1="70302" y1="57569" x2="76174" y2="57683"/>
                        <a14:foregroundMark x1="76174" y1="57683" x2="76846" y2="58486"/>
                        <a14:foregroundMark x1="68624" y1="58830" x2="68624" y2="60436"/>
                        <a14:foregroundMark x1="78188" y1="94037" x2="78523" y2="94839"/>
                        <a14:backgroundMark x1="33389" y1="60665" x2="37416" y2="69266"/>
                        <a14:backgroundMark x1="26846" y1="58257" x2="25839" y2="67890"/>
                        <a14:backgroundMark x1="25839" y1="67890" x2="29698" y2="73280"/>
                        <a14:backgroundMark x1="29698" y1="73280" x2="37248" y2="75000"/>
                        <a14:backgroundMark x1="37248" y1="75000" x2="44631" y2="74083"/>
                        <a14:backgroundMark x1="44631" y1="74083" x2="50168" y2="72248"/>
                        <a14:backgroundMark x1="50168" y1="72248" x2="50168" y2="72248"/>
                        <a14:backgroundMark x1="32047" y1="56766" x2="25168" y2="61239"/>
                        <a14:backgroundMark x1="25168" y1="61239" x2="22483" y2="64794"/>
                        <a14:backgroundMark x1="22483" y1="64794" x2="22651" y2="69839"/>
                        <a14:backgroundMark x1="22651" y1="69839" x2="28523" y2="73050"/>
                        <a14:backgroundMark x1="28523" y1="73050" x2="36913" y2="72362"/>
                        <a14:backgroundMark x1="36913" y1="72362" x2="42114" y2="67087"/>
                        <a14:backgroundMark x1="42114" y1="67087" x2="39094" y2="59862"/>
                        <a14:backgroundMark x1="39094" y1="59862" x2="34060" y2="58142"/>
                        <a14:backgroundMark x1="34060" y1="58142" x2="31879" y2="60092"/>
                        <a14:backgroundMark x1="52517" y1="54817" x2="64430" y2="64679"/>
                        <a14:backgroundMark x1="64430" y1="64679" x2="64430" y2="55849"/>
                        <a14:backgroundMark x1="64430" y1="55849" x2="70470" y2="54128"/>
                        <a14:backgroundMark x1="70470" y1="54128" x2="76678" y2="54243"/>
                        <a14:backgroundMark x1="80177" y1="57305" x2="80872" y2="57913"/>
                        <a14:backgroundMark x1="78276" y1="55641" x2="79330" y2="56564"/>
                        <a14:backgroundMark x1="76678" y1="54243" x2="78186" y2="55563"/>
                        <a14:backgroundMark x1="80872" y1="57913" x2="80872" y2="58142"/>
                        <a14:backgroundMark x1="81208" y1="58372" x2="80705" y2="77982"/>
                        <a14:backgroundMark x1="80537" y1="55390" x2="77181" y2="52294"/>
                        <a14:backgroundMark x1="77181" y1="52294" x2="71477" y2="51606"/>
                        <a14:backgroundMark x1="71477" y1="51606" x2="66443" y2="54014"/>
                        <a14:backgroundMark x1="66443" y1="54014" x2="55705" y2="56078"/>
                        <a14:backgroundMark x1="55705" y1="56078" x2="41611" y2="54702"/>
                        <a14:backgroundMark x1="41611" y1="54702" x2="28859" y2="55734"/>
                        <a14:backgroundMark x1="28859" y1="55734" x2="24497" y2="58257"/>
                        <a14:backgroundMark x1="24497" y1="58257" x2="23322" y2="71330"/>
                        <a14:backgroundMark x1="47819" y1="57683" x2="52013" y2="60206"/>
                        <a14:backgroundMark x1="52013" y1="60206" x2="62248" y2="64564"/>
                        <a14:backgroundMark x1="62248" y1="64564" x2="67114" y2="63647"/>
                        <a14:backgroundMark x1="53356" y1="58716" x2="39094" y2="56537"/>
                        <a14:backgroundMark x1="39094" y1="56537" x2="33725" y2="59289"/>
                        <a14:backgroundMark x1="33725" y1="59289" x2="33054" y2="65711"/>
                        <a14:backgroundMark x1="33054" y1="65711" x2="38087" y2="71789"/>
                        <a14:backgroundMark x1="38087" y1="71789" x2="50000" y2="76032"/>
                        <a14:backgroundMark x1="50000" y1="76032" x2="53691" y2="76147"/>
                        <a14:backgroundMark x1="50000" y1="69037" x2="59732" y2="76261"/>
                        <a14:backgroundMark x1="62584" y1="68693" x2="64597" y2="76147"/>
                        <a14:backgroundMark x1="65940" y1="70413" x2="66275" y2="77179"/>
                        <a14:backgroundMark x1="63758" y1="72248" x2="57383" y2="70986"/>
                        <a14:backgroundMark x1="57383" y1="70986" x2="53859" y2="69151"/>
                        <a14:backgroundMark x1="59060" y1="69381" x2="49832" y2="65940"/>
                        <a14:backgroundMark x1="56544" y1="62959" x2="61074" y2="65367"/>
                        <a14:backgroundMark x1="61074" y1="65367" x2="66107" y2="64908"/>
                        <a14:backgroundMark x1="68121" y1="68922" x2="68121" y2="68922"/>
                        <a14:backgroundMark x1="34899" y1="75917" x2="23826" y2="73853"/>
                        <a14:backgroundMark x1="23826" y1="73853" x2="20302" y2="70757"/>
                        <a14:backgroundMark x1="20302" y1="70757" x2="18960" y2="57339"/>
                        <a14:backgroundMark x1="67617" y1="52752" x2="17450" y2="53555"/>
                        <a14:backgroundMark x1="17450" y1="53555" x2="14262" y2="57798"/>
                        <a14:backgroundMark x1="14262" y1="57798" x2="12584" y2="67546"/>
                        <a14:backgroundMark x1="12584" y1="67546" x2="17617" y2="75229"/>
                        <a14:backgroundMark x1="17617" y1="75229" x2="24664" y2="78096"/>
                        <a14:backgroundMark x1="24664" y1="78096" x2="31040" y2="77752"/>
                        <a14:backgroundMark x1="31040" y1="77752" x2="31879" y2="77752"/>
                        <a14:backgroundMark x1="18456" y1="73394" x2="18960" y2="77752"/>
                        <a14:backgroundMark x1="18960" y1="77752" x2="64430" y2="79014"/>
                        <a14:backgroundMark x1="81376" y1="78899" x2="81376" y2="63991"/>
                        <a14:backgroundMark x1="79866" y1="63188" x2="80872" y2="66858"/>
                        <a14:backgroundMark x1="80872" y1="66858" x2="81544" y2="67317"/>
                        <a14:backgroundMark x1="81544" y1="72248" x2="79698" y2="75803"/>
                        <a14:backgroundMark x1="79698" y1="75803" x2="80872" y2="7809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5601" t="54856" r="16090" b="2145"/>
          <a:stretch/>
        </p:blipFill>
        <p:spPr>
          <a:xfrm>
            <a:off x="828061" y="3429000"/>
            <a:ext cx="1619718" cy="2659840"/>
          </a:xfrm>
          <a:prstGeom prst="rect">
            <a:avLst/>
          </a:prstGeom>
          <a:ln w="98425">
            <a:noFill/>
          </a:ln>
          <a:effectLst>
            <a:outerShdw blurRad="63500" sx="102000" sy="102000" algn="ctr" rotWithShape="0">
              <a:prstClr val="black">
                <a:alpha val="71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86717975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B819A166-7571-4003-A6B8-B62034C3ED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5093209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3B19429-2788-909D-AAE9-4EC23A02C5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4740" y="620392"/>
            <a:ext cx="4282930" cy="5504688"/>
          </a:xfrm>
        </p:spPr>
        <p:txBody>
          <a:bodyPr>
            <a:normAutofit/>
          </a:bodyPr>
          <a:lstStyle/>
          <a:p>
            <a:br>
              <a:rPr lang="en-US" sz="6000" b="1" dirty="0">
                <a:solidFill>
                  <a:schemeClr val="bg1"/>
                </a:solidFill>
              </a:rPr>
            </a:br>
            <a:r>
              <a:rPr lang="en-GB" sz="6000" dirty="0">
                <a:solidFill>
                  <a:schemeClr val="bg1"/>
                </a:solidFill>
              </a:rPr>
              <a:t>Instead of written feedback…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0173AC67-73D5-D444-6958-49C9900B842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33365255"/>
              </p:ext>
            </p:extLst>
          </p:nvPr>
        </p:nvGraphicFramePr>
        <p:xfrm>
          <a:off x="5468389" y="427383"/>
          <a:ext cx="6263640" cy="60330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1" name="Rectangle 10">
            <a:extLst>
              <a:ext uri="{FF2B5EF4-FFF2-40B4-BE49-F238E27FC236}">
                <a16:creationId xmlns:a16="http://schemas.microsoft.com/office/drawing/2014/main" id="{24B7E4C1-2288-E717-31C2-7CE8EC70F064}"/>
              </a:ext>
            </a:extLst>
          </p:cNvPr>
          <p:cNvSpPr/>
          <p:nvPr/>
        </p:nvSpPr>
        <p:spPr>
          <a:xfrm>
            <a:off x="5355564" y="327991"/>
            <a:ext cx="6489290" cy="142129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409B3F3-D206-6AC0-A9BD-7EC48E24AC4D}"/>
              </a:ext>
            </a:extLst>
          </p:cNvPr>
          <p:cNvSpPr/>
          <p:nvPr/>
        </p:nvSpPr>
        <p:spPr>
          <a:xfrm>
            <a:off x="5355564" y="1903342"/>
            <a:ext cx="6489290" cy="475587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661550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ext, letter&#10;&#10;Description automatically generated">
            <a:extLst>
              <a:ext uri="{FF2B5EF4-FFF2-40B4-BE49-F238E27FC236}">
                <a16:creationId xmlns:a16="http://schemas.microsoft.com/office/drawing/2014/main" id="{33F8C7C8-88D0-F28F-C6ED-C7D4842C19E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379"/>
          <a:stretch/>
        </p:blipFill>
        <p:spPr>
          <a:xfrm rot="10800000">
            <a:off x="2252869" y="1162878"/>
            <a:ext cx="7686261" cy="45322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693365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B819A166-7571-4003-A6B8-B62034C3ED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5093209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3B19429-2788-909D-AAE9-4EC23A02C5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4740" y="620392"/>
            <a:ext cx="4282930" cy="5504688"/>
          </a:xfrm>
        </p:spPr>
        <p:txBody>
          <a:bodyPr>
            <a:normAutofit/>
          </a:bodyPr>
          <a:lstStyle/>
          <a:p>
            <a:br>
              <a:rPr lang="en-US" sz="6000" b="1" dirty="0">
                <a:solidFill>
                  <a:schemeClr val="bg1"/>
                </a:solidFill>
              </a:rPr>
            </a:br>
            <a:r>
              <a:rPr lang="en-GB" sz="6000" dirty="0">
                <a:solidFill>
                  <a:schemeClr val="bg1"/>
                </a:solidFill>
              </a:rPr>
              <a:t>Instead of written feedback…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0173AC67-73D5-D444-6958-49C9900B8426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5468389" y="427383"/>
          <a:ext cx="6263640" cy="60330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Rectangle 5">
            <a:extLst>
              <a:ext uri="{FF2B5EF4-FFF2-40B4-BE49-F238E27FC236}">
                <a16:creationId xmlns:a16="http://schemas.microsoft.com/office/drawing/2014/main" id="{FF637925-AB5B-4907-F704-358D32B5C71C}"/>
              </a:ext>
            </a:extLst>
          </p:cNvPr>
          <p:cNvSpPr/>
          <p:nvPr/>
        </p:nvSpPr>
        <p:spPr>
          <a:xfrm>
            <a:off x="5468389" y="1951441"/>
            <a:ext cx="6489290" cy="142129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22734FF-8055-6CF1-3541-4CAE6BAB73F9}"/>
              </a:ext>
            </a:extLst>
          </p:cNvPr>
          <p:cNvSpPr/>
          <p:nvPr/>
        </p:nvSpPr>
        <p:spPr>
          <a:xfrm>
            <a:off x="5332411" y="3538774"/>
            <a:ext cx="6489290" cy="142129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07180F8-2246-82B8-AA59-8E28FACF1BA7}"/>
              </a:ext>
            </a:extLst>
          </p:cNvPr>
          <p:cNvSpPr/>
          <p:nvPr/>
        </p:nvSpPr>
        <p:spPr>
          <a:xfrm>
            <a:off x="5468389" y="5126108"/>
            <a:ext cx="6489290" cy="142129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329585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64D156-DCC8-4BF1-915C-C72A0183F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00424" y="727899"/>
            <a:ext cx="6379679" cy="1325563"/>
          </a:xfrm>
        </p:spPr>
        <p:txBody>
          <a:bodyPr>
            <a:normAutofit/>
          </a:bodyPr>
          <a:lstStyle/>
          <a:p>
            <a:pPr defTabSz="457200">
              <a:defRPr/>
            </a:pPr>
            <a:r>
              <a:rPr lang="en-US" sz="3600" b="1" dirty="0">
                <a:solidFill>
                  <a:prstClr val="black"/>
                </a:solidFill>
                <a:latin typeface="Nourd Light" pitchFamily="50" charset="0"/>
              </a:rPr>
              <a:t>… or don't do written feedback 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BBC95732-D3FA-4838-B346-0E777875FA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79320" y="1462088"/>
            <a:ext cx="8455479" cy="4952228"/>
          </a:xfrm>
        </p:spPr>
        <p:txBody>
          <a:bodyPr anchor="ctr">
            <a:normAutofit/>
          </a:bodyPr>
          <a:lstStyle/>
          <a:p>
            <a:pPr>
              <a:defRPr/>
            </a:pPr>
            <a:r>
              <a:rPr lang="en-GB" dirty="0">
                <a:latin typeface="Nourd Light" pitchFamily="50" charset="0"/>
              </a:rPr>
              <a:t>How does this tip fit into your current practice?</a:t>
            </a:r>
          </a:p>
          <a:p>
            <a:pPr>
              <a:defRPr/>
            </a:pPr>
            <a:endParaRPr lang="en-GB" dirty="0">
              <a:latin typeface="Nourd Light" pitchFamily="50" charset="0"/>
            </a:endParaRPr>
          </a:p>
          <a:p>
            <a:pPr>
              <a:defRPr/>
            </a:pPr>
            <a:r>
              <a:rPr lang="en-GB" dirty="0">
                <a:latin typeface="Nourd Light" pitchFamily="50" charset="0"/>
              </a:rPr>
              <a:t>What would you need to change to make the tip work?</a:t>
            </a:r>
          </a:p>
          <a:p>
            <a:pPr>
              <a:defRPr/>
            </a:pPr>
            <a:endParaRPr lang="en-GB" dirty="0">
              <a:latin typeface="Nourd Light" pitchFamily="50" charset="0"/>
            </a:endParaRPr>
          </a:p>
          <a:p>
            <a:pPr>
              <a:defRPr/>
            </a:pPr>
            <a:r>
              <a:rPr lang="en-GB" dirty="0">
                <a:latin typeface="Nourd Light" pitchFamily="50" charset="0"/>
              </a:rPr>
              <a:t>When could you try the tip for the first time?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4A206C0-228A-48C3-9202-D3A143B32D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320830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37845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9104274C-F6F8-4D8E-9734-B4339C4317E8}"/>
              </a:ext>
            </a:extLst>
          </p:cNvPr>
          <p:cNvSpPr txBox="1"/>
          <p:nvPr/>
        </p:nvSpPr>
        <p:spPr>
          <a:xfrm>
            <a:off x="5113736" y="1505234"/>
            <a:ext cx="4389493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b="0" i="0" u="none" strike="noStrike" kern="1200" cap="none" spc="0" normalizeH="0" baseline="0" noProof="0" dirty="0">
                <a:ln>
                  <a:noFill/>
                </a:ln>
                <a:solidFill>
                  <a:srgbClr val="D19D1E"/>
                </a:solidFill>
                <a:effectLst/>
                <a:uLnTx/>
                <a:uFillTx/>
                <a:latin typeface="Nourd Light" pitchFamily="50" charset="0"/>
                <a:ea typeface="+mn-ea"/>
                <a:cs typeface="+mn-cs"/>
              </a:rPr>
              <a:t>Tip: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3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Nourd Light" pitchFamily="50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Nourd Light" pitchFamily="50" charset="0"/>
                <a:ea typeface="+mn-ea"/>
                <a:cs typeface="+mn-cs"/>
              </a:rPr>
              <a:t>Make homework feed into lessons</a:t>
            </a:r>
          </a:p>
        </p:txBody>
      </p:sp>
      <p:pic>
        <p:nvPicPr>
          <p:cNvPr id="3" name="Picture 2" descr="Logo&#10;&#10;Description automatically generated">
            <a:extLst>
              <a:ext uri="{FF2B5EF4-FFF2-40B4-BE49-F238E27FC236}">
                <a16:creationId xmlns:a16="http://schemas.microsoft.com/office/drawing/2014/main" id="{068AEA8A-55E7-43FD-B7EA-0187E45290C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1"/>
            <a:ext cx="3789169" cy="3789169"/>
          </a:xfrm>
          <a:prstGeom prst="rect">
            <a:avLst/>
          </a:prstGeom>
        </p:spPr>
      </p:pic>
      <p:pic>
        <p:nvPicPr>
          <p:cNvPr id="7" name="Picture 6" descr="Graphical user interface&#10;&#10;Description automatically generated">
            <a:extLst>
              <a:ext uri="{FF2B5EF4-FFF2-40B4-BE49-F238E27FC236}">
                <a16:creationId xmlns:a16="http://schemas.microsoft.com/office/drawing/2014/main" id="{7E232AC2-8F61-4B74-8B00-917F5F61560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2638" b="94839" l="9732" r="89933">
                        <a14:foregroundMark x1="71477" y1="77294" x2="69463" y2="94839"/>
                        <a14:foregroundMark x1="70302" y1="57569" x2="76174" y2="57683"/>
                        <a14:foregroundMark x1="76174" y1="57683" x2="76846" y2="58486"/>
                        <a14:foregroundMark x1="68624" y1="58830" x2="68624" y2="60436"/>
                        <a14:foregroundMark x1="78188" y1="94037" x2="78523" y2="94839"/>
                        <a14:backgroundMark x1="33389" y1="60665" x2="37416" y2="69266"/>
                        <a14:backgroundMark x1="26846" y1="58257" x2="25839" y2="67890"/>
                        <a14:backgroundMark x1="25839" y1="67890" x2="29698" y2="73280"/>
                        <a14:backgroundMark x1="29698" y1="73280" x2="37248" y2="75000"/>
                        <a14:backgroundMark x1="37248" y1="75000" x2="44631" y2="74083"/>
                        <a14:backgroundMark x1="44631" y1="74083" x2="50168" y2="72248"/>
                        <a14:backgroundMark x1="50168" y1="72248" x2="50168" y2="72248"/>
                        <a14:backgroundMark x1="32047" y1="56766" x2="25168" y2="61239"/>
                        <a14:backgroundMark x1="25168" y1="61239" x2="22483" y2="64794"/>
                        <a14:backgroundMark x1="22483" y1="64794" x2="22651" y2="69839"/>
                        <a14:backgroundMark x1="22651" y1="69839" x2="28523" y2="73050"/>
                        <a14:backgroundMark x1="28523" y1="73050" x2="36913" y2="72362"/>
                        <a14:backgroundMark x1="36913" y1="72362" x2="42114" y2="67087"/>
                        <a14:backgroundMark x1="42114" y1="67087" x2="39094" y2="59862"/>
                        <a14:backgroundMark x1="39094" y1="59862" x2="34060" y2="58142"/>
                        <a14:backgroundMark x1="34060" y1="58142" x2="31879" y2="60092"/>
                        <a14:backgroundMark x1="52517" y1="54817" x2="64430" y2="64679"/>
                        <a14:backgroundMark x1="64430" y1="64679" x2="64430" y2="55849"/>
                        <a14:backgroundMark x1="64430" y1="55849" x2="70470" y2="54128"/>
                        <a14:backgroundMark x1="70470" y1="54128" x2="76678" y2="54243"/>
                        <a14:backgroundMark x1="80177" y1="57305" x2="80872" y2="57913"/>
                        <a14:backgroundMark x1="78276" y1="55641" x2="79330" y2="56564"/>
                        <a14:backgroundMark x1="76678" y1="54243" x2="78186" y2="55563"/>
                        <a14:backgroundMark x1="80872" y1="57913" x2="80872" y2="58142"/>
                        <a14:backgroundMark x1="81208" y1="58372" x2="80705" y2="77982"/>
                        <a14:backgroundMark x1="80537" y1="55390" x2="77181" y2="52294"/>
                        <a14:backgroundMark x1="77181" y1="52294" x2="71477" y2="51606"/>
                        <a14:backgroundMark x1="71477" y1="51606" x2="66443" y2="54014"/>
                        <a14:backgroundMark x1="66443" y1="54014" x2="55705" y2="56078"/>
                        <a14:backgroundMark x1="55705" y1="56078" x2="41611" y2="54702"/>
                        <a14:backgroundMark x1="41611" y1="54702" x2="28859" y2="55734"/>
                        <a14:backgroundMark x1="28859" y1="55734" x2="24497" y2="58257"/>
                        <a14:backgroundMark x1="24497" y1="58257" x2="23322" y2="71330"/>
                        <a14:backgroundMark x1="47819" y1="57683" x2="52013" y2="60206"/>
                        <a14:backgroundMark x1="52013" y1="60206" x2="62248" y2="64564"/>
                        <a14:backgroundMark x1="62248" y1="64564" x2="67114" y2="63647"/>
                        <a14:backgroundMark x1="53356" y1="58716" x2="39094" y2="56537"/>
                        <a14:backgroundMark x1="39094" y1="56537" x2="33725" y2="59289"/>
                        <a14:backgroundMark x1="33725" y1="59289" x2="33054" y2="65711"/>
                        <a14:backgroundMark x1="33054" y1="65711" x2="38087" y2="71789"/>
                        <a14:backgroundMark x1="38087" y1="71789" x2="50000" y2="76032"/>
                        <a14:backgroundMark x1="50000" y1="76032" x2="53691" y2="76147"/>
                        <a14:backgroundMark x1="50000" y1="69037" x2="59732" y2="76261"/>
                        <a14:backgroundMark x1="62584" y1="68693" x2="64597" y2="76147"/>
                        <a14:backgroundMark x1="65940" y1="70413" x2="66275" y2="77179"/>
                        <a14:backgroundMark x1="63758" y1="72248" x2="57383" y2="70986"/>
                        <a14:backgroundMark x1="57383" y1="70986" x2="53859" y2="69151"/>
                        <a14:backgroundMark x1="59060" y1="69381" x2="49832" y2="65940"/>
                        <a14:backgroundMark x1="56544" y1="62959" x2="61074" y2="65367"/>
                        <a14:backgroundMark x1="61074" y1="65367" x2="66107" y2="64908"/>
                        <a14:backgroundMark x1="68121" y1="68922" x2="68121" y2="68922"/>
                        <a14:backgroundMark x1="34899" y1="75917" x2="23826" y2="73853"/>
                        <a14:backgroundMark x1="23826" y1="73853" x2="20302" y2="70757"/>
                        <a14:backgroundMark x1="20302" y1="70757" x2="18960" y2="57339"/>
                        <a14:backgroundMark x1="67617" y1="52752" x2="17450" y2="53555"/>
                        <a14:backgroundMark x1="17450" y1="53555" x2="14262" y2="57798"/>
                        <a14:backgroundMark x1="14262" y1="57798" x2="12584" y2="67546"/>
                        <a14:backgroundMark x1="12584" y1="67546" x2="17617" y2="75229"/>
                        <a14:backgroundMark x1="17617" y1="75229" x2="24664" y2="78096"/>
                        <a14:backgroundMark x1="24664" y1="78096" x2="31040" y2="77752"/>
                        <a14:backgroundMark x1="31040" y1="77752" x2="31879" y2="77752"/>
                        <a14:backgroundMark x1="18456" y1="73394" x2="18960" y2="77752"/>
                        <a14:backgroundMark x1="18960" y1="77752" x2="64430" y2="79014"/>
                        <a14:backgroundMark x1="81376" y1="78899" x2="81376" y2="63991"/>
                        <a14:backgroundMark x1="79866" y1="63188" x2="80872" y2="66858"/>
                        <a14:backgroundMark x1="80872" y1="66858" x2="81544" y2="67317"/>
                        <a14:backgroundMark x1="81544" y1="72248" x2="79698" y2="75803"/>
                        <a14:backgroundMark x1="79698" y1="75803" x2="80872" y2="7809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5601" t="54856" r="16090" b="2145"/>
          <a:stretch/>
        </p:blipFill>
        <p:spPr>
          <a:xfrm>
            <a:off x="828061" y="3429000"/>
            <a:ext cx="1619718" cy="2659840"/>
          </a:xfrm>
          <a:prstGeom prst="rect">
            <a:avLst/>
          </a:prstGeom>
          <a:ln w="98425">
            <a:noFill/>
          </a:ln>
          <a:effectLst>
            <a:outerShdw blurRad="63500" sx="102000" sy="102000" algn="ctr" rotWithShape="0">
              <a:prstClr val="black">
                <a:alpha val="71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3682704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2E1B48-999C-AF88-9530-62C177FCF6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GB" sz="6000" dirty="0">
                <a:solidFill>
                  <a:srgbClr val="D19D1E"/>
                </a:solidFill>
              </a:rPr>
              <a:t>A question…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775CC8-24E2-0CE5-3026-680F35A8EF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93536" y="2021464"/>
            <a:ext cx="9404927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4400" dirty="0">
                <a:solidFill>
                  <a:schemeClr val="bg1"/>
                </a:solidFill>
              </a:rPr>
              <a:t> How does your students’ performance on homework feed into lessons? </a:t>
            </a:r>
            <a:endParaRPr lang="en-GB" sz="4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08781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2E1B48-999C-AF88-9530-62C177FCF6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GB" sz="6000" dirty="0">
                <a:solidFill>
                  <a:srgbClr val="D19D1E"/>
                </a:solidFill>
              </a:rPr>
              <a:t>A claim…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775CC8-24E2-0CE5-3026-680F35A8EF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93536" y="2021464"/>
            <a:ext cx="9404927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4400" dirty="0">
                <a:solidFill>
                  <a:schemeClr val="bg1"/>
                </a:solidFill>
              </a:rPr>
              <a:t> If students see their homework feeding into their lessons, they will take it more seriously</a:t>
            </a:r>
            <a:endParaRPr lang="en-GB" sz="4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09975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B819A166-7571-4003-A6B8-B62034C3ED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5093209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3B19429-2788-909D-AAE9-4EC23A02C5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4740" y="620392"/>
            <a:ext cx="4282930" cy="5504688"/>
          </a:xfrm>
        </p:spPr>
        <p:txBody>
          <a:bodyPr>
            <a:normAutofit/>
          </a:bodyPr>
          <a:lstStyle/>
          <a:p>
            <a:br>
              <a:rPr lang="en-US" sz="6000" b="1" dirty="0">
                <a:solidFill>
                  <a:schemeClr val="bg1"/>
                </a:solidFill>
              </a:rPr>
            </a:br>
            <a:r>
              <a:rPr lang="en-GB" sz="6000" dirty="0">
                <a:solidFill>
                  <a:schemeClr val="bg1"/>
                </a:solidFill>
              </a:rPr>
              <a:t>Three ideas to help homework feed into lessons…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0173AC67-73D5-D444-6958-49C9900B842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53653088"/>
              </p:ext>
            </p:extLst>
          </p:nvPr>
        </p:nvGraphicFramePr>
        <p:xfrm>
          <a:off x="5468389" y="620392"/>
          <a:ext cx="6263640" cy="55046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0" name="Rectangle 9">
            <a:extLst>
              <a:ext uri="{FF2B5EF4-FFF2-40B4-BE49-F238E27FC236}">
                <a16:creationId xmlns:a16="http://schemas.microsoft.com/office/drawing/2014/main" id="{A26A234C-4B0E-89AA-860E-0C112F0AD6D9}"/>
              </a:ext>
            </a:extLst>
          </p:cNvPr>
          <p:cNvSpPr/>
          <p:nvPr/>
        </p:nvSpPr>
        <p:spPr>
          <a:xfrm>
            <a:off x="5332411" y="495349"/>
            <a:ext cx="6489290" cy="1721077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958B056-0A4E-D7B7-395F-3C5C11090E16}"/>
              </a:ext>
            </a:extLst>
          </p:cNvPr>
          <p:cNvSpPr/>
          <p:nvPr/>
        </p:nvSpPr>
        <p:spPr>
          <a:xfrm>
            <a:off x="5242739" y="2449675"/>
            <a:ext cx="6489290" cy="1721077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AF986B6-8218-4ECF-BB51-F2B646D60C88}"/>
              </a:ext>
            </a:extLst>
          </p:cNvPr>
          <p:cNvSpPr/>
          <p:nvPr/>
        </p:nvSpPr>
        <p:spPr>
          <a:xfrm>
            <a:off x="5355564" y="4404003"/>
            <a:ext cx="6489290" cy="1721077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740019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6" grpId="0" animBg="1"/>
      <p:bldP spid="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64D156-DCC8-4BF1-915C-C72A0183F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00425" y="727899"/>
            <a:ext cx="4978262" cy="1325563"/>
          </a:xfrm>
        </p:spPr>
        <p:txBody>
          <a:bodyPr>
            <a:normAutofit/>
          </a:bodyPr>
          <a:lstStyle/>
          <a:p>
            <a:pPr defTabSz="457200">
              <a:defRPr/>
            </a:pPr>
            <a:r>
              <a:rPr lang="en-US" sz="3600" b="1" dirty="0">
                <a:solidFill>
                  <a:prstClr val="black"/>
                </a:solidFill>
                <a:latin typeface="Nourd Light" pitchFamily="50" charset="0"/>
              </a:rPr>
              <a:t>Make homework feed into lessons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BBC95732-D3FA-4838-B346-0E777875FA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79320" y="1462088"/>
            <a:ext cx="8455479" cy="4952228"/>
          </a:xfrm>
        </p:spPr>
        <p:txBody>
          <a:bodyPr anchor="ctr">
            <a:normAutofit/>
          </a:bodyPr>
          <a:lstStyle/>
          <a:p>
            <a:pPr>
              <a:defRPr/>
            </a:pPr>
            <a:r>
              <a:rPr lang="en-GB" dirty="0">
                <a:latin typeface="Nourd Light" pitchFamily="50" charset="0"/>
              </a:rPr>
              <a:t>How does this tip fit into your current practice?</a:t>
            </a:r>
          </a:p>
          <a:p>
            <a:pPr>
              <a:defRPr/>
            </a:pPr>
            <a:endParaRPr lang="en-GB" dirty="0">
              <a:latin typeface="Nourd Light" pitchFamily="50" charset="0"/>
            </a:endParaRPr>
          </a:p>
          <a:p>
            <a:pPr>
              <a:defRPr/>
            </a:pPr>
            <a:r>
              <a:rPr lang="en-GB" dirty="0">
                <a:latin typeface="Nourd Light" pitchFamily="50" charset="0"/>
              </a:rPr>
              <a:t>What would you need to change to make the tip work?</a:t>
            </a:r>
          </a:p>
          <a:p>
            <a:pPr>
              <a:defRPr/>
            </a:pPr>
            <a:endParaRPr lang="en-GB" dirty="0">
              <a:latin typeface="Nourd Light" pitchFamily="50" charset="0"/>
            </a:endParaRPr>
          </a:p>
          <a:p>
            <a:pPr>
              <a:defRPr/>
            </a:pPr>
            <a:r>
              <a:rPr lang="en-GB" dirty="0">
                <a:latin typeface="Nourd Light" pitchFamily="50" charset="0"/>
              </a:rPr>
              <a:t>When could you try the tip for the first time?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4A206C0-228A-48C3-9202-D3A143B32D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320830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6793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9104274C-F6F8-4D8E-9734-B4339C4317E8}"/>
              </a:ext>
            </a:extLst>
          </p:cNvPr>
          <p:cNvSpPr txBox="1"/>
          <p:nvPr/>
        </p:nvSpPr>
        <p:spPr>
          <a:xfrm>
            <a:off x="5113736" y="1505234"/>
            <a:ext cx="4389493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b="0" i="0" u="none" strike="noStrike" kern="1200" cap="none" spc="0" normalizeH="0" baseline="0" noProof="0" dirty="0">
                <a:ln>
                  <a:noFill/>
                </a:ln>
                <a:solidFill>
                  <a:srgbClr val="D19D1E"/>
                </a:solidFill>
                <a:effectLst/>
                <a:uLnTx/>
                <a:uFillTx/>
                <a:latin typeface="Nourd Light" pitchFamily="50" charset="0"/>
                <a:ea typeface="+mn-ea"/>
                <a:cs typeface="+mn-cs"/>
              </a:rPr>
              <a:t>Tip: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3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Nourd Light" pitchFamily="50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Nourd Light" pitchFamily="50" charset="0"/>
                <a:ea typeface="+mn-ea"/>
                <a:cs typeface="+mn-cs"/>
              </a:rPr>
              <a:t>Make feedback into detective work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Nourd Light" pitchFamily="50" charset="0"/>
              <a:ea typeface="+mn-ea"/>
              <a:cs typeface="+mn-cs"/>
            </a:endParaRPr>
          </a:p>
        </p:txBody>
      </p:sp>
      <p:pic>
        <p:nvPicPr>
          <p:cNvPr id="3" name="Picture 2" descr="Logo&#10;&#10;Description automatically generated">
            <a:extLst>
              <a:ext uri="{FF2B5EF4-FFF2-40B4-BE49-F238E27FC236}">
                <a16:creationId xmlns:a16="http://schemas.microsoft.com/office/drawing/2014/main" id="{068AEA8A-55E7-43FD-B7EA-0187E45290C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1"/>
            <a:ext cx="3789169" cy="3789169"/>
          </a:xfrm>
          <a:prstGeom prst="rect">
            <a:avLst/>
          </a:prstGeom>
        </p:spPr>
      </p:pic>
      <p:pic>
        <p:nvPicPr>
          <p:cNvPr id="7" name="Picture 6" descr="Graphical user interface&#10;&#10;Description automatically generated">
            <a:extLst>
              <a:ext uri="{FF2B5EF4-FFF2-40B4-BE49-F238E27FC236}">
                <a16:creationId xmlns:a16="http://schemas.microsoft.com/office/drawing/2014/main" id="{7E232AC2-8F61-4B74-8B00-917F5F61560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2638" b="94839" l="9732" r="89933">
                        <a14:foregroundMark x1="71477" y1="77294" x2="69463" y2="94839"/>
                        <a14:foregroundMark x1="70302" y1="57569" x2="76174" y2="57683"/>
                        <a14:foregroundMark x1="76174" y1="57683" x2="76846" y2="58486"/>
                        <a14:foregroundMark x1="68624" y1="58830" x2="68624" y2="60436"/>
                        <a14:foregroundMark x1="78188" y1="94037" x2="78523" y2="94839"/>
                        <a14:backgroundMark x1="33389" y1="60665" x2="37416" y2="69266"/>
                        <a14:backgroundMark x1="26846" y1="58257" x2="25839" y2="67890"/>
                        <a14:backgroundMark x1="25839" y1="67890" x2="29698" y2="73280"/>
                        <a14:backgroundMark x1="29698" y1="73280" x2="37248" y2="75000"/>
                        <a14:backgroundMark x1="37248" y1="75000" x2="44631" y2="74083"/>
                        <a14:backgroundMark x1="44631" y1="74083" x2="50168" y2="72248"/>
                        <a14:backgroundMark x1="50168" y1="72248" x2="50168" y2="72248"/>
                        <a14:backgroundMark x1="32047" y1="56766" x2="25168" y2="61239"/>
                        <a14:backgroundMark x1="25168" y1="61239" x2="22483" y2="64794"/>
                        <a14:backgroundMark x1="22483" y1="64794" x2="22651" y2="69839"/>
                        <a14:backgroundMark x1="22651" y1="69839" x2="28523" y2="73050"/>
                        <a14:backgroundMark x1="28523" y1="73050" x2="36913" y2="72362"/>
                        <a14:backgroundMark x1="36913" y1="72362" x2="42114" y2="67087"/>
                        <a14:backgroundMark x1="42114" y1="67087" x2="39094" y2="59862"/>
                        <a14:backgroundMark x1="39094" y1="59862" x2="34060" y2="58142"/>
                        <a14:backgroundMark x1="34060" y1="58142" x2="31879" y2="60092"/>
                        <a14:backgroundMark x1="52517" y1="54817" x2="64430" y2="64679"/>
                        <a14:backgroundMark x1="64430" y1="64679" x2="64430" y2="55849"/>
                        <a14:backgroundMark x1="64430" y1="55849" x2="70470" y2="54128"/>
                        <a14:backgroundMark x1="70470" y1="54128" x2="76678" y2="54243"/>
                        <a14:backgroundMark x1="80177" y1="57305" x2="80872" y2="57913"/>
                        <a14:backgroundMark x1="78276" y1="55641" x2="79330" y2="56564"/>
                        <a14:backgroundMark x1="76678" y1="54243" x2="78186" y2="55563"/>
                        <a14:backgroundMark x1="80872" y1="57913" x2="80872" y2="58142"/>
                        <a14:backgroundMark x1="81208" y1="58372" x2="80705" y2="77982"/>
                        <a14:backgroundMark x1="80537" y1="55390" x2="77181" y2="52294"/>
                        <a14:backgroundMark x1="77181" y1="52294" x2="71477" y2="51606"/>
                        <a14:backgroundMark x1="71477" y1="51606" x2="66443" y2="54014"/>
                        <a14:backgroundMark x1="66443" y1="54014" x2="55705" y2="56078"/>
                        <a14:backgroundMark x1="55705" y1="56078" x2="41611" y2="54702"/>
                        <a14:backgroundMark x1="41611" y1="54702" x2="28859" y2="55734"/>
                        <a14:backgroundMark x1="28859" y1="55734" x2="24497" y2="58257"/>
                        <a14:backgroundMark x1="24497" y1="58257" x2="23322" y2="71330"/>
                        <a14:backgroundMark x1="47819" y1="57683" x2="52013" y2="60206"/>
                        <a14:backgroundMark x1="52013" y1="60206" x2="62248" y2="64564"/>
                        <a14:backgroundMark x1="62248" y1="64564" x2="67114" y2="63647"/>
                        <a14:backgroundMark x1="53356" y1="58716" x2="39094" y2="56537"/>
                        <a14:backgroundMark x1="39094" y1="56537" x2="33725" y2="59289"/>
                        <a14:backgroundMark x1="33725" y1="59289" x2="33054" y2="65711"/>
                        <a14:backgroundMark x1="33054" y1="65711" x2="38087" y2="71789"/>
                        <a14:backgroundMark x1="38087" y1="71789" x2="50000" y2="76032"/>
                        <a14:backgroundMark x1="50000" y1="76032" x2="53691" y2="76147"/>
                        <a14:backgroundMark x1="50000" y1="69037" x2="59732" y2="76261"/>
                        <a14:backgroundMark x1="62584" y1="68693" x2="64597" y2="76147"/>
                        <a14:backgroundMark x1="65940" y1="70413" x2="66275" y2="77179"/>
                        <a14:backgroundMark x1="63758" y1="72248" x2="57383" y2="70986"/>
                        <a14:backgroundMark x1="57383" y1="70986" x2="53859" y2="69151"/>
                        <a14:backgroundMark x1="59060" y1="69381" x2="49832" y2="65940"/>
                        <a14:backgroundMark x1="56544" y1="62959" x2="61074" y2="65367"/>
                        <a14:backgroundMark x1="61074" y1="65367" x2="66107" y2="64908"/>
                        <a14:backgroundMark x1="68121" y1="68922" x2="68121" y2="68922"/>
                        <a14:backgroundMark x1="34899" y1="75917" x2="23826" y2="73853"/>
                        <a14:backgroundMark x1="23826" y1="73853" x2="20302" y2="70757"/>
                        <a14:backgroundMark x1="20302" y1="70757" x2="18960" y2="57339"/>
                        <a14:backgroundMark x1="67617" y1="52752" x2="17450" y2="53555"/>
                        <a14:backgroundMark x1="17450" y1="53555" x2="14262" y2="57798"/>
                        <a14:backgroundMark x1="14262" y1="57798" x2="12584" y2="67546"/>
                        <a14:backgroundMark x1="12584" y1="67546" x2="17617" y2="75229"/>
                        <a14:backgroundMark x1="17617" y1="75229" x2="24664" y2="78096"/>
                        <a14:backgroundMark x1="24664" y1="78096" x2="31040" y2="77752"/>
                        <a14:backgroundMark x1="31040" y1="77752" x2="31879" y2="77752"/>
                        <a14:backgroundMark x1="18456" y1="73394" x2="18960" y2="77752"/>
                        <a14:backgroundMark x1="18960" y1="77752" x2="64430" y2="79014"/>
                        <a14:backgroundMark x1="81376" y1="78899" x2="81376" y2="63991"/>
                        <a14:backgroundMark x1="79866" y1="63188" x2="80872" y2="66858"/>
                        <a14:backgroundMark x1="80872" y1="66858" x2="81544" y2="67317"/>
                        <a14:backgroundMark x1="81544" y1="72248" x2="79698" y2="75803"/>
                        <a14:backgroundMark x1="79698" y1="75803" x2="80872" y2="7809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5601" t="54856" r="16090" b="2145"/>
          <a:stretch/>
        </p:blipFill>
        <p:spPr>
          <a:xfrm>
            <a:off x="828061" y="3429000"/>
            <a:ext cx="1619718" cy="2659840"/>
          </a:xfrm>
          <a:prstGeom prst="rect">
            <a:avLst/>
          </a:prstGeom>
          <a:ln w="98425">
            <a:noFill/>
          </a:ln>
          <a:effectLst>
            <a:outerShdw blurRad="63500" sx="102000" sy="102000" algn="ctr" rotWithShape="0">
              <a:prstClr val="black">
                <a:alpha val="71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42697741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B819A166-7571-4003-A6B8-B62034C3ED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5093209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3B19429-2788-909D-AAE9-4EC23A02C5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4740" y="620392"/>
            <a:ext cx="4282930" cy="5504688"/>
          </a:xfrm>
        </p:spPr>
        <p:txBody>
          <a:bodyPr>
            <a:normAutofit/>
          </a:bodyPr>
          <a:lstStyle/>
          <a:p>
            <a:br>
              <a:rPr lang="en-US" sz="6000" b="1" dirty="0">
                <a:solidFill>
                  <a:schemeClr val="bg1"/>
                </a:solidFill>
              </a:rPr>
            </a:br>
            <a:r>
              <a:rPr lang="en-GB" sz="6000" dirty="0">
                <a:solidFill>
                  <a:schemeClr val="bg1"/>
                </a:solidFill>
              </a:rPr>
              <a:t>Three questions…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0173AC67-73D5-D444-6958-49C9900B842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16735734"/>
              </p:ext>
            </p:extLst>
          </p:nvPr>
        </p:nvGraphicFramePr>
        <p:xfrm>
          <a:off x="5468389" y="620392"/>
          <a:ext cx="6263640" cy="55046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2" name="Rectangle 11">
            <a:extLst>
              <a:ext uri="{FF2B5EF4-FFF2-40B4-BE49-F238E27FC236}">
                <a16:creationId xmlns:a16="http://schemas.microsoft.com/office/drawing/2014/main" id="{4D171387-0CE4-6450-4ADB-8AACC511A499}"/>
              </a:ext>
            </a:extLst>
          </p:cNvPr>
          <p:cNvSpPr/>
          <p:nvPr/>
        </p:nvSpPr>
        <p:spPr>
          <a:xfrm>
            <a:off x="5332411" y="495349"/>
            <a:ext cx="6489290" cy="1721077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29C42E7-FA16-EC40-FBDA-01441D6F57FD}"/>
              </a:ext>
            </a:extLst>
          </p:cNvPr>
          <p:cNvSpPr/>
          <p:nvPr/>
        </p:nvSpPr>
        <p:spPr>
          <a:xfrm>
            <a:off x="5242739" y="2512197"/>
            <a:ext cx="6489290" cy="1721077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7269EB5-3478-3894-5653-6B36C26A8D39}"/>
              </a:ext>
            </a:extLst>
          </p:cNvPr>
          <p:cNvSpPr/>
          <p:nvPr/>
        </p:nvSpPr>
        <p:spPr>
          <a:xfrm>
            <a:off x="5355564" y="4529046"/>
            <a:ext cx="6489290" cy="1721077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1521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775CC8-24E2-0CE5-3026-680F35A8EF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71975" y="1474812"/>
            <a:ext cx="5997863" cy="4351338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en-US" sz="4400" dirty="0">
                <a:solidFill>
                  <a:schemeClr val="bg1"/>
                </a:solidFill>
              </a:rPr>
              <a:t> Rather than thinking about feedback as information, think about feedback as detective work. The idea is that the feedback should cause a puzzle or a challenge for the students to engage in</a:t>
            </a:r>
            <a:endParaRPr lang="en-GB" sz="4400" dirty="0">
              <a:solidFill>
                <a:schemeClr val="bg1"/>
              </a:solidFill>
            </a:endParaRPr>
          </a:p>
        </p:txBody>
      </p:sp>
      <p:graphicFrame>
        <p:nvGraphicFramePr>
          <p:cNvPr id="4" name="Object 3">
            <a:extLst>
              <a:ext uri="{FF2B5EF4-FFF2-40B4-BE49-F238E27FC236}">
                <a16:creationId xmlns:a16="http://schemas.microsoft.com/office/drawing/2014/main" id="{A6F6DB5D-41A2-11C6-E744-59E2900E827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03639199"/>
              </p:ext>
            </p:extLst>
          </p:nvPr>
        </p:nvGraphicFramePr>
        <p:xfrm>
          <a:off x="731492" y="1115184"/>
          <a:ext cx="4316907" cy="482910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7" name="Bitmap Image" r:id="rId3" imgW="8982000" imgH="10049040" progId="Paint.Picture">
                  <p:embed/>
                </p:oleObj>
              </mc:Choice>
              <mc:Fallback>
                <p:oleObj name="Bitmap Image" r:id="rId3" imgW="8982000" imgH="10049040" progId="Paint.Picture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731492" y="1115184"/>
                        <a:ext cx="4316907" cy="482910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7684667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370</TotalTime>
  <Words>475</Words>
  <Application>Microsoft Macintosh PowerPoint</Application>
  <PresentationFormat>Widescreen</PresentationFormat>
  <Paragraphs>74</Paragraphs>
  <Slides>18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6" baseType="lpstr">
      <vt:lpstr>Arial</vt:lpstr>
      <vt:lpstr>Calibri</vt:lpstr>
      <vt:lpstr>Calibri Light</vt:lpstr>
      <vt:lpstr>Cambria Math</vt:lpstr>
      <vt:lpstr>Nourd Light</vt:lpstr>
      <vt:lpstr>Office Theme</vt:lpstr>
      <vt:lpstr>1_Office Theme</vt:lpstr>
      <vt:lpstr>Bitmap Image</vt:lpstr>
      <vt:lpstr>PowerPoint Presentation</vt:lpstr>
      <vt:lpstr>PowerPoint Presentation</vt:lpstr>
      <vt:lpstr>A question…</vt:lpstr>
      <vt:lpstr>A claim…</vt:lpstr>
      <vt:lpstr> Three ideas to help homework feed into lessons…</vt:lpstr>
      <vt:lpstr>Make homework feed into lessons</vt:lpstr>
      <vt:lpstr>PowerPoint Presentation</vt:lpstr>
      <vt:lpstr> Three questions…</vt:lpstr>
      <vt:lpstr>PowerPoint Presentation</vt:lpstr>
      <vt:lpstr> When marking…</vt:lpstr>
      <vt:lpstr>100%</vt:lpstr>
      <vt:lpstr> In class…</vt:lpstr>
      <vt:lpstr>Make feedback into detective work</vt:lpstr>
      <vt:lpstr>PowerPoint Presentation</vt:lpstr>
      <vt:lpstr> Instead of written feedback…</vt:lpstr>
      <vt:lpstr>PowerPoint Presentation</vt:lpstr>
      <vt:lpstr> Instead of written feedback…</vt:lpstr>
      <vt:lpstr>… or don't do written feedback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Craig Barton</dc:creator>
  <cp:lastModifiedBy>mh</cp:lastModifiedBy>
  <cp:revision>83</cp:revision>
  <dcterms:created xsi:type="dcterms:W3CDTF">2022-02-28T13:04:41Z</dcterms:created>
  <dcterms:modified xsi:type="dcterms:W3CDTF">2022-07-03T20:42:58Z</dcterms:modified>
</cp:coreProperties>
</file>