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77" r:id="rId4"/>
    <p:sldMasterId id="2147483678" r:id="rId5"/>
    <p:sldMasterId id="2147483679"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14" Type="http://schemas.openxmlformats.org/officeDocument/2006/relationships/slide" Target="slides/slide7.xml"/><Relationship Id="rId36" Type="http://schemas.openxmlformats.org/officeDocument/2006/relationships/slide" Target="slides/slide29.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6" name="Shape 146"/>
        <p:cNvGrpSpPr/>
        <p:nvPr/>
      </p:nvGrpSpPr>
      <p:grpSpPr>
        <a:xfrm>
          <a:off x="0" y="0"/>
          <a:ext cx="0" cy="0"/>
          <a:chOff x="0" y="0"/>
          <a:chExt cx="0" cy="0"/>
        </a:xfrm>
      </p:grpSpPr>
      <p:sp>
        <p:nvSpPr>
          <p:cNvPr id="147" name="Google Shape;147;g8b292ff9a5_0_278:notes"/>
          <p:cNvSpPr/>
          <p:nvPr>
            <p:ph idx="2" type="sldImg"/>
          </p:nvPr>
        </p:nvSpPr>
        <p:spPr>
          <a:xfrm>
            <a:off x="88129" y="685508"/>
            <a:ext cx="6681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 name="Google Shape;148;g8b292ff9a5_0_2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4" name="Shape 204"/>
        <p:cNvGrpSpPr/>
        <p:nvPr/>
      </p:nvGrpSpPr>
      <p:grpSpPr>
        <a:xfrm>
          <a:off x="0" y="0"/>
          <a:ext cx="0" cy="0"/>
          <a:chOff x="0" y="0"/>
          <a:chExt cx="0" cy="0"/>
        </a:xfrm>
      </p:grpSpPr>
      <p:sp>
        <p:nvSpPr>
          <p:cNvPr id="205" name="Google Shape;205;g8b292ff9a5_0_4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8b292ff9a5_0_4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0" name="Shape 210"/>
        <p:cNvGrpSpPr/>
        <p:nvPr/>
      </p:nvGrpSpPr>
      <p:grpSpPr>
        <a:xfrm>
          <a:off x="0" y="0"/>
          <a:ext cx="0" cy="0"/>
          <a:chOff x="0" y="0"/>
          <a:chExt cx="0" cy="0"/>
        </a:xfrm>
      </p:grpSpPr>
      <p:sp>
        <p:nvSpPr>
          <p:cNvPr id="211" name="Google Shape;211;g8be0c74b6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8be0c74b6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6" name="Shape 216"/>
        <p:cNvGrpSpPr/>
        <p:nvPr/>
      </p:nvGrpSpPr>
      <p:grpSpPr>
        <a:xfrm>
          <a:off x="0" y="0"/>
          <a:ext cx="0" cy="0"/>
          <a:chOff x="0" y="0"/>
          <a:chExt cx="0" cy="0"/>
        </a:xfrm>
      </p:grpSpPr>
      <p:sp>
        <p:nvSpPr>
          <p:cNvPr id="217" name="Google Shape;217;g8b292ff9a5_0_5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8b292ff9a5_0_5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2" name="Shape 222"/>
        <p:cNvGrpSpPr/>
        <p:nvPr/>
      </p:nvGrpSpPr>
      <p:grpSpPr>
        <a:xfrm>
          <a:off x="0" y="0"/>
          <a:ext cx="0" cy="0"/>
          <a:chOff x="0" y="0"/>
          <a:chExt cx="0" cy="0"/>
        </a:xfrm>
      </p:grpSpPr>
      <p:sp>
        <p:nvSpPr>
          <p:cNvPr id="223" name="Google Shape;223;g8b292ff9a5_0_284:notes"/>
          <p:cNvSpPr/>
          <p:nvPr>
            <p:ph idx="2" type="sldImg"/>
          </p:nvPr>
        </p:nvSpPr>
        <p:spPr>
          <a:xfrm>
            <a:off x="88129" y="685508"/>
            <a:ext cx="6681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4" name="Google Shape;224;g8b292ff9a5_0_2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8" name="Shape 228"/>
        <p:cNvGrpSpPr/>
        <p:nvPr/>
      </p:nvGrpSpPr>
      <p:grpSpPr>
        <a:xfrm>
          <a:off x="0" y="0"/>
          <a:ext cx="0" cy="0"/>
          <a:chOff x="0" y="0"/>
          <a:chExt cx="0" cy="0"/>
        </a:xfrm>
      </p:grpSpPr>
      <p:sp>
        <p:nvSpPr>
          <p:cNvPr id="229" name="Google Shape;229;g8b3cbc31c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8b3cbc31c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3" name="Shape 233"/>
        <p:cNvGrpSpPr/>
        <p:nvPr/>
      </p:nvGrpSpPr>
      <p:grpSpPr>
        <a:xfrm>
          <a:off x="0" y="0"/>
          <a:ext cx="0" cy="0"/>
          <a:chOff x="0" y="0"/>
          <a:chExt cx="0" cy="0"/>
        </a:xfrm>
      </p:grpSpPr>
      <p:sp>
        <p:nvSpPr>
          <p:cNvPr id="234" name="Google Shape;234;g8b3cbc31cc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8b3cbc31cc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8" name="Shape 238"/>
        <p:cNvGrpSpPr/>
        <p:nvPr/>
      </p:nvGrpSpPr>
      <p:grpSpPr>
        <a:xfrm>
          <a:off x="0" y="0"/>
          <a:ext cx="0" cy="0"/>
          <a:chOff x="0" y="0"/>
          <a:chExt cx="0" cy="0"/>
        </a:xfrm>
      </p:grpSpPr>
      <p:sp>
        <p:nvSpPr>
          <p:cNvPr id="239" name="Google Shape;239;g8be9da87b8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8be9da87b8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4" name="Shape 244"/>
        <p:cNvGrpSpPr/>
        <p:nvPr/>
      </p:nvGrpSpPr>
      <p:grpSpPr>
        <a:xfrm>
          <a:off x="0" y="0"/>
          <a:ext cx="0" cy="0"/>
          <a:chOff x="0" y="0"/>
          <a:chExt cx="0" cy="0"/>
        </a:xfrm>
      </p:grpSpPr>
      <p:sp>
        <p:nvSpPr>
          <p:cNvPr id="245" name="Google Shape;245;g8be0c74b60_0_31:notes"/>
          <p:cNvSpPr/>
          <p:nvPr>
            <p:ph idx="2" type="sldImg"/>
          </p:nvPr>
        </p:nvSpPr>
        <p:spPr>
          <a:xfrm>
            <a:off x="88129" y="685508"/>
            <a:ext cx="6681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6" name="Google Shape;246;g8be0c74b60_0_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1" name="Shape 251"/>
        <p:cNvGrpSpPr/>
        <p:nvPr/>
      </p:nvGrpSpPr>
      <p:grpSpPr>
        <a:xfrm>
          <a:off x="0" y="0"/>
          <a:ext cx="0" cy="0"/>
          <a:chOff x="0" y="0"/>
          <a:chExt cx="0" cy="0"/>
        </a:xfrm>
      </p:grpSpPr>
      <p:sp>
        <p:nvSpPr>
          <p:cNvPr id="252" name="Google Shape;252;g8b292ff9a5_0_5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8b292ff9a5_0_5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7" name="Shape 257"/>
        <p:cNvGrpSpPr/>
        <p:nvPr/>
      </p:nvGrpSpPr>
      <p:grpSpPr>
        <a:xfrm>
          <a:off x="0" y="0"/>
          <a:ext cx="0" cy="0"/>
          <a:chOff x="0" y="0"/>
          <a:chExt cx="0" cy="0"/>
        </a:xfrm>
      </p:grpSpPr>
      <p:sp>
        <p:nvSpPr>
          <p:cNvPr id="258" name="Google Shape;258;g8b3cbc31cc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8b3cbc31cc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 name="Shape 152"/>
        <p:cNvGrpSpPr/>
        <p:nvPr/>
      </p:nvGrpSpPr>
      <p:grpSpPr>
        <a:xfrm>
          <a:off x="0" y="0"/>
          <a:ext cx="0" cy="0"/>
          <a:chOff x="0" y="0"/>
          <a:chExt cx="0" cy="0"/>
        </a:xfrm>
      </p:grpSpPr>
      <p:sp>
        <p:nvSpPr>
          <p:cNvPr id="153" name="Google Shape;153;g8be0c74b6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8be0c74b6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3" name="Shape 263"/>
        <p:cNvGrpSpPr/>
        <p:nvPr/>
      </p:nvGrpSpPr>
      <p:grpSpPr>
        <a:xfrm>
          <a:off x="0" y="0"/>
          <a:ext cx="0" cy="0"/>
          <a:chOff x="0" y="0"/>
          <a:chExt cx="0" cy="0"/>
        </a:xfrm>
      </p:grpSpPr>
      <p:sp>
        <p:nvSpPr>
          <p:cNvPr id="264" name="Google Shape;264;g823bafc579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823bafc579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0" name="Shape 270"/>
        <p:cNvGrpSpPr/>
        <p:nvPr/>
      </p:nvGrpSpPr>
      <p:grpSpPr>
        <a:xfrm>
          <a:off x="0" y="0"/>
          <a:ext cx="0" cy="0"/>
          <a:chOff x="0" y="0"/>
          <a:chExt cx="0" cy="0"/>
        </a:xfrm>
      </p:grpSpPr>
      <p:sp>
        <p:nvSpPr>
          <p:cNvPr id="271" name="Google Shape;271;g8b292ff9a5_0_5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8b292ff9a5_0_5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9" name="Shape 279"/>
        <p:cNvGrpSpPr/>
        <p:nvPr/>
      </p:nvGrpSpPr>
      <p:grpSpPr>
        <a:xfrm>
          <a:off x="0" y="0"/>
          <a:ext cx="0" cy="0"/>
          <a:chOff x="0" y="0"/>
          <a:chExt cx="0" cy="0"/>
        </a:xfrm>
      </p:grpSpPr>
      <p:sp>
        <p:nvSpPr>
          <p:cNvPr id="280" name="Google Shape;280;g8b292ff9a5_0_325:notes"/>
          <p:cNvSpPr/>
          <p:nvPr>
            <p:ph idx="2" type="sldImg"/>
          </p:nvPr>
        </p:nvSpPr>
        <p:spPr>
          <a:xfrm>
            <a:off x="88129" y="685508"/>
            <a:ext cx="6681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1" name="Google Shape;281;g8b292ff9a5_0_3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6" name="Shape 286"/>
        <p:cNvGrpSpPr/>
        <p:nvPr/>
      </p:nvGrpSpPr>
      <p:grpSpPr>
        <a:xfrm>
          <a:off x="0" y="0"/>
          <a:ext cx="0" cy="0"/>
          <a:chOff x="0" y="0"/>
          <a:chExt cx="0" cy="0"/>
        </a:xfrm>
      </p:grpSpPr>
      <p:sp>
        <p:nvSpPr>
          <p:cNvPr id="287" name="Google Shape;287;g8b292ff9a5_0_5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8b292ff9a5_0_5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2" name="Shape 292"/>
        <p:cNvGrpSpPr/>
        <p:nvPr/>
      </p:nvGrpSpPr>
      <p:grpSpPr>
        <a:xfrm>
          <a:off x="0" y="0"/>
          <a:ext cx="0" cy="0"/>
          <a:chOff x="0" y="0"/>
          <a:chExt cx="0" cy="0"/>
        </a:xfrm>
      </p:grpSpPr>
      <p:sp>
        <p:nvSpPr>
          <p:cNvPr id="293" name="Google Shape;293;g823bafc57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823bafc57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9" name="Shape 299"/>
        <p:cNvGrpSpPr/>
        <p:nvPr/>
      </p:nvGrpSpPr>
      <p:grpSpPr>
        <a:xfrm>
          <a:off x="0" y="0"/>
          <a:ext cx="0" cy="0"/>
          <a:chOff x="0" y="0"/>
          <a:chExt cx="0" cy="0"/>
        </a:xfrm>
      </p:grpSpPr>
      <p:sp>
        <p:nvSpPr>
          <p:cNvPr id="300" name="Google Shape;300;g823bafc579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823bafc579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5" name="Shape 305"/>
        <p:cNvGrpSpPr/>
        <p:nvPr/>
      </p:nvGrpSpPr>
      <p:grpSpPr>
        <a:xfrm>
          <a:off x="0" y="0"/>
          <a:ext cx="0" cy="0"/>
          <a:chOff x="0" y="0"/>
          <a:chExt cx="0" cy="0"/>
        </a:xfrm>
      </p:grpSpPr>
      <p:sp>
        <p:nvSpPr>
          <p:cNvPr id="306" name="Google Shape;306;g823bafc579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823bafc579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1" name="Shape 311"/>
        <p:cNvGrpSpPr/>
        <p:nvPr/>
      </p:nvGrpSpPr>
      <p:grpSpPr>
        <a:xfrm>
          <a:off x="0" y="0"/>
          <a:ext cx="0" cy="0"/>
          <a:chOff x="0" y="0"/>
          <a:chExt cx="0" cy="0"/>
        </a:xfrm>
      </p:grpSpPr>
      <p:sp>
        <p:nvSpPr>
          <p:cNvPr id="312" name="Google Shape;312;g823bafc579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823bafc579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7" name="Shape 317"/>
        <p:cNvGrpSpPr/>
        <p:nvPr/>
      </p:nvGrpSpPr>
      <p:grpSpPr>
        <a:xfrm>
          <a:off x="0" y="0"/>
          <a:ext cx="0" cy="0"/>
          <a:chOff x="0" y="0"/>
          <a:chExt cx="0" cy="0"/>
        </a:xfrm>
      </p:grpSpPr>
      <p:sp>
        <p:nvSpPr>
          <p:cNvPr id="318" name="Google Shape;318;g8be0c74b60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8be0c74b60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6" name="Shape 326"/>
        <p:cNvGrpSpPr/>
        <p:nvPr/>
      </p:nvGrpSpPr>
      <p:grpSpPr>
        <a:xfrm>
          <a:off x="0" y="0"/>
          <a:ext cx="0" cy="0"/>
          <a:chOff x="0" y="0"/>
          <a:chExt cx="0" cy="0"/>
        </a:xfrm>
      </p:grpSpPr>
      <p:sp>
        <p:nvSpPr>
          <p:cNvPr id="327" name="Google Shape;327;g8be9da87b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8be9da87b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 name="Shape 158"/>
        <p:cNvGrpSpPr/>
        <p:nvPr/>
      </p:nvGrpSpPr>
      <p:grpSpPr>
        <a:xfrm>
          <a:off x="0" y="0"/>
          <a:ext cx="0" cy="0"/>
          <a:chOff x="0" y="0"/>
          <a:chExt cx="0" cy="0"/>
        </a:xfrm>
      </p:grpSpPr>
      <p:sp>
        <p:nvSpPr>
          <p:cNvPr id="159" name="Google Shape;159;g8b292ff9a5_0_477:notes"/>
          <p:cNvSpPr/>
          <p:nvPr>
            <p:ph idx="2" type="sldImg"/>
          </p:nvPr>
        </p:nvSpPr>
        <p:spPr>
          <a:xfrm>
            <a:off x="88129" y="685508"/>
            <a:ext cx="6681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0" name="Google Shape;160;g8b292ff9a5_0_4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 name="Shape 164"/>
        <p:cNvGrpSpPr/>
        <p:nvPr/>
      </p:nvGrpSpPr>
      <p:grpSpPr>
        <a:xfrm>
          <a:off x="0" y="0"/>
          <a:ext cx="0" cy="0"/>
          <a:chOff x="0" y="0"/>
          <a:chExt cx="0" cy="0"/>
        </a:xfrm>
      </p:grpSpPr>
      <p:sp>
        <p:nvSpPr>
          <p:cNvPr id="165" name="Google Shape;165;g8b292ff9a5_0_289:notes"/>
          <p:cNvSpPr/>
          <p:nvPr>
            <p:ph idx="2" type="sldImg"/>
          </p:nvPr>
        </p:nvSpPr>
        <p:spPr>
          <a:xfrm>
            <a:off x="88129" y="685508"/>
            <a:ext cx="6681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6" name="Google Shape;166;g8b292ff9a5_0_2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GB">
                <a:solidFill>
                  <a:schemeClr val="dk1"/>
                </a:solidFill>
              </a:rPr>
              <a:t>I will model how to use reading strategies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Google Shape;171;g8b3cbc31cc_0_0:notes"/>
          <p:cNvSpPr/>
          <p:nvPr>
            <p:ph idx="2" type="sldImg"/>
          </p:nvPr>
        </p:nvSpPr>
        <p:spPr>
          <a:xfrm>
            <a:off x="88129" y="685508"/>
            <a:ext cx="6681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2" name="Google Shape;172;g8b3cbc31c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GB">
                <a:solidFill>
                  <a:schemeClr val="dk1"/>
                </a:solidFill>
              </a:rPr>
              <a:t>I will model how to use reading strategies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 name="Shape 177"/>
        <p:cNvGrpSpPr/>
        <p:nvPr/>
      </p:nvGrpSpPr>
      <p:grpSpPr>
        <a:xfrm>
          <a:off x="0" y="0"/>
          <a:ext cx="0" cy="0"/>
          <a:chOff x="0" y="0"/>
          <a:chExt cx="0" cy="0"/>
        </a:xfrm>
      </p:grpSpPr>
      <p:sp>
        <p:nvSpPr>
          <p:cNvPr id="178" name="Google Shape;178;g8b292ff9a5_0_296:notes"/>
          <p:cNvSpPr/>
          <p:nvPr>
            <p:ph idx="2" type="sldImg"/>
          </p:nvPr>
        </p:nvSpPr>
        <p:spPr>
          <a:xfrm>
            <a:off x="88129" y="685508"/>
            <a:ext cx="6681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9" name="Google Shape;179;g8b292ff9a5_0_2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In departments, teachers discuss how they could use the four strategies to support students to read these texts.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 name="Shape 183"/>
        <p:cNvGrpSpPr/>
        <p:nvPr/>
      </p:nvGrpSpPr>
      <p:grpSpPr>
        <a:xfrm>
          <a:off x="0" y="0"/>
          <a:ext cx="0" cy="0"/>
          <a:chOff x="0" y="0"/>
          <a:chExt cx="0" cy="0"/>
        </a:xfrm>
      </p:grpSpPr>
      <p:sp>
        <p:nvSpPr>
          <p:cNvPr id="184" name="Google Shape;184;g8b292ff9a5_0_301:notes"/>
          <p:cNvSpPr/>
          <p:nvPr>
            <p:ph idx="2" type="sldImg"/>
          </p:nvPr>
        </p:nvSpPr>
        <p:spPr>
          <a:xfrm>
            <a:off x="88129" y="685508"/>
            <a:ext cx="6681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5" name="Google Shape;185;g8b292ff9a5_0_30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0" name="Shape 190"/>
        <p:cNvGrpSpPr/>
        <p:nvPr/>
      </p:nvGrpSpPr>
      <p:grpSpPr>
        <a:xfrm>
          <a:off x="0" y="0"/>
          <a:ext cx="0" cy="0"/>
          <a:chOff x="0" y="0"/>
          <a:chExt cx="0" cy="0"/>
        </a:xfrm>
      </p:grpSpPr>
      <p:sp>
        <p:nvSpPr>
          <p:cNvPr id="191" name="Google Shape;191;g8be0c74b60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8be0c74b60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rgbClr val="222222"/>
                </a:solidFill>
                <a:highlight>
                  <a:srgbClr val="FFFFFF"/>
                </a:highlight>
                <a:latin typeface="Calibri"/>
                <a:ea typeface="Calibri"/>
                <a:cs typeface="Calibri"/>
                <a:sym typeface="Calibri"/>
              </a:rPr>
              <a:t>They can act as cognitive shortcuts, in that information stored in long-term memory can help us to understand events and assist in learning new information.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7" name="Shape 197"/>
        <p:cNvGrpSpPr/>
        <p:nvPr/>
      </p:nvGrpSpPr>
      <p:grpSpPr>
        <a:xfrm>
          <a:off x="0" y="0"/>
          <a:ext cx="0" cy="0"/>
          <a:chOff x="0" y="0"/>
          <a:chExt cx="0" cy="0"/>
        </a:xfrm>
      </p:grpSpPr>
      <p:sp>
        <p:nvSpPr>
          <p:cNvPr id="198" name="Google Shape;198;g8be0c74b60_0_25:notes"/>
          <p:cNvSpPr/>
          <p:nvPr>
            <p:ph idx="2" type="sldImg"/>
          </p:nvPr>
        </p:nvSpPr>
        <p:spPr>
          <a:xfrm>
            <a:off x="88129" y="685508"/>
            <a:ext cx="6681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9" name="Google Shape;199;g8be0c74b60_0_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GB">
                <a:solidFill>
                  <a:schemeClr val="dk1"/>
                </a:solidFill>
              </a:rPr>
              <a:t>I will model how to use reading strategies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5.png"/><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png"/><Relationship Id="rId3" Type="http://schemas.openxmlformats.org/officeDocument/2006/relationships/image" Target="../media/image8.png"/><Relationship Id="rId4"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STER">
  <p:cSld name="Title &amp; Full Pg. Content (Gold)">
    <p:spTree>
      <p:nvGrpSpPr>
        <p:cNvPr id="56" name="Shape 56"/>
        <p:cNvGrpSpPr/>
        <p:nvPr/>
      </p:nvGrpSpPr>
      <p:grpSpPr>
        <a:xfrm>
          <a:off x="0" y="0"/>
          <a:ext cx="0" cy="0"/>
          <a:chOff x="0" y="0"/>
          <a:chExt cx="0" cy="0"/>
        </a:xfrm>
      </p:grpSpPr>
      <p:sp>
        <p:nvSpPr>
          <p:cNvPr id="57" name="Google Shape;57;p14"/>
          <p:cNvSpPr txBox="1"/>
          <p:nvPr>
            <p:ph type="title"/>
          </p:nvPr>
        </p:nvSpPr>
        <p:spPr>
          <a:xfrm>
            <a:off x="935595" y="1167593"/>
            <a:ext cx="7272900" cy="486000"/>
          </a:xfrm>
          <a:prstGeom prst="rect">
            <a:avLst/>
          </a:prstGeom>
          <a:solidFill>
            <a:srgbClr val="31859B"/>
          </a:solid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chemeClr val="lt1"/>
              </a:buClr>
              <a:buSzPts val="1400"/>
              <a:buFont typeface="Arial"/>
              <a:buNone/>
              <a:defRPr b="1" i="0" sz="32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8" name="Google Shape;58;p14"/>
          <p:cNvSpPr txBox="1"/>
          <p:nvPr>
            <p:ph idx="1" type="body"/>
          </p:nvPr>
        </p:nvSpPr>
        <p:spPr>
          <a:xfrm>
            <a:off x="457200" y="1869672"/>
            <a:ext cx="8229600" cy="2592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59" name="Google Shape;59;p14"/>
          <p:cNvPicPr preferRelativeResize="0"/>
          <p:nvPr/>
        </p:nvPicPr>
        <p:blipFill rotWithShape="1">
          <a:blip r:embed="rId2">
            <a:alphaModFix/>
          </a:blip>
          <a:srcRect b="0" l="0" r="0" t="0"/>
          <a:stretch/>
        </p:blipFill>
        <p:spPr>
          <a:xfrm>
            <a:off x="0" y="4639695"/>
            <a:ext cx="9144002" cy="5244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60" name="Shape 60"/>
        <p:cNvGrpSpPr/>
        <p:nvPr/>
      </p:nvGrpSpPr>
      <p:grpSpPr>
        <a:xfrm>
          <a:off x="0" y="0"/>
          <a:ext cx="0" cy="0"/>
          <a:chOff x="0" y="0"/>
          <a:chExt cx="0" cy="0"/>
        </a:xfrm>
      </p:grpSpPr>
      <p:sp>
        <p:nvSpPr>
          <p:cNvPr id="61" name="Google Shape;61;p15"/>
          <p:cNvSpPr txBox="1"/>
          <p:nvPr>
            <p:ph type="ctrTitle"/>
          </p:nvPr>
        </p:nvSpPr>
        <p:spPr>
          <a:xfrm>
            <a:off x="683568" y="1491630"/>
            <a:ext cx="7772400" cy="11025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chemeClr val="dk1"/>
              </a:buClr>
              <a:buSzPts val="1400"/>
              <a:buFont typeface="Arial"/>
              <a:buNone/>
              <a:defRPr b="1" i="0" sz="4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2" name="Google Shape;62;p15"/>
          <p:cNvSpPr txBox="1"/>
          <p:nvPr>
            <p:ph idx="1" type="subTitle"/>
          </p:nvPr>
        </p:nvSpPr>
        <p:spPr>
          <a:xfrm>
            <a:off x="1369367" y="2808461"/>
            <a:ext cx="6400800" cy="4653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640"/>
              </a:spcBef>
              <a:spcAft>
                <a:spcPts val="0"/>
              </a:spcAft>
              <a:buClr>
                <a:srgbClr val="888888"/>
              </a:buClr>
              <a:buSzPts val="1400"/>
              <a:buFont typeface="Arial"/>
              <a:buNone/>
              <a:defRPr b="0" i="0" sz="3200" u="none" cap="none" strike="noStrike">
                <a:solidFill>
                  <a:srgbClr val="888888"/>
                </a:solidFill>
                <a:latin typeface="Arial"/>
                <a:ea typeface="Arial"/>
                <a:cs typeface="Arial"/>
                <a:sym typeface="Arial"/>
              </a:defRPr>
            </a:lvl1pPr>
            <a:lvl2pPr lvl="1" marR="0" rtl="0" algn="ctr">
              <a:lnSpc>
                <a:spcPct val="100000"/>
              </a:lnSpc>
              <a:spcBef>
                <a:spcPts val="560"/>
              </a:spcBef>
              <a:spcAft>
                <a:spcPts val="0"/>
              </a:spcAft>
              <a:buClr>
                <a:srgbClr val="888888"/>
              </a:buClr>
              <a:buSzPts val="1400"/>
              <a:buFont typeface="Arial"/>
              <a:buNone/>
              <a:defRPr b="0" i="0" sz="2800" u="none" cap="none" strike="noStrike">
                <a:solidFill>
                  <a:srgbClr val="888888"/>
                </a:solidFill>
                <a:latin typeface="Arial"/>
                <a:ea typeface="Arial"/>
                <a:cs typeface="Arial"/>
                <a:sym typeface="Arial"/>
              </a:defRPr>
            </a:lvl2pPr>
            <a:lvl3pPr lvl="2" marR="0" rtl="0" algn="ctr">
              <a:lnSpc>
                <a:spcPct val="100000"/>
              </a:lnSpc>
              <a:spcBef>
                <a:spcPts val="480"/>
              </a:spcBef>
              <a:spcAft>
                <a:spcPts val="0"/>
              </a:spcAft>
              <a:buClr>
                <a:srgbClr val="888888"/>
              </a:buClr>
              <a:buSzPts val="1400"/>
              <a:buFont typeface="Arial"/>
              <a:buNone/>
              <a:defRPr b="0" i="0" sz="2400" u="none" cap="none" strike="noStrike">
                <a:solidFill>
                  <a:srgbClr val="888888"/>
                </a:solidFill>
                <a:latin typeface="Arial"/>
                <a:ea typeface="Arial"/>
                <a:cs typeface="Arial"/>
                <a:sym typeface="Arial"/>
              </a:defRPr>
            </a:lvl3pPr>
            <a:lvl4pPr lvl="3" marR="0" rtl="0" algn="ctr">
              <a:lnSpc>
                <a:spcPct val="100000"/>
              </a:lnSpc>
              <a:spcBef>
                <a:spcPts val="400"/>
              </a:spcBef>
              <a:spcAft>
                <a:spcPts val="0"/>
              </a:spcAft>
              <a:buClr>
                <a:srgbClr val="888888"/>
              </a:buClr>
              <a:buSzPts val="1400"/>
              <a:buFont typeface="Arial"/>
              <a:buNone/>
              <a:defRPr b="0" i="0" sz="2000" u="none" cap="none" strike="noStrike">
                <a:solidFill>
                  <a:srgbClr val="888888"/>
                </a:solidFill>
                <a:latin typeface="Arial"/>
                <a:ea typeface="Arial"/>
                <a:cs typeface="Arial"/>
                <a:sym typeface="Arial"/>
              </a:defRPr>
            </a:lvl4pPr>
            <a:lvl5pPr lvl="4" marR="0" rtl="0" algn="ctr">
              <a:lnSpc>
                <a:spcPct val="100000"/>
              </a:lnSpc>
              <a:spcBef>
                <a:spcPts val="400"/>
              </a:spcBef>
              <a:spcAft>
                <a:spcPts val="0"/>
              </a:spcAft>
              <a:buClr>
                <a:srgbClr val="888888"/>
              </a:buClr>
              <a:buSzPts val="1400"/>
              <a:buFont typeface="Arial"/>
              <a:buNone/>
              <a:defRPr b="0" i="0" sz="2000" u="none" cap="none" strike="noStrike">
                <a:solidFill>
                  <a:srgbClr val="888888"/>
                </a:solidFill>
                <a:latin typeface="Arial"/>
                <a:ea typeface="Arial"/>
                <a:cs typeface="Arial"/>
                <a:sym typeface="Arial"/>
              </a:defRPr>
            </a:lvl5pPr>
            <a:lvl6pPr lvl="5" marR="0" rtl="0" algn="ctr">
              <a:lnSpc>
                <a:spcPct val="100000"/>
              </a:lnSpc>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6pPr>
            <a:lvl7pPr lvl="6" marR="0" rtl="0" algn="ctr">
              <a:lnSpc>
                <a:spcPct val="100000"/>
              </a:lnSpc>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7pPr>
            <a:lvl8pPr lvl="7" marR="0" rtl="0" algn="ctr">
              <a:lnSpc>
                <a:spcPct val="100000"/>
              </a:lnSpc>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8pPr>
            <a:lvl9pPr lvl="8" marR="0" rtl="0" algn="ctr">
              <a:lnSpc>
                <a:spcPct val="100000"/>
              </a:lnSpc>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3" name="Shape 63"/>
        <p:cNvGrpSpPr/>
        <p:nvPr/>
      </p:nvGrpSpPr>
      <p:grpSpPr>
        <a:xfrm>
          <a:off x="0" y="0"/>
          <a:ext cx="0" cy="0"/>
          <a:chOff x="0" y="0"/>
          <a:chExt cx="0" cy="0"/>
        </a:xfrm>
      </p:grpSpPr>
      <p:sp>
        <p:nvSpPr>
          <p:cNvPr id="64" name="Google Shape;64;p16"/>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65" name="Google Shape;65;p16"/>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66" name="Google Shape;66;p16"/>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Full Pg. Content (Teal)" type="obj">
  <p:cSld name="OBJECT">
    <p:spTree>
      <p:nvGrpSpPr>
        <p:cNvPr id="67" name="Shape 67"/>
        <p:cNvGrpSpPr/>
        <p:nvPr/>
      </p:nvGrpSpPr>
      <p:grpSpPr>
        <a:xfrm>
          <a:off x="0" y="0"/>
          <a:ext cx="0" cy="0"/>
          <a:chOff x="0" y="0"/>
          <a:chExt cx="0" cy="0"/>
        </a:xfrm>
      </p:grpSpPr>
      <p:sp>
        <p:nvSpPr>
          <p:cNvPr id="68" name="Google Shape;68;p17"/>
          <p:cNvSpPr txBox="1"/>
          <p:nvPr>
            <p:ph type="title"/>
          </p:nvPr>
        </p:nvSpPr>
        <p:spPr>
          <a:xfrm>
            <a:off x="935595" y="1167593"/>
            <a:ext cx="7272900" cy="486000"/>
          </a:xfrm>
          <a:prstGeom prst="rect">
            <a:avLst/>
          </a:prstGeom>
          <a:solidFill>
            <a:srgbClr val="31859B"/>
          </a:solid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chemeClr val="lt1"/>
              </a:buClr>
              <a:buSzPts val="1400"/>
              <a:buFont typeface="Arial"/>
              <a:buNone/>
              <a:defRPr b="1" i="0" sz="32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9" name="Google Shape;69;p17"/>
          <p:cNvSpPr txBox="1"/>
          <p:nvPr>
            <p:ph idx="1" type="body"/>
          </p:nvPr>
        </p:nvSpPr>
        <p:spPr>
          <a:xfrm>
            <a:off x="457200" y="1869672"/>
            <a:ext cx="8229600" cy="2592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70" name="Shape 70"/>
        <p:cNvGrpSpPr/>
        <p:nvPr/>
      </p:nvGrpSpPr>
      <p:grpSpPr>
        <a:xfrm>
          <a:off x="0" y="0"/>
          <a:ext cx="0" cy="0"/>
          <a:chOff x="0" y="0"/>
          <a:chExt cx="0" cy="0"/>
        </a:xfrm>
      </p:grpSpPr>
      <p:sp>
        <p:nvSpPr>
          <p:cNvPr id="71" name="Google Shape;71;p18"/>
          <p:cNvSpPr txBox="1"/>
          <p:nvPr>
            <p:ph type="title"/>
          </p:nvPr>
        </p:nvSpPr>
        <p:spPr>
          <a:xfrm>
            <a:off x="685800" y="457200"/>
            <a:ext cx="7772400" cy="8574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2" name="Google Shape;72;p18"/>
          <p:cNvSpPr txBox="1"/>
          <p:nvPr>
            <p:ph idx="1" type="body"/>
          </p:nvPr>
        </p:nvSpPr>
        <p:spPr>
          <a:xfrm>
            <a:off x="685800" y="1485900"/>
            <a:ext cx="3810000" cy="30861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3" name="Google Shape;73;p18"/>
          <p:cNvSpPr txBox="1"/>
          <p:nvPr>
            <p:ph idx="2" type="body"/>
          </p:nvPr>
        </p:nvSpPr>
        <p:spPr>
          <a:xfrm>
            <a:off x="4648200" y="1485900"/>
            <a:ext cx="3810000" cy="30861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4" name="Google Shape;74;p18"/>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75" name="Google Shape;75;p18"/>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76" name="Google Shape;76;p18"/>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Full Pg. Content (Purple)">
  <p:cSld name="Title &amp; Full Pg. Content (Purple)">
    <p:spTree>
      <p:nvGrpSpPr>
        <p:cNvPr id="77" name="Shape 77"/>
        <p:cNvGrpSpPr/>
        <p:nvPr/>
      </p:nvGrpSpPr>
      <p:grpSpPr>
        <a:xfrm>
          <a:off x="0" y="0"/>
          <a:ext cx="0" cy="0"/>
          <a:chOff x="0" y="0"/>
          <a:chExt cx="0" cy="0"/>
        </a:xfrm>
      </p:grpSpPr>
      <p:sp>
        <p:nvSpPr>
          <p:cNvPr id="78" name="Google Shape;78;p19"/>
          <p:cNvSpPr txBox="1"/>
          <p:nvPr>
            <p:ph type="title"/>
          </p:nvPr>
        </p:nvSpPr>
        <p:spPr>
          <a:xfrm>
            <a:off x="935595" y="1167593"/>
            <a:ext cx="7272900" cy="486000"/>
          </a:xfrm>
          <a:prstGeom prst="rect">
            <a:avLst/>
          </a:prstGeom>
          <a:solidFill>
            <a:srgbClr val="31859B"/>
          </a:solid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chemeClr val="lt1"/>
              </a:buClr>
              <a:buSzPts val="1400"/>
              <a:buFont typeface="Arial"/>
              <a:buNone/>
              <a:defRPr b="1" i="0" sz="32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9" name="Google Shape;79;p19"/>
          <p:cNvSpPr txBox="1"/>
          <p:nvPr>
            <p:ph idx="1" type="body"/>
          </p:nvPr>
        </p:nvSpPr>
        <p:spPr>
          <a:xfrm>
            <a:off x="457200" y="1869672"/>
            <a:ext cx="8229600" cy="2592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80" name="Google Shape;80;p19"/>
          <p:cNvPicPr preferRelativeResize="0"/>
          <p:nvPr/>
        </p:nvPicPr>
        <p:blipFill rotWithShape="1">
          <a:blip r:embed="rId2">
            <a:alphaModFix/>
          </a:blip>
          <a:srcRect b="0" l="0" r="0" t="0"/>
          <a:stretch/>
        </p:blipFill>
        <p:spPr>
          <a:xfrm>
            <a:off x="0" y="4663243"/>
            <a:ext cx="9190202" cy="5007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Columns Content (Teal)">
  <p:cSld name="Title &amp; Columns Content (Teal)">
    <p:spTree>
      <p:nvGrpSpPr>
        <p:cNvPr id="81" name="Shape 81"/>
        <p:cNvGrpSpPr/>
        <p:nvPr/>
      </p:nvGrpSpPr>
      <p:grpSpPr>
        <a:xfrm>
          <a:off x="0" y="0"/>
          <a:ext cx="0" cy="0"/>
          <a:chOff x="0" y="0"/>
          <a:chExt cx="0" cy="0"/>
        </a:xfrm>
      </p:grpSpPr>
      <p:sp>
        <p:nvSpPr>
          <p:cNvPr id="82" name="Google Shape;82;p20"/>
          <p:cNvSpPr txBox="1"/>
          <p:nvPr>
            <p:ph type="title"/>
          </p:nvPr>
        </p:nvSpPr>
        <p:spPr>
          <a:xfrm>
            <a:off x="935595" y="1167593"/>
            <a:ext cx="7272900" cy="486000"/>
          </a:xfrm>
          <a:prstGeom prst="rect">
            <a:avLst/>
          </a:prstGeom>
          <a:solidFill>
            <a:srgbClr val="31859B"/>
          </a:solid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chemeClr val="lt1"/>
              </a:buClr>
              <a:buSzPts val="1400"/>
              <a:buFont typeface="Arial"/>
              <a:buNone/>
              <a:defRPr b="1" i="0" sz="32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3" name="Google Shape;83;p20"/>
          <p:cNvSpPr txBox="1"/>
          <p:nvPr>
            <p:ph idx="1" type="body"/>
          </p:nvPr>
        </p:nvSpPr>
        <p:spPr>
          <a:xfrm>
            <a:off x="755575" y="1869672"/>
            <a:ext cx="3610800" cy="2592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1pPr>
            <a:lvl2pPr indent="-381000" lvl="1" marL="9144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4" name="Google Shape;84;p20"/>
          <p:cNvSpPr txBox="1"/>
          <p:nvPr>
            <p:ph idx="2" type="body"/>
          </p:nvPr>
        </p:nvSpPr>
        <p:spPr>
          <a:xfrm>
            <a:off x="4798367" y="1869672"/>
            <a:ext cx="3610800" cy="2592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1pPr>
            <a:lvl2pPr indent="-381000" lvl="1" marL="9144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Columns Content (Purple)">
  <p:cSld name="Title &amp; Columns Content (Purple)">
    <p:spTree>
      <p:nvGrpSpPr>
        <p:cNvPr id="85" name="Shape 85"/>
        <p:cNvGrpSpPr/>
        <p:nvPr/>
      </p:nvGrpSpPr>
      <p:grpSpPr>
        <a:xfrm>
          <a:off x="0" y="0"/>
          <a:ext cx="0" cy="0"/>
          <a:chOff x="0" y="0"/>
          <a:chExt cx="0" cy="0"/>
        </a:xfrm>
      </p:grpSpPr>
      <p:sp>
        <p:nvSpPr>
          <p:cNvPr id="86" name="Google Shape;86;p21"/>
          <p:cNvSpPr txBox="1"/>
          <p:nvPr>
            <p:ph type="title"/>
          </p:nvPr>
        </p:nvSpPr>
        <p:spPr>
          <a:xfrm>
            <a:off x="935595" y="1167593"/>
            <a:ext cx="7272900" cy="486000"/>
          </a:xfrm>
          <a:prstGeom prst="rect">
            <a:avLst/>
          </a:prstGeom>
          <a:solidFill>
            <a:srgbClr val="31859B"/>
          </a:solid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chemeClr val="lt1"/>
              </a:buClr>
              <a:buSzPts val="1400"/>
              <a:buFont typeface="Arial"/>
              <a:buNone/>
              <a:defRPr b="1" i="0" sz="32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7" name="Google Shape;87;p21"/>
          <p:cNvSpPr txBox="1"/>
          <p:nvPr>
            <p:ph idx="1" type="body"/>
          </p:nvPr>
        </p:nvSpPr>
        <p:spPr>
          <a:xfrm>
            <a:off x="755575" y="1869672"/>
            <a:ext cx="3610800" cy="2592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1pPr>
            <a:lvl2pPr indent="-381000" lvl="1" marL="9144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8" name="Google Shape;88;p21"/>
          <p:cNvSpPr txBox="1"/>
          <p:nvPr>
            <p:ph idx="2" type="body"/>
          </p:nvPr>
        </p:nvSpPr>
        <p:spPr>
          <a:xfrm>
            <a:off x="4798367" y="1869672"/>
            <a:ext cx="3610800" cy="2592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1pPr>
            <a:lvl2pPr indent="-381000" lvl="1" marL="9144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89" name="Google Shape;89;p21"/>
          <p:cNvPicPr preferRelativeResize="0"/>
          <p:nvPr/>
        </p:nvPicPr>
        <p:blipFill rotWithShape="1">
          <a:blip r:embed="rId2">
            <a:alphaModFix/>
          </a:blip>
          <a:srcRect b="0" l="0" r="0" t="0"/>
          <a:stretch/>
        </p:blipFill>
        <p:spPr>
          <a:xfrm>
            <a:off x="0" y="4673637"/>
            <a:ext cx="9144000" cy="498300"/>
          </a:xfrm>
          <a:prstGeom prst="rect">
            <a:avLst/>
          </a:prstGeom>
          <a:noFill/>
          <a:ln>
            <a:noFill/>
          </a:ln>
        </p:spPr>
      </p:pic>
      <p:pic>
        <p:nvPicPr>
          <p:cNvPr id="90" name="Google Shape;90;p21"/>
          <p:cNvPicPr preferRelativeResize="0"/>
          <p:nvPr/>
        </p:nvPicPr>
        <p:blipFill rotWithShape="1">
          <a:blip r:embed="rId2">
            <a:alphaModFix/>
          </a:blip>
          <a:srcRect b="0" l="0" r="0" t="0"/>
          <a:stretch/>
        </p:blipFill>
        <p:spPr>
          <a:xfrm>
            <a:off x="-35139" y="4663770"/>
            <a:ext cx="9180598" cy="5004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Columns Content (Gold)">
  <p:cSld name="Title &amp; Columns Content (Gold)">
    <p:spTree>
      <p:nvGrpSpPr>
        <p:cNvPr id="91" name="Shape 91"/>
        <p:cNvGrpSpPr/>
        <p:nvPr/>
      </p:nvGrpSpPr>
      <p:grpSpPr>
        <a:xfrm>
          <a:off x="0" y="0"/>
          <a:ext cx="0" cy="0"/>
          <a:chOff x="0" y="0"/>
          <a:chExt cx="0" cy="0"/>
        </a:xfrm>
      </p:grpSpPr>
      <p:sp>
        <p:nvSpPr>
          <p:cNvPr id="92" name="Google Shape;92;p22"/>
          <p:cNvSpPr txBox="1"/>
          <p:nvPr>
            <p:ph type="title"/>
          </p:nvPr>
        </p:nvSpPr>
        <p:spPr>
          <a:xfrm>
            <a:off x="935595" y="1167593"/>
            <a:ext cx="7272900" cy="486000"/>
          </a:xfrm>
          <a:prstGeom prst="rect">
            <a:avLst/>
          </a:prstGeom>
          <a:solidFill>
            <a:srgbClr val="31859B"/>
          </a:solid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chemeClr val="lt1"/>
              </a:buClr>
              <a:buSzPts val="1400"/>
              <a:buFont typeface="Arial"/>
              <a:buNone/>
              <a:defRPr b="1" i="0" sz="32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3" name="Google Shape;93;p22"/>
          <p:cNvSpPr txBox="1"/>
          <p:nvPr>
            <p:ph idx="1" type="body"/>
          </p:nvPr>
        </p:nvSpPr>
        <p:spPr>
          <a:xfrm>
            <a:off x="755575" y="1869672"/>
            <a:ext cx="3610800" cy="2592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1pPr>
            <a:lvl2pPr indent="-381000" lvl="1" marL="9144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94" name="Google Shape;94;p22"/>
          <p:cNvSpPr txBox="1"/>
          <p:nvPr>
            <p:ph idx="2" type="body"/>
          </p:nvPr>
        </p:nvSpPr>
        <p:spPr>
          <a:xfrm>
            <a:off x="4798367" y="1869672"/>
            <a:ext cx="3610800" cy="2592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1pPr>
            <a:lvl2pPr indent="-381000" lvl="1" marL="9144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95" name="Google Shape;95;p22"/>
          <p:cNvPicPr preferRelativeResize="0"/>
          <p:nvPr/>
        </p:nvPicPr>
        <p:blipFill rotWithShape="1">
          <a:blip r:embed="rId2">
            <a:alphaModFix/>
          </a:blip>
          <a:srcRect b="0" l="0" r="0" t="0"/>
          <a:stretch/>
        </p:blipFill>
        <p:spPr>
          <a:xfrm>
            <a:off x="0" y="4663975"/>
            <a:ext cx="9162901" cy="500100"/>
          </a:xfrm>
          <a:prstGeom prst="rect">
            <a:avLst/>
          </a:prstGeom>
          <a:noFill/>
          <a:ln>
            <a:noFill/>
          </a:ln>
        </p:spPr>
      </p:pic>
      <p:pic>
        <p:nvPicPr>
          <p:cNvPr id="96" name="Google Shape;96;p22"/>
          <p:cNvPicPr preferRelativeResize="0"/>
          <p:nvPr/>
        </p:nvPicPr>
        <p:blipFill rotWithShape="1">
          <a:blip r:embed="rId3">
            <a:alphaModFix/>
          </a:blip>
          <a:srcRect b="0" l="0" r="0" t="0"/>
          <a:stretch/>
        </p:blipFill>
        <p:spPr>
          <a:xfrm>
            <a:off x="0" y="4676034"/>
            <a:ext cx="9144002" cy="488100"/>
          </a:xfrm>
          <a:prstGeom prst="rect">
            <a:avLst/>
          </a:prstGeom>
          <a:noFill/>
          <a:ln>
            <a:noFill/>
          </a:ln>
        </p:spPr>
      </p:pic>
      <p:pic>
        <p:nvPicPr>
          <p:cNvPr id="97" name="Google Shape;97;p22"/>
          <p:cNvPicPr preferRelativeResize="0"/>
          <p:nvPr/>
        </p:nvPicPr>
        <p:blipFill rotWithShape="1">
          <a:blip r:embed="rId4">
            <a:alphaModFix/>
          </a:blip>
          <a:srcRect b="0" l="0" r="0" t="0"/>
          <a:stretch/>
        </p:blipFill>
        <p:spPr>
          <a:xfrm>
            <a:off x="0" y="4639695"/>
            <a:ext cx="9144002" cy="5244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04" name="Shape 104"/>
        <p:cNvGrpSpPr/>
        <p:nvPr/>
      </p:nvGrpSpPr>
      <p:grpSpPr>
        <a:xfrm>
          <a:off x="0" y="0"/>
          <a:ext cx="0" cy="0"/>
          <a:chOff x="0" y="0"/>
          <a:chExt cx="0" cy="0"/>
        </a:xfrm>
      </p:grpSpPr>
      <p:sp>
        <p:nvSpPr>
          <p:cNvPr id="105" name="Google Shape;105;p24"/>
          <p:cNvSpPr txBox="1"/>
          <p:nvPr>
            <p:ph type="ctrTitle"/>
          </p:nvPr>
        </p:nvSpPr>
        <p:spPr>
          <a:xfrm>
            <a:off x="683568" y="1491630"/>
            <a:ext cx="7772400" cy="1102500"/>
          </a:xfrm>
          <a:prstGeom prst="rect">
            <a:avLst/>
          </a:prstGeom>
          <a:no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Clr>
                <a:schemeClr val="dk1"/>
              </a:buClr>
              <a:buSzPts val="1400"/>
              <a:buFont typeface="Arial"/>
              <a:buNone/>
              <a:defRPr b="1" i="0" sz="4000" u="none" cap="none" strike="noStrike">
                <a:solidFill>
                  <a:schemeClr val="dk1"/>
                </a:solidFill>
                <a:latin typeface="Arial"/>
                <a:ea typeface="Arial"/>
                <a:cs typeface="Arial"/>
                <a:sym typeface="Arial"/>
              </a:defRPr>
            </a:lvl1pPr>
            <a:lvl2pPr indent="0" lvl="1" rtl="0">
              <a:spcBef>
                <a:spcPts val="0"/>
              </a:spcBef>
              <a:spcAft>
                <a:spcPts val="0"/>
              </a:spcAft>
              <a:buSzPts val="1400"/>
              <a:buFont typeface="Arial"/>
              <a:buNone/>
              <a:defRPr sz="1800"/>
            </a:lvl2pPr>
            <a:lvl3pPr indent="0" lvl="2" rtl="0">
              <a:spcBef>
                <a:spcPts val="0"/>
              </a:spcBef>
              <a:spcAft>
                <a:spcPts val="0"/>
              </a:spcAft>
              <a:buSzPts val="1400"/>
              <a:buFont typeface="Arial"/>
              <a:buNone/>
              <a:defRPr sz="1800"/>
            </a:lvl3pPr>
            <a:lvl4pPr indent="0" lvl="3" rtl="0">
              <a:spcBef>
                <a:spcPts val="0"/>
              </a:spcBef>
              <a:spcAft>
                <a:spcPts val="0"/>
              </a:spcAft>
              <a:buSzPts val="1400"/>
              <a:buFont typeface="Arial"/>
              <a:buNone/>
              <a:defRPr sz="1800"/>
            </a:lvl4pPr>
            <a:lvl5pPr indent="0" lvl="4" rtl="0">
              <a:spcBef>
                <a:spcPts val="0"/>
              </a:spcBef>
              <a:spcAft>
                <a:spcPts val="0"/>
              </a:spcAft>
              <a:buSzPts val="1400"/>
              <a:buFont typeface="Arial"/>
              <a:buNone/>
              <a:defRPr sz="1800"/>
            </a:lvl5pPr>
            <a:lvl6pPr indent="0" lvl="5" rtl="0">
              <a:spcBef>
                <a:spcPts val="0"/>
              </a:spcBef>
              <a:spcAft>
                <a:spcPts val="0"/>
              </a:spcAft>
              <a:buSzPts val="1400"/>
              <a:buFont typeface="Arial"/>
              <a:buNone/>
              <a:defRPr sz="1800"/>
            </a:lvl6pPr>
            <a:lvl7pPr indent="0" lvl="6" rtl="0">
              <a:spcBef>
                <a:spcPts val="0"/>
              </a:spcBef>
              <a:spcAft>
                <a:spcPts val="0"/>
              </a:spcAft>
              <a:buSzPts val="1400"/>
              <a:buFont typeface="Arial"/>
              <a:buNone/>
              <a:defRPr sz="1800"/>
            </a:lvl7pPr>
            <a:lvl8pPr indent="0" lvl="7" rtl="0">
              <a:spcBef>
                <a:spcPts val="0"/>
              </a:spcBef>
              <a:spcAft>
                <a:spcPts val="0"/>
              </a:spcAft>
              <a:buSzPts val="1400"/>
              <a:buFont typeface="Arial"/>
              <a:buNone/>
              <a:defRPr sz="1800"/>
            </a:lvl8pPr>
            <a:lvl9pPr indent="0" lvl="8" rtl="0">
              <a:spcBef>
                <a:spcPts val="0"/>
              </a:spcBef>
              <a:spcAft>
                <a:spcPts val="0"/>
              </a:spcAft>
              <a:buSzPts val="1400"/>
              <a:buFont typeface="Arial"/>
              <a:buNone/>
              <a:defRPr sz="1800"/>
            </a:lvl9pPr>
          </a:lstStyle>
          <a:p/>
        </p:txBody>
      </p:sp>
      <p:sp>
        <p:nvSpPr>
          <p:cNvPr id="106" name="Google Shape;106;p24"/>
          <p:cNvSpPr txBox="1"/>
          <p:nvPr>
            <p:ph idx="1" type="subTitle"/>
          </p:nvPr>
        </p:nvSpPr>
        <p:spPr>
          <a:xfrm>
            <a:off x="1369367" y="2808461"/>
            <a:ext cx="6400800" cy="465300"/>
          </a:xfrm>
          <a:prstGeom prst="rect">
            <a:avLst/>
          </a:prstGeom>
          <a:noFill/>
          <a:ln>
            <a:noFill/>
          </a:ln>
        </p:spPr>
        <p:txBody>
          <a:bodyPr anchorCtr="0" anchor="t" bIns="91425" lIns="91425" spcFirstLastPara="1" rIns="91425" wrap="square" tIns="91425">
            <a:noAutofit/>
          </a:bodyPr>
          <a:lstStyle>
            <a:lvl1pPr indent="0" lvl="0" marL="0" marR="0" rtl="0" algn="ctr">
              <a:lnSpc>
                <a:spcPct val="100000"/>
              </a:lnSpc>
              <a:spcBef>
                <a:spcPts val="640"/>
              </a:spcBef>
              <a:spcAft>
                <a:spcPts val="0"/>
              </a:spcAft>
              <a:buClr>
                <a:srgbClr val="888888"/>
              </a:buClr>
              <a:buSzPts val="1400"/>
              <a:buFont typeface="Arial"/>
              <a:buNone/>
              <a:defRPr b="0" i="0" sz="3200" u="none" cap="none" strike="noStrike">
                <a:solidFill>
                  <a:srgbClr val="888888"/>
                </a:solidFill>
                <a:latin typeface="Arial"/>
                <a:ea typeface="Arial"/>
                <a:cs typeface="Arial"/>
                <a:sym typeface="Arial"/>
              </a:defRPr>
            </a:lvl1pPr>
            <a:lvl2pPr indent="0" lvl="1" marL="457200" marR="0" rtl="0" algn="ctr">
              <a:lnSpc>
                <a:spcPct val="100000"/>
              </a:lnSpc>
              <a:spcBef>
                <a:spcPts val="560"/>
              </a:spcBef>
              <a:spcAft>
                <a:spcPts val="0"/>
              </a:spcAft>
              <a:buClr>
                <a:srgbClr val="888888"/>
              </a:buClr>
              <a:buSzPts val="1400"/>
              <a:buFont typeface="Arial"/>
              <a:buNone/>
              <a:defRPr b="0" i="0" sz="2800" u="none" cap="none" strike="noStrike">
                <a:solidFill>
                  <a:srgbClr val="888888"/>
                </a:solidFill>
                <a:latin typeface="Arial"/>
                <a:ea typeface="Arial"/>
                <a:cs typeface="Arial"/>
                <a:sym typeface="Arial"/>
              </a:defRPr>
            </a:lvl2pPr>
            <a:lvl3pPr indent="0" lvl="2" marL="914400" marR="0" rtl="0" algn="ctr">
              <a:lnSpc>
                <a:spcPct val="100000"/>
              </a:lnSpc>
              <a:spcBef>
                <a:spcPts val="480"/>
              </a:spcBef>
              <a:spcAft>
                <a:spcPts val="0"/>
              </a:spcAft>
              <a:buClr>
                <a:srgbClr val="888888"/>
              </a:buClr>
              <a:buSzPts val="1400"/>
              <a:buFont typeface="Arial"/>
              <a:buNone/>
              <a:defRPr b="0" i="0" sz="2400" u="none" cap="none" strike="noStrike">
                <a:solidFill>
                  <a:srgbClr val="888888"/>
                </a:solidFill>
                <a:latin typeface="Arial"/>
                <a:ea typeface="Arial"/>
                <a:cs typeface="Arial"/>
                <a:sym typeface="Arial"/>
              </a:defRPr>
            </a:lvl3pPr>
            <a:lvl4pPr indent="0" lvl="3" marL="1371600" marR="0" rtl="0" algn="ctr">
              <a:lnSpc>
                <a:spcPct val="100000"/>
              </a:lnSpc>
              <a:spcBef>
                <a:spcPts val="400"/>
              </a:spcBef>
              <a:spcAft>
                <a:spcPts val="0"/>
              </a:spcAft>
              <a:buClr>
                <a:srgbClr val="888888"/>
              </a:buClr>
              <a:buSzPts val="1400"/>
              <a:buFont typeface="Arial"/>
              <a:buNone/>
              <a:defRPr b="0" i="0" sz="2000" u="none" cap="none" strike="noStrike">
                <a:solidFill>
                  <a:srgbClr val="888888"/>
                </a:solidFill>
                <a:latin typeface="Arial"/>
                <a:ea typeface="Arial"/>
                <a:cs typeface="Arial"/>
                <a:sym typeface="Arial"/>
              </a:defRPr>
            </a:lvl4pPr>
            <a:lvl5pPr indent="0" lvl="4" marL="1828800" marR="0" rtl="0" algn="ctr">
              <a:lnSpc>
                <a:spcPct val="100000"/>
              </a:lnSpc>
              <a:spcBef>
                <a:spcPts val="400"/>
              </a:spcBef>
              <a:spcAft>
                <a:spcPts val="0"/>
              </a:spcAft>
              <a:buClr>
                <a:srgbClr val="888888"/>
              </a:buClr>
              <a:buSzPts val="1400"/>
              <a:buFont typeface="Arial"/>
              <a:buNone/>
              <a:defRPr b="0" i="0" sz="2000" u="none" cap="none" strike="noStrike">
                <a:solidFill>
                  <a:srgbClr val="888888"/>
                </a:solidFill>
                <a:latin typeface="Arial"/>
                <a:ea typeface="Arial"/>
                <a:cs typeface="Arial"/>
                <a:sym typeface="Arial"/>
              </a:defRPr>
            </a:lvl5pPr>
            <a:lvl6pPr indent="0" lvl="5" marL="2286000" marR="0" rtl="0" algn="ctr">
              <a:lnSpc>
                <a:spcPct val="100000"/>
              </a:lnSpc>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6pPr>
            <a:lvl7pPr indent="0" lvl="6" marL="2743200" marR="0" rtl="0" algn="ctr">
              <a:lnSpc>
                <a:spcPct val="100000"/>
              </a:lnSpc>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7pPr>
            <a:lvl8pPr indent="0" lvl="7" marL="3200400" marR="0" rtl="0" algn="ctr">
              <a:lnSpc>
                <a:spcPct val="100000"/>
              </a:lnSpc>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8pPr>
            <a:lvl9pPr indent="0" lvl="8" marL="3657600" marR="0" rtl="0" algn="ctr">
              <a:lnSpc>
                <a:spcPct val="100000"/>
              </a:lnSpc>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07" name="Shape 107"/>
        <p:cNvGrpSpPr/>
        <p:nvPr/>
      </p:nvGrpSpPr>
      <p:grpSpPr>
        <a:xfrm>
          <a:off x="0" y="0"/>
          <a:ext cx="0" cy="0"/>
          <a:chOff x="0" y="0"/>
          <a:chExt cx="0" cy="0"/>
        </a:xfrm>
      </p:grpSpPr>
      <p:sp>
        <p:nvSpPr>
          <p:cNvPr id="108" name="Google Shape;108;p25"/>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109" name="Google Shape;109;p25"/>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110" name="Google Shape;110;p25"/>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Full Pg. Content (Teal)" type="obj">
  <p:cSld name="OBJECT">
    <p:spTree>
      <p:nvGrpSpPr>
        <p:cNvPr id="111" name="Shape 111"/>
        <p:cNvGrpSpPr/>
        <p:nvPr/>
      </p:nvGrpSpPr>
      <p:grpSpPr>
        <a:xfrm>
          <a:off x="0" y="0"/>
          <a:ext cx="0" cy="0"/>
          <a:chOff x="0" y="0"/>
          <a:chExt cx="0" cy="0"/>
        </a:xfrm>
      </p:grpSpPr>
      <p:sp>
        <p:nvSpPr>
          <p:cNvPr id="112" name="Google Shape;112;p26"/>
          <p:cNvSpPr txBox="1"/>
          <p:nvPr>
            <p:ph type="title"/>
          </p:nvPr>
        </p:nvSpPr>
        <p:spPr>
          <a:xfrm>
            <a:off x="935595" y="1167593"/>
            <a:ext cx="7272900" cy="486000"/>
          </a:xfrm>
          <a:prstGeom prst="rect">
            <a:avLst/>
          </a:prstGeom>
          <a:solidFill>
            <a:srgbClr val="31859B"/>
          </a:solid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Clr>
                <a:schemeClr val="lt1"/>
              </a:buClr>
              <a:buSzPts val="1400"/>
              <a:buFont typeface="Arial"/>
              <a:buNone/>
              <a:defRPr b="1" i="0" sz="3200" u="none" cap="none" strike="noStrike">
                <a:solidFill>
                  <a:schemeClr val="lt1"/>
                </a:solidFill>
                <a:latin typeface="Arial"/>
                <a:ea typeface="Arial"/>
                <a:cs typeface="Arial"/>
                <a:sym typeface="Arial"/>
              </a:defRPr>
            </a:lvl1pPr>
            <a:lvl2pPr indent="0" lvl="1" rtl="0">
              <a:spcBef>
                <a:spcPts val="0"/>
              </a:spcBef>
              <a:spcAft>
                <a:spcPts val="0"/>
              </a:spcAft>
              <a:buSzPts val="1400"/>
              <a:buFont typeface="Arial"/>
              <a:buNone/>
              <a:defRPr sz="1800"/>
            </a:lvl2pPr>
            <a:lvl3pPr indent="0" lvl="2" rtl="0">
              <a:spcBef>
                <a:spcPts val="0"/>
              </a:spcBef>
              <a:spcAft>
                <a:spcPts val="0"/>
              </a:spcAft>
              <a:buSzPts val="1400"/>
              <a:buFont typeface="Arial"/>
              <a:buNone/>
              <a:defRPr sz="1800"/>
            </a:lvl3pPr>
            <a:lvl4pPr indent="0" lvl="3" rtl="0">
              <a:spcBef>
                <a:spcPts val="0"/>
              </a:spcBef>
              <a:spcAft>
                <a:spcPts val="0"/>
              </a:spcAft>
              <a:buSzPts val="1400"/>
              <a:buFont typeface="Arial"/>
              <a:buNone/>
              <a:defRPr sz="1800"/>
            </a:lvl4pPr>
            <a:lvl5pPr indent="0" lvl="4" rtl="0">
              <a:spcBef>
                <a:spcPts val="0"/>
              </a:spcBef>
              <a:spcAft>
                <a:spcPts val="0"/>
              </a:spcAft>
              <a:buSzPts val="1400"/>
              <a:buFont typeface="Arial"/>
              <a:buNone/>
              <a:defRPr sz="1800"/>
            </a:lvl5pPr>
            <a:lvl6pPr indent="0" lvl="5" rtl="0">
              <a:spcBef>
                <a:spcPts val="0"/>
              </a:spcBef>
              <a:spcAft>
                <a:spcPts val="0"/>
              </a:spcAft>
              <a:buSzPts val="1400"/>
              <a:buFont typeface="Arial"/>
              <a:buNone/>
              <a:defRPr sz="1800"/>
            </a:lvl6pPr>
            <a:lvl7pPr indent="0" lvl="6" rtl="0">
              <a:spcBef>
                <a:spcPts val="0"/>
              </a:spcBef>
              <a:spcAft>
                <a:spcPts val="0"/>
              </a:spcAft>
              <a:buSzPts val="1400"/>
              <a:buFont typeface="Arial"/>
              <a:buNone/>
              <a:defRPr sz="1800"/>
            </a:lvl7pPr>
            <a:lvl8pPr indent="0" lvl="7" rtl="0">
              <a:spcBef>
                <a:spcPts val="0"/>
              </a:spcBef>
              <a:spcAft>
                <a:spcPts val="0"/>
              </a:spcAft>
              <a:buSzPts val="1400"/>
              <a:buFont typeface="Arial"/>
              <a:buNone/>
              <a:defRPr sz="1800"/>
            </a:lvl8pPr>
            <a:lvl9pPr indent="0" lvl="8" rtl="0">
              <a:spcBef>
                <a:spcPts val="0"/>
              </a:spcBef>
              <a:spcAft>
                <a:spcPts val="0"/>
              </a:spcAft>
              <a:buSzPts val="1400"/>
              <a:buFont typeface="Arial"/>
              <a:buNone/>
              <a:defRPr sz="1800"/>
            </a:lvl9pPr>
          </a:lstStyle>
          <a:p/>
        </p:txBody>
      </p:sp>
      <p:sp>
        <p:nvSpPr>
          <p:cNvPr id="113" name="Google Shape;113;p26"/>
          <p:cNvSpPr txBox="1"/>
          <p:nvPr>
            <p:ph idx="1" type="body"/>
          </p:nvPr>
        </p:nvSpPr>
        <p:spPr>
          <a:xfrm>
            <a:off x="457200" y="1869672"/>
            <a:ext cx="8229600" cy="2592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114" name="Shape 114"/>
        <p:cNvGrpSpPr/>
        <p:nvPr/>
      </p:nvGrpSpPr>
      <p:grpSpPr>
        <a:xfrm>
          <a:off x="0" y="0"/>
          <a:ext cx="0" cy="0"/>
          <a:chOff x="0" y="0"/>
          <a:chExt cx="0" cy="0"/>
        </a:xfrm>
      </p:grpSpPr>
      <p:sp>
        <p:nvSpPr>
          <p:cNvPr id="115" name="Google Shape;115;p27"/>
          <p:cNvSpPr txBox="1"/>
          <p:nvPr>
            <p:ph type="title"/>
          </p:nvPr>
        </p:nvSpPr>
        <p:spPr>
          <a:xfrm>
            <a:off x="685800" y="457200"/>
            <a:ext cx="7772400" cy="8574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rtl="0">
              <a:spcBef>
                <a:spcPts val="0"/>
              </a:spcBef>
              <a:spcAft>
                <a:spcPts val="0"/>
              </a:spcAft>
              <a:buSzPts val="1400"/>
              <a:buNone/>
              <a:defRPr sz="1800"/>
            </a:lvl2pPr>
            <a:lvl3pPr indent="0" lvl="2" rtl="0">
              <a:spcBef>
                <a:spcPts val="0"/>
              </a:spcBef>
              <a:spcAft>
                <a:spcPts val="0"/>
              </a:spcAft>
              <a:buSzPts val="1400"/>
              <a:buNone/>
              <a:defRPr sz="1800"/>
            </a:lvl3pPr>
            <a:lvl4pPr indent="0" lvl="3" rtl="0">
              <a:spcBef>
                <a:spcPts val="0"/>
              </a:spcBef>
              <a:spcAft>
                <a:spcPts val="0"/>
              </a:spcAft>
              <a:buSzPts val="1400"/>
              <a:buNone/>
              <a:defRPr sz="1800"/>
            </a:lvl4pPr>
            <a:lvl5pPr indent="0" lvl="4" rtl="0">
              <a:spcBef>
                <a:spcPts val="0"/>
              </a:spcBef>
              <a:spcAft>
                <a:spcPts val="0"/>
              </a:spcAft>
              <a:buSzPts val="1400"/>
              <a:buNone/>
              <a:defRPr sz="1800"/>
            </a:lvl5pPr>
            <a:lvl6pPr indent="0" lvl="5" rtl="0">
              <a:spcBef>
                <a:spcPts val="0"/>
              </a:spcBef>
              <a:spcAft>
                <a:spcPts val="0"/>
              </a:spcAft>
              <a:buSzPts val="1400"/>
              <a:buNone/>
              <a:defRPr sz="1800"/>
            </a:lvl6pPr>
            <a:lvl7pPr indent="0" lvl="6" rtl="0">
              <a:spcBef>
                <a:spcPts val="0"/>
              </a:spcBef>
              <a:spcAft>
                <a:spcPts val="0"/>
              </a:spcAft>
              <a:buSzPts val="1400"/>
              <a:buNone/>
              <a:defRPr sz="1800"/>
            </a:lvl7pPr>
            <a:lvl8pPr indent="0" lvl="7" rtl="0">
              <a:spcBef>
                <a:spcPts val="0"/>
              </a:spcBef>
              <a:spcAft>
                <a:spcPts val="0"/>
              </a:spcAft>
              <a:buSzPts val="1400"/>
              <a:buNone/>
              <a:defRPr sz="1800"/>
            </a:lvl8pPr>
            <a:lvl9pPr indent="0" lvl="8" rtl="0">
              <a:spcBef>
                <a:spcPts val="0"/>
              </a:spcBef>
              <a:spcAft>
                <a:spcPts val="0"/>
              </a:spcAft>
              <a:buSzPts val="1400"/>
              <a:buNone/>
              <a:defRPr sz="1800"/>
            </a:lvl9pPr>
          </a:lstStyle>
          <a:p/>
        </p:txBody>
      </p:sp>
      <p:sp>
        <p:nvSpPr>
          <p:cNvPr id="116" name="Google Shape;116;p27"/>
          <p:cNvSpPr txBox="1"/>
          <p:nvPr>
            <p:ph idx="1" type="body"/>
          </p:nvPr>
        </p:nvSpPr>
        <p:spPr>
          <a:xfrm>
            <a:off x="685800" y="1485900"/>
            <a:ext cx="3810000" cy="30861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7" name="Google Shape;117;p27"/>
          <p:cNvSpPr txBox="1"/>
          <p:nvPr>
            <p:ph idx="2" type="body"/>
          </p:nvPr>
        </p:nvSpPr>
        <p:spPr>
          <a:xfrm>
            <a:off x="4648200" y="1485900"/>
            <a:ext cx="3810000" cy="30861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8" name="Google Shape;118;p27"/>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119" name="Google Shape;119;p27"/>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120" name="Google Shape;120;p27"/>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Full Pg. Content (Purple)">
  <p:cSld name="Title &amp; Full Pg. Content (Purple)">
    <p:spTree>
      <p:nvGrpSpPr>
        <p:cNvPr id="121" name="Shape 121"/>
        <p:cNvGrpSpPr/>
        <p:nvPr/>
      </p:nvGrpSpPr>
      <p:grpSpPr>
        <a:xfrm>
          <a:off x="0" y="0"/>
          <a:ext cx="0" cy="0"/>
          <a:chOff x="0" y="0"/>
          <a:chExt cx="0" cy="0"/>
        </a:xfrm>
      </p:grpSpPr>
      <p:sp>
        <p:nvSpPr>
          <p:cNvPr id="122" name="Google Shape;122;p28"/>
          <p:cNvSpPr txBox="1"/>
          <p:nvPr>
            <p:ph type="title"/>
          </p:nvPr>
        </p:nvSpPr>
        <p:spPr>
          <a:xfrm>
            <a:off x="935595" y="1167593"/>
            <a:ext cx="7272900" cy="486000"/>
          </a:xfrm>
          <a:prstGeom prst="rect">
            <a:avLst/>
          </a:prstGeom>
          <a:solidFill>
            <a:srgbClr val="31859B"/>
          </a:solid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Clr>
                <a:schemeClr val="lt1"/>
              </a:buClr>
              <a:buSzPts val="1400"/>
              <a:buFont typeface="Arial"/>
              <a:buNone/>
              <a:defRPr b="1" i="0" sz="3200" u="none" cap="none" strike="noStrike">
                <a:solidFill>
                  <a:schemeClr val="lt1"/>
                </a:solidFill>
                <a:latin typeface="Arial"/>
                <a:ea typeface="Arial"/>
                <a:cs typeface="Arial"/>
                <a:sym typeface="Arial"/>
              </a:defRPr>
            </a:lvl1pPr>
            <a:lvl2pPr indent="0" lvl="1" rtl="0">
              <a:spcBef>
                <a:spcPts val="0"/>
              </a:spcBef>
              <a:spcAft>
                <a:spcPts val="0"/>
              </a:spcAft>
              <a:buSzPts val="1400"/>
              <a:buFont typeface="Arial"/>
              <a:buNone/>
              <a:defRPr sz="1800"/>
            </a:lvl2pPr>
            <a:lvl3pPr indent="0" lvl="2" rtl="0">
              <a:spcBef>
                <a:spcPts val="0"/>
              </a:spcBef>
              <a:spcAft>
                <a:spcPts val="0"/>
              </a:spcAft>
              <a:buSzPts val="1400"/>
              <a:buFont typeface="Arial"/>
              <a:buNone/>
              <a:defRPr sz="1800"/>
            </a:lvl3pPr>
            <a:lvl4pPr indent="0" lvl="3" rtl="0">
              <a:spcBef>
                <a:spcPts val="0"/>
              </a:spcBef>
              <a:spcAft>
                <a:spcPts val="0"/>
              </a:spcAft>
              <a:buSzPts val="1400"/>
              <a:buFont typeface="Arial"/>
              <a:buNone/>
              <a:defRPr sz="1800"/>
            </a:lvl4pPr>
            <a:lvl5pPr indent="0" lvl="4" rtl="0">
              <a:spcBef>
                <a:spcPts val="0"/>
              </a:spcBef>
              <a:spcAft>
                <a:spcPts val="0"/>
              </a:spcAft>
              <a:buSzPts val="1400"/>
              <a:buFont typeface="Arial"/>
              <a:buNone/>
              <a:defRPr sz="1800"/>
            </a:lvl5pPr>
            <a:lvl6pPr indent="0" lvl="5" rtl="0">
              <a:spcBef>
                <a:spcPts val="0"/>
              </a:spcBef>
              <a:spcAft>
                <a:spcPts val="0"/>
              </a:spcAft>
              <a:buSzPts val="1400"/>
              <a:buFont typeface="Arial"/>
              <a:buNone/>
              <a:defRPr sz="1800"/>
            </a:lvl6pPr>
            <a:lvl7pPr indent="0" lvl="6" rtl="0">
              <a:spcBef>
                <a:spcPts val="0"/>
              </a:spcBef>
              <a:spcAft>
                <a:spcPts val="0"/>
              </a:spcAft>
              <a:buSzPts val="1400"/>
              <a:buFont typeface="Arial"/>
              <a:buNone/>
              <a:defRPr sz="1800"/>
            </a:lvl7pPr>
            <a:lvl8pPr indent="0" lvl="7" rtl="0">
              <a:spcBef>
                <a:spcPts val="0"/>
              </a:spcBef>
              <a:spcAft>
                <a:spcPts val="0"/>
              </a:spcAft>
              <a:buSzPts val="1400"/>
              <a:buFont typeface="Arial"/>
              <a:buNone/>
              <a:defRPr sz="1800"/>
            </a:lvl8pPr>
            <a:lvl9pPr indent="0" lvl="8" rtl="0">
              <a:spcBef>
                <a:spcPts val="0"/>
              </a:spcBef>
              <a:spcAft>
                <a:spcPts val="0"/>
              </a:spcAft>
              <a:buSzPts val="1400"/>
              <a:buFont typeface="Arial"/>
              <a:buNone/>
              <a:defRPr sz="1800"/>
            </a:lvl9pPr>
          </a:lstStyle>
          <a:p/>
        </p:txBody>
      </p:sp>
      <p:sp>
        <p:nvSpPr>
          <p:cNvPr id="123" name="Google Shape;123;p28"/>
          <p:cNvSpPr txBox="1"/>
          <p:nvPr>
            <p:ph idx="1" type="body"/>
          </p:nvPr>
        </p:nvSpPr>
        <p:spPr>
          <a:xfrm>
            <a:off x="457200" y="1869672"/>
            <a:ext cx="8229600" cy="2592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124" name="Google Shape;124;p28"/>
          <p:cNvPicPr preferRelativeResize="0"/>
          <p:nvPr/>
        </p:nvPicPr>
        <p:blipFill rotWithShape="1">
          <a:blip r:embed="rId2">
            <a:alphaModFix/>
          </a:blip>
          <a:srcRect b="0" l="0" r="0" t="0"/>
          <a:stretch/>
        </p:blipFill>
        <p:spPr>
          <a:xfrm>
            <a:off x="0" y="4663243"/>
            <a:ext cx="9190200" cy="5007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STER">
  <p:cSld name="Title &amp; Full Pg. Content (Gold)">
    <p:spTree>
      <p:nvGrpSpPr>
        <p:cNvPr id="125" name="Shape 125"/>
        <p:cNvGrpSpPr/>
        <p:nvPr/>
      </p:nvGrpSpPr>
      <p:grpSpPr>
        <a:xfrm>
          <a:off x="0" y="0"/>
          <a:ext cx="0" cy="0"/>
          <a:chOff x="0" y="0"/>
          <a:chExt cx="0" cy="0"/>
        </a:xfrm>
      </p:grpSpPr>
      <p:sp>
        <p:nvSpPr>
          <p:cNvPr id="126" name="Google Shape;126;p29"/>
          <p:cNvSpPr txBox="1"/>
          <p:nvPr>
            <p:ph type="title"/>
          </p:nvPr>
        </p:nvSpPr>
        <p:spPr>
          <a:xfrm>
            <a:off x="935595" y="1167593"/>
            <a:ext cx="7272900" cy="486000"/>
          </a:xfrm>
          <a:prstGeom prst="rect">
            <a:avLst/>
          </a:prstGeom>
          <a:solidFill>
            <a:srgbClr val="31859B"/>
          </a:solid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Clr>
                <a:schemeClr val="lt1"/>
              </a:buClr>
              <a:buSzPts val="1400"/>
              <a:buFont typeface="Arial"/>
              <a:buNone/>
              <a:defRPr b="1" i="0" sz="3200" u="none" cap="none" strike="noStrike">
                <a:solidFill>
                  <a:schemeClr val="lt1"/>
                </a:solidFill>
                <a:latin typeface="Arial"/>
                <a:ea typeface="Arial"/>
                <a:cs typeface="Arial"/>
                <a:sym typeface="Arial"/>
              </a:defRPr>
            </a:lvl1pPr>
            <a:lvl2pPr indent="0" lvl="1" rtl="0">
              <a:spcBef>
                <a:spcPts val="0"/>
              </a:spcBef>
              <a:spcAft>
                <a:spcPts val="0"/>
              </a:spcAft>
              <a:buSzPts val="1400"/>
              <a:buFont typeface="Arial"/>
              <a:buNone/>
              <a:defRPr sz="1800"/>
            </a:lvl2pPr>
            <a:lvl3pPr indent="0" lvl="2" rtl="0">
              <a:spcBef>
                <a:spcPts val="0"/>
              </a:spcBef>
              <a:spcAft>
                <a:spcPts val="0"/>
              </a:spcAft>
              <a:buSzPts val="1400"/>
              <a:buFont typeface="Arial"/>
              <a:buNone/>
              <a:defRPr sz="1800"/>
            </a:lvl3pPr>
            <a:lvl4pPr indent="0" lvl="3" rtl="0">
              <a:spcBef>
                <a:spcPts val="0"/>
              </a:spcBef>
              <a:spcAft>
                <a:spcPts val="0"/>
              </a:spcAft>
              <a:buSzPts val="1400"/>
              <a:buFont typeface="Arial"/>
              <a:buNone/>
              <a:defRPr sz="1800"/>
            </a:lvl4pPr>
            <a:lvl5pPr indent="0" lvl="4" rtl="0">
              <a:spcBef>
                <a:spcPts val="0"/>
              </a:spcBef>
              <a:spcAft>
                <a:spcPts val="0"/>
              </a:spcAft>
              <a:buSzPts val="1400"/>
              <a:buFont typeface="Arial"/>
              <a:buNone/>
              <a:defRPr sz="1800"/>
            </a:lvl5pPr>
            <a:lvl6pPr indent="0" lvl="5" rtl="0">
              <a:spcBef>
                <a:spcPts val="0"/>
              </a:spcBef>
              <a:spcAft>
                <a:spcPts val="0"/>
              </a:spcAft>
              <a:buSzPts val="1400"/>
              <a:buFont typeface="Arial"/>
              <a:buNone/>
              <a:defRPr sz="1800"/>
            </a:lvl6pPr>
            <a:lvl7pPr indent="0" lvl="6" rtl="0">
              <a:spcBef>
                <a:spcPts val="0"/>
              </a:spcBef>
              <a:spcAft>
                <a:spcPts val="0"/>
              </a:spcAft>
              <a:buSzPts val="1400"/>
              <a:buFont typeface="Arial"/>
              <a:buNone/>
              <a:defRPr sz="1800"/>
            </a:lvl7pPr>
            <a:lvl8pPr indent="0" lvl="7" rtl="0">
              <a:spcBef>
                <a:spcPts val="0"/>
              </a:spcBef>
              <a:spcAft>
                <a:spcPts val="0"/>
              </a:spcAft>
              <a:buSzPts val="1400"/>
              <a:buFont typeface="Arial"/>
              <a:buNone/>
              <a:defRPr sz="1800"/>
            </a:lvl8pPr>
            <a:lvl9pPr indent="0" lvl="8" rtl="0">
              <a:spcBef>
                <a:spcPts val="0"/>
              </a:spcBef>
              <a:spcAft>
                <a:spcPts val="0"/>
              </a:spcAft>
              <a:buSzPts val="1400"/>
              <a:buFont typeface="Arial"/>
              <a:buNone/>
              <a:defRPr sz="1800"/>
            </a:lvl9pPr>
          </a:lstStyle>
          <a:p/>
        </p:txBody>
      </p:sp>
      <p:sp>
        <p:nvSpPr>
          <p:cNvPr id="127" name="Google Shape;127;p29"/>
          <p:cNvSpPr txBox="1"/>
          <p:nvPr>
            <p:ph idx="1" type="body"/>
          </p:nvPr>
        </p:nvSpPr>
        <p:spPr>
          <a:xfrm>
            <a:off x="457200" y="1869672"/>
            <a:ext cx="8229600" cy="2592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128" name="Google Shape;128;p29"/>
          <p:cNvPicPr preferRelativeResize="0"/>
          <p:nvPr/>
        </p:nvPicPr>
        <p:blipFill rotWithShape="1">
          <a:blip r:embed="rId2">
            <a:alphaModFix/>
          </a:blip>
          <a:srcRect b="0" l="0" r="0" t="0"/>
          <a:stretch/>
        </p:blipFill>
        <p:spPr>
          <a:xfrm>
            <a:off x="0" y="4639695"/>
            <a:ext cx="9144000" cy="5244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Columns Content (Teal)">
  <p:cSld name="Title &amp; Columns Content (Teal)">
    <p:spTree>
      <p:nvGrpSpPr>
        <p:cNvPr id="129" name="Shape 129"/>
        <p:cNvGrpSpPr/>
        <p:nvPr/>
      </p:nvGrpSpPr>
      <p:grpSpPr>
        <a:xfrm>
          <a:off x="0" y="0"/>
          <a:ext cx="0" cy="0"/>
          <a:chOff x="0" y="0"/>
          <a:chExt cx="0" cy="0"/>
        </a:xfrm>
      </p:grpSpPr>
      <p:sp>
        <p:nvSpPr>
          <p:cNvPr id="130" name="Google Shape;130;p30"/>
          <p:cNvSpPr txBox="1"/>
          <p:nvPr>
            <p:ph type="title"/>
          </p:nvPr>
        </p:nvSpPr>
        <p:spPr>
          <a:xfrm>
            <a:off x="935595" y="1167593"/>
            <a:ext cx="7272900" cy="486000"/>
          </a:xfrm>
          <a:prstGeom prst="rect">
            <a:avLst/>
          </a:prstGeom>
          <a:solidFill>
            <a:srgbClr val="31859B"/>
          </a:solid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Clr>
                <a:schemeClr val="lt1"/>
              </a:buClr>
              <a:buSzPts val="1400"/>
              <a:buFont typeface="Arial"/>
              <a:buNone/>
              <a:defRPr b="1" i="0" sz="3200" u="none" cap="none" strike="noStrike">
                <a:solidFill>
                  <a:schemeClr val="lt1"/>
                </a:solidFill>
                <a:latin typeface="Arial"/>
                <a:ea typeface="Arial"/>
                <a:cs typeface="Arial"/>
                <a:sym typeface="Arial"/>
              </a:defRPr>
            </a:lvl1pPr>
            <a:lvl2pPr indent="0" lvl="1" rtl="0">
              <a:spcBef>
                <a:spcPts val="0"/>
              </a:spcBef>
              <a:spcAft>
                <a:spcPts val="0"/>
              </a:spcAft>
              <a:buSzPts val="1400"/>
              <a:buFont typeface="Arial"/>
              <a:buNone/>
              <a:defRPr sz="1800"/>
            </a:lvl2pPr>
            <a:lvl3pPr indent="0" lvl="2" rtl="0">
              <a:spcBef>
                <a:spcPts val="0"/>
              </a:spcBef>
              <a:spcAft>
                <a:spcPts val="0"/>
              </a:spcAft>
              <a:buSzPts val="1400"/>
              <a:buFont typeface="Arial"/>
              <a:buNone/>
              <a:defRPr sz="1800"/>
            </a:lvl3pPr>
            <a:lvl4pPr indent="0" lvl="3" rtl="0">
              <a:spcBef>
                <a:spcPts val="0"/>
              </a:spcBef>
              <a:spcAft>
                <a:spcPts val="0"/>
              </a:spcAft>
              <a:buSzPts val="1400"/>
              <a:buFont typeface="Arial"/>
              <a:buNone/>
              <a:defRPr sz="1800"/>
            </a:lvl4pPr>
            <a:lvl5pPr indent="0" lvl="4" rtl="0">
              <a:spcBef>
                <a:spcPts val="0"/>
              </a:spcBef>
              <a:spcAft>
                <a:spcPts val="0"/>
              </a:spcAft>
              <a:buSzPts val="1400"/>
              <a:buFont typeface="Arial"/>
              <a:buNone/>
              <a:defRPr sz="1800"/>
            </a:lvl5pPr>
            <a:lvl6pPr indent="0" lvl="5" rtl="0">
              <a:spcBef>
                <a:spcPts val="0"/>
              </a:spcBef>
              <a:spcAft>
                <a:spcPts val="0"/>
              </a:spcAft>
              <a:buSzPts val="1400"/>
              <a:buFont typeface="Arial"/>
              <a:buNone/>
              <a:defRPr sz="1800"/>
            </a:lvl6pPr>
            <a:lvl7pPr indent="0" lvl="6" rtl="0">
              <a:spcBef>
                <a:spcPts val="0"/>
              </a:spcBef>
              <a:spcAft>
                <a:spcPts val="0"/>
              </a:spcAft>
              <a:buSzPts val="1400"/>
              <a:buFont typeface="Arial"/>
              <a:buNone/>
              <a:defRPr sz="1800"/>
            </a:lvl7pPr>
            <a:lvl8pPr indent="0" lvl="7" rtl="0">
              <a:spcBef>
                <a:spcPts val="0"/>
              </a:spcBef>
              <a:spcAft>
                <a:spcPts val="0"/>
              </a:spcAft>
              <a:buSzPts val="1400"/>
              <a:buFont typeface="Arial"/>
              <a:buNone/>
              <a:defRPr sz="1800"/>
            </a:lvl8pPr>
            <a:lvl9pPr indent="0" lvl="8" rtl="0">
              <a:spcBef>
                <a:spcPts val="0"/>
              </a:spcBef>
              <a:spcAft>
                <a:spcPts val="0"/>
              </a:spcAft>
              <a:buSzPts val="1400"/>
              <a:buFont typeface="Arial"/>
              <a:buNone/>
              <a:defRPr sz="1800"/>
            </a:lvl9pPr>
          </a:lstStyle>
          <a:p/>
        </p:txBody>
      </p:sp>
      <p:sp>
        <p:nvSpPr>
          <p:cNvPr id="131" name="Google Shape;131;p30"/>
          <p:cNvSpPr txBox="1"/>
          <p:nvPr>
            <p:ph idx="1" type="body"/>
          </p:nvPr>
        </p:nvSpPr>
        <p:spPr>
          <a:xfrm>
            <a:off x="755575" y="1869672"/>
            <a:ext cx="3610800" cy="2592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1pPr>
            <a:lvl2pPr indent="-381000" lvl="1" marL="9144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32" name="Google Shape;132;p30"/>
          <p:cNvSpPr txBox="1"/>
          <p:nvPr>
            <p:ph idx="2" type="body"/>
          </p:nvPr>
        </p:nvSpPr>
        <p:spPr>
          <a:xfrm>
            <a:off x="4798367" y="1869672"/>
            <a:ext cx="3610800" cy="2592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1pPr>
            <a:lvl2pPr indent="-381000" lvl="1" marL="9144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Columns Content (Purple)">
  <p:cSld name="Title &amp; Columns Content (Purple)">
    <p:spTree>
      <p:nvGrpSpPr>
        <p:cNvPr id="133" name="Shape 133"/>
        <p:cNvGrpSpPr/>
        <p:nvPr/>
      </p:nvGrpSpPr>
      <p:grpSpPr>
        <a:xfrm>
          <a:off x="0" y="0"/>
          <a:ext cx="0" cy="0"/>
          <a:chOff x="0" y="0"/>
          <a:chExt cx="0" cy="0"/>
        </a:xfrm>
      </p:grpSpPr>
      <p:sp>
        <p:nvSpPr>
          <p:cNvPr id="134" name="Google Shape;134;p31"/>
          <p:cNvSpPr txBox="1"/>
          <p:nvPr>
            <p:ph type="title"/>
          </p:nvPr>
        </p:nvSpPr>
        <p:spPr>
          <a:xfrm>
            <a:off x="935595" y="1167593"/>
            <a:ext cx="7272900" cy="486000"/>
          </a:xfrm>
          <a:prstGeom prst="rect">
            <a:avLst/>
          </a:prstGeom>
          <a:solidFill>
            <a:srgbClr val="31859B"/>
          </a:solid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Clr>
                <a:schemeClr val="lt1"/>
              </a:buClr>
              <a:buSzPts val="1400"/>
              <a:buFont typeface="Arial"/>
              <a:buNone/>
              <a:defRPr b="1" i="0" sz="3200" u="none" cap="none" strike="noStrike">
                <a:solidFill>
                  <a:schemeClr val="lt1"/>
                </a:solidFill>
                <a:latin typeface="Arial"/>
                <a:ea typeface="Arial"/>
                <a:cs typeface="Arial"/>
                <a:sym typeface="Arial"/>
              </a:defRPr>
            </a:lvl1pPr>
            <a:lvl2pPr indent="0" lvl="1" rtl="0">
              <a:spcBef>
                <a:spcPts val="0"/>
              </a:spcBef>
              <a:spcAft>
                <a:spcPts val="0"/>
              </a:spcAft>
              <a:buSzPts val="1400"/>
              <a:buFont typeface="Arial"/>
              <a:buNone/>
              <a:defRPr sz="1800"/>
            </a:lvl2pPr>
            <a:lvl3pPr indent="0" lvl="2" rtl="0">
              <a:spcBef>
                <a:spcPts val="0"/>
              </a:spcBef>
              <a:spcAft>
                <a:spcPts val="0"/>
              </a:spcAft>
              <a:buSzPts val="1400"/>
              <a:buFont typeface="Arial"/>
              <a:buNone/>
              <a:defRPr sz="1800"/>
            </a:lvl3pPr>
            <a:lvl4pPr indent="0" lvl="3" rtl="0">
              <a:spcBef>
                <a:spcPts val="0"/>
              </a:spcBef>
              <a:spcAft>
                <a:spcPts val="0"/>
              </a:spcAft>
              <a:buSzPts val="1400"/>
              <a:buFont typeface="Arial"/>
              <a:buNone/>
              <a:defRPr sz="1800"/>
            </a:lvl4pPr>
            <a:lvl5pPr indent="0" lvl="4" rtl="0">
              <a:spcBef>
                <a:spcPts val="0"/>
              </a:spcBef>
              <a:spcAft>
                <a:spcPts val="0"/>
              </a:spcAft>
              <a:buSzPts val="1400"/>
              <a:buFont typeface="Arial"/>
              <a:buNone/>
              <a:defRPr sz="1800"/>
            </a:lvl5pPr>
            <a:lvl6pPr indent="0" lvl="5" rtl="0">
              <a:spcBef>
                <a:spcPts val="0"/>
              </a:spcBef>
              <a:spcAft>
                <a:spcPts val="0"/>
              </a:spcAft>
              <a:buSzPts val="1400"/>
              <a:buFont typeface="Arial"/>
              <a:buNone/>
              <a:defRPr sz="1800"/>
            </a:lvl6pPr>
            <a:lvl7pPr indent="0" lvl="6" rtl="0">
              <a:spcBef>
                <a:spcPts val="0"/>
              </a:spcBef>
              <a:spcAft>
                <a:spcPts val="0"/>
              </a:spcAft>
              <a:buSzPts val="1400"/>
              <a:buFont typeface="Arial"/>
              <a:buNone/>
              <a:defRPr sz="1800"/>
            </a:lvl7pPr>
            <a:lvl8pPr indent="0" lvl="7" rtl="0">
              <a:spcBef>
                <a:spcPts val="0"/>
              </a:spcBef>
              <a:spcAft>
                <a:spcPts val="0"/>
              </a:spcAft>
              <a:buSzPts val="1400"/>
              <a:buFont typeface="Arial"/>
              <a:buNone/>
              <a:defRPr sz="1800"/>
            </a:lvl8pPr>
            <a:lvl9pPr indent="0" lvl="8" rtl="0">
              <a:spcBef>
                <a:spcPts val="0"/>
              </a:spcBef>
              <a:spcAft>
                <a:spcPts val="0"/>
              </a:spcAft>
              <a:buSzPts val="1400"/>
              <a:buFont typeface="Arial"/>
              <a:buNone/>
              <a:defRPr sz="1800"/>
            </a:lvl9pPr>
          </a:lstStyle>
          <a:p/>
        </p:txBody>
      </p:sp>
      <p:sp>
        <p:nvSpPr>
          <p:cNvPr id="135" name="Google Shape;135;p31"/>
          <p:cNvSpPr txBox="1"/>
          <p:nvPr>
            <p:ph idx="1" type="body"/>
          </p:nvPr>
        </p:nvSpPr>
        <p:spPr>
          <a:xfrm>
            <a:off x="755575" y="1869672"/>
            <a:ext cx="3610800" cy="2592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1pPr>
            <a:lvl2pPr indent="-381000" lvl="1" marL="9144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36" name="Google Shape;136;p31"/>
          <p:cNvSpPr txBox="1"/>
          <p:nvPr>
            <p:ph idx="2" type="body"/>
          </p:nvPr>
        </p:nvSpPr>
        <p:spPr>
          <a:xfrm>
            <a:off x="4798367" y="1869672"/>
            <a:ext cx="3610800" cy="2592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1pPr>
            <a:lvl2pPr indent="-381000" lvl="1" marL="9144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137" name="Google Shape;137;p31"/>
          <p:cNvPicPr preferRelativeResize="0"/>
          <p:nvPr/>
        </p:nvPicPr>
        <p:blipFill rotWithShape="1">
          <a:blip r:embed="rId2">
            <a:alphaModFix/>
          </a:blip>
          <a:srcRect b="0" l="0" r="0" t="0"/>
          <a:stretch/>
        </p:blipFill>
        <p:spPr>
          <a:xfrm>
            <a:off x="0" y="4673637"/>
            <a:ext cx="9144000" cy="498300"/>
          </a:xfrm>
          <a:prstGeom prst="rect">
            <a:avLst/>
          </a:prstGeom>
          <a:noFill/>
          <a:ln>
            <a:noFill/>
          </a:ln>
        </p:spPr>
      </p:pic>
      <p:pic>
        <p:nvPicPr>
          <p:cNvPr id="138" name="Google Shape;138;p31"/>
          <p:cNvPicPr preferRelativeResize="0"/>
          <p:nvPr/>
        </p:nvPicPr>
        <p:blipFill rotWithShape="1">
          <a:blip r:embed="rId2">
            <a:alphaModFix/>
          </a:blip>
          <a:srcRect b="0" l="0" r="0" t="0"/>
          <a:stretch/>
        </p:blipFill>
        <p:spPr>
          <a:xfrm>
            <a:off x="-35139" y="4663770"/>
            <a:ext cx="9180600" cy="5004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Columns Content (Gold)">
  <p:cSld name="Title &amp; Columns Content (Gold)">
    <p:spTree>
      <p:nvGrpSpPr>
        <p:cNvPr id="139" name="Shape 139"/>
        <p:cNvGrpSpPr/>
        <p:nvPr/>
      </p:nvGrpSpPr>
      <p:grpSpPr>
        <a:xfrm>
          <a:off x="0" y="0"/>
          <a:ext cx="0" cy="0"/>
          <a:chOff x="0" y="0"/>
          <a:chExt cx="0" cy="0"/>
        </a:xfrm>
      </p:grpSpPr>
      <p:sp>
        <p:nvSpPr>
          <p:cNvPr id="140" name="Google Shape;140;p32"/>
          <p:cNvSpPr txBox="1"/>
          <p:nvPr>
            <p:ph type="title"/>
          </p:nvPr>
        </p:nvSpPr>
        <p:spPr>
          <a:xfrm>
            <a:off x="935595" y="1167593"/>
            <a:ext cx="7272900" cy="486000"/>
          </a:xfrm>
          <a:prstGeom prst="rect">
            <a:avLst/>
          </a:prstGeom>
          <a:solidFill>
            <a:srgbClr val="31859B"/>
          </a:solid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Clr>
                <a:schemeClr val="lt1"/>
              </a:buClr>
              <a:buSzPts val="1400"/>
              <a:buFont typeface="Arial"/>
              <a:buNone/>
              <a:defRPr b="1" i="0" sz="3200" u="none" cap="none" strike="noStrike">
                <a:solidFill>
                  <a:schemeClr val="lt1"/>
                </a:solidFill>
                <a:latin typeface="Arial"/>
                <a:ea typeface="Arial"/>
                <a:cs typeface="Arial"/>
                <a:sym typeface="Arial"/>
              </a:defRPr>
            </a:lvl1pPr>
            <a:lvl2pPr indent="0" lvl="1" rtl="0">
              <a:spcBef>
                <a:spcPts val="0"/>
              </a:spcBef>
              <a:spcAft>
                <a:spcPts val="0"/>
              </a:spcAft>
              <a:buSzPts val="1400"/>
              <a:buFont typeface="Arial"/>
              <a:buNone/>
              <a:defRPr sz="1800"/>
            </a:lvl2pPr>
            <a:lvl3pPr indent="0" lvl="2" rtl="0">
              <a:spcBef>
                <a:spcPts val="0"/>
              </a:spcBef>
              <a:spcAft>
                <a:spcPts val="0"/>
              </a:spcAft>
              <a:buSzPts val="1400"/>
              <a:buFont typeface="Arial"/>
              <a:buNone/>
              <a:defRPr sz="1800"/>
            </a:lvl3pPr>
            <a:lvl4pPr indent="0" lvl="3" rtl="0">
              <a:spcBef>
                <a:spcPts val="0"/>
              </a:spcBef>
              <a:spcAft>
                <a:spcPts val="0"/>
              </a:spcAft>
              <a:buSzPts val="1400"/>
              <a:buFont typeface="Arial"/>
              <a:buNone/>
              <a:defRPr sz="1800"/>
            </a:lvl4pPr>
            <a:lvl5pPr indent="0" lvl="4" rtl="0">
              <a:spcBef>
                <a:spcPts val="0"/>
              </a:spcBef>
              <a:spcAft>
                <a:spcPts val="0"/>
              </a:spcAft>
              <a:buSzPts val="1400"/>
              <a:buFont typeface="Arial"/>
              <a:buNone/>
              <a:defRPr sz="1800"/>
            </a:lvl5pPr>
            <a:lvl6pPr indent="0" lvl="5" rtl="0">
              <a:spcBef>
                <a:spcPts val="0"/>
              </a:spcBef>
              <a:spcAft>
                <a:spcPts val="0"/>
              </a:spcAft>
              <a:buSzPts val="1400"/>
              <a:buFont typeface="Arial"/>
              <a:buNone/>
              <a:defRPr sz="1800"/>
            </a:lvl6pPr>
            <a:lvl7pPr indent="0" lvl="6" rtl="0">
              <a:spcBef>
                <a:spcPts val="0"/>
              </a:spcBef>
              <a:spcAft>
                <a:spcPts val="0"/>
              </a:spcAft>
              <a:buSzPts val="1400"/>
              <a:buFont typeface="Arial"/>
              <a:buNone/>
              <a:defRPr sz="1800"/>
            </a:lvl7pPr>
            <a:lvl8pPr indent="0" lvl="7" rtl="0">
              <a:spcBef>
                <a:spcPts val="0"/>
              </a:spcBef>
              <a:spcAft>
                <a:spcPts val="0"/>
              </a:spcAft>
              <a:buSzPts val="1400"/>
              <a:buFont typeface="Arial"/>
              <a:buNone/>
              <a:defRPr sz="1800"/>
            </a:lvl8pPr>
            <a:lvl9pPr indent="0" lvl="8" rtl="0">
              <a:spcBef>
                <a:spcPts val="0"/>
              </a:spcBef>
              <a:spcAft>
                <a:spcPts val="0"/>
              </a:spcAft>
              <a:buSzPts val="1400"/>
              <a:buFont typeface="Arial"/>
              <a:buNone/>
              <a:defRPr sz="1800"/>
            </a:lvl9pPr>
          </a:lstStyle>
          <a:p/>
        </p:txBody>
      </p:sp>
      <p:sp>
        <p:nvSpPr>
          <p:cNvPr id="141" name="Google Shape;141;p32"/>
          <p:cNvSpPr txBox="1"/>
          <p:nvPr>
            <p:ph idx="1" type="body"/>
          </p:nvPr>
        </p:nvSpPr>
        <p:spPr>
          <a:xfrm>
            <a:off x="755575" y="1869672"/>
            <a:ext cx="3610800" cy="2592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1pPr>
            <a:lvl2pPr indent="-381000" lvl="1" marL="9144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42" name="Google Shape;142;p32"/>
          <p:cNvSpPr txBox="1"/>
          <p:nvPr>
            <p:ph idx="2" type="body"/>
          </p:nvPr>
        </p:nvSpPr>
        <p:spPr>
          <a:xfrm>
            <a:off x="4798367" y="1869672"/>
            <a:ext cx="3610800" cy="2592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1pPr>
            <a:lvl2pPr indent="-381000" lvl="1" marL="9144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143" name="Google Shape;143;p32"/>
          <p:cNvPicPr preferRelativeResize="0"/>
          <p:nvPr/>
        </p:nvPicPr>
        <p:blipFill rotWithShape="1">
          <a:blip r:embed="rId2">
            <a:alphaModFix/>
          </a:blip>
          <a:srcRect b="0" l="0" r="0" t="0"/>
          <a:stretch/>
        </p:blipFill>
        <p:spPr>
          <a:xfrm>
            <a:off x="0" y="4663975"/>
            <a:ext cx="9162900" cy="500100"/>
          </a:xfrm>
          <a:prstGeom prst="rect">
            <a:avLst/>
          </a:prstGeom>
          <a:noFill/>
          <a:ln>
            <a:noFill/>
          </a:ln>
        </p:spPr>
      </p:pic>
      <p:pic>
        <p:nvPicPr>
          <p:cNvPr id="144" name="Google Shape;144;p32"/>
          <p:cNvPicPr preferRelativeResize="0"/>
          <p:nvPr/>
        </p:nvPicPr>
        <p:blipFill rotWithShape="1">
          <a:blip r:embed="rId3">
            <a:alphaModFix/>
          </a:blip>
          <a:srcRect b="0" l="0" r="0" t="0"/>
          <a:stretch/>
        </p:blipFill>
        <p:spPr>
          <a:xfrm>
            <a:off x="0" y="4676034"/>
            <a:ext cx="9144000" cy="488100"/>
          </a:xfrm>
          <a:prstGeom prst="rect">
            <a:avLst/>
          </a:prstGeom>
          <a:noFill/>
          <a:ln>
            <a:noFill/>
          </a:ln>
        </p:spPr>
      </p:pic>
      <p:pic>
        <p:nvPicPr>
          <p:cNvPr id="145" name="Google Shape;145;p32"/>
          <p:cNvPicPr preferRelativeResize="0"/>
          <p:nvPr/>
        </p:nvPicPr>
        <p:blipFill rotWithShape="1">
          <a:blip r:embed="rId4">
            <a:alphaModFix/>
          </a:blip>
          <a:srcRect b="0" l="0" r="0" t="0"/>
          <a:stretch/>
        </p:blipFill>
        <p:spPr>
          <a:xfrm>
            <a:off x="0" y="4639695"/>
            <a:ext cx="9144000" cy="5244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png"/><Relationship Id="rId3" Type="http://schemas.openxmlformats.org/officeDocument/2006/relationships/slideLayout" Target="../slideLayouts/slideLayout12.xml"/><Relationship Id="rId4" Type="http://schemas.openxmlformats.org/officeDocument/2006/relationships/slideLayout" Target="../slideLayouts/slideLayout13.xml"/><Relationship Id="rId11" Type="http://schemas.openxmlformats.org/officeDocument/2006/relationships/slideLayout" Target="../slideLayouts/slideLayout20.xml"/><Relationship Id="rId10" Type="http://schemas.openxmlformats.org/officeDocument/2006/relationships/slideLayout" Target="../slideLayouts/slideLayout19.xml"/><Relationship Id="rId12" Type="http://schemas.openxmlformats.org/officeDocument/2006/relationships/theme" Target="../theme/theme2.xml"/><Relationship Id="rId9" Type="http://schemas.openxmlformats.org/officeDocument/2006/relationships/slideLayout" Target="../slideLayouts/slideLayout18.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10.png"/><Relationship Id="rId3" Type="http://schemas.openxmlformats.org/officeDocument/2006/relationships/slideLayout" Target="../slideLayouts/slideLayout21.xml"/><Relationship Id="rId4" Type="http://schemas.openxmlformats.org/officeDocument/2006/relationships/slideLayout" Target="../slideLayouts/slideLayout22.xml"/><Relationship Id="rId11" Type="http://schemas.openxmlformats.org/officeDocument/2006/relationships/slideLayout" Target="../slideLayouts/slideLayout29.xml"/><Relationship Id="rId10" Type="http://schemas.openxmlformats.org/officeDocument/2006/relationships/slideLayout" Target="../slideLayouts/slideLayout28.xml"/><Relationship Id="rId12" Type="http://schemas.openxmlformats.org/officeDocument/2006/relationships/theme" Target="../theme/theme3.xml"/><Relationship Id="rId9" Type="http://schemas.openxmlformats.org/officeDocument/2006/relationships/slideLayout" Target="../slideLayouts/slideLayout27.xml"/><Relationship Id="rId5" Type="http://schemas.openxmlformats.org/officeDocument/2006/relationships/slideLayout" Target="../slideLayouts/slideLayout23.xml"/><Relationship Id="rId6" Type="http://schemas.openxmlformats.org/officeDocument/2006/relationships/slideLayout" Target="../slideLayouts/slideLayout24.xml"/><Relationship Id="rId7" Type="http://schemas.openxmlformats.org/officeDocument/2006/relationships/slideLayout" Target="../slideLayouts/slideLayout25.xml"/><Relationship Id="rId8"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52" name="Google Shape;52;p13"/>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id="54" name="Google Shape;54;p13"/>
          <p:cNvPicPr preferRelativeResize="0"/>
          <p:nvPr/>
        </p:nvPicPr>
        <p:blipFill rotWithShape="1">
          <a:blip r:embed="rId1">
            <a:alphaModFix/>
          </a:blip>
          <a:srcRect b="0" l="0" r="0" t="0"/>
          <a:stretch/>
        </p:blipFill>
        <p:spPr>
          <a:xfrm>
            <a:off x="3012956" y="303497"/>
            <a:ext cx="3256799" cy="666600"/>
          </a:xfrm>
          <a:prstGeom prst="rect">
            <a:avLst/>
          </a:prstGeom>
          <a:noFill/>
          <a:ln>
            <a:noFill/>
          </a:ln>
        </p:spPr>
      </p:pic>
      <p:pic>
        <p:nvPicPr>
          <p:cNvPr id="55" name="Google Shape;55;p13"/>
          <p:cNvPicPr preferRelativeResize="0"/>
          <p:nvPr/>
        </p:nvPicPr>
        <p:blipFill rotWithShape="1">
          <a:blip r:embed="rId2">
            <a:alphaModFix/>
          </a:blip>
          <a:srcRect b="0" l="0" r="0" t="0"/>
          <a:stretch/>
        </p:blipFill>
        <p:spPr>
          <a:xfrm>
            <a:off x="-9525" y="4663975"/>
            <a:ext cx="9162901" cy="5001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8" name="Shape 98"/>
        <p:cNvGrpSpPr/>
        <p:nvPr/>
      </p:nvGrpSpPr>
      <p:grpSpPr>
        <a:xfrm>
          <a:off x="0" y="0"/>
          <a:ext cx="0" cy="0"/>
          <a:chOff x="0" y="0"/>
          <a:chExt cx="0" cy="0"/>
        </a:xfrm>
      </p:grpSpPr>
      <p:sp>
        <p:nvSpPr>
          <p:cNvPr id="99" name="Google Shape;99;p23"/>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100" name="Google Shape;100;p23"/>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888888"/>
              </a:buClr>
              <a:buSzPts val="1400"/>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101" name="Google Shape;101;p2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id="102" name="Google Shape;102;p23"/>
          <p:cNvPicPr preferRelativeResize="0"/>
          <p:nvPr/>
        </p:nvPicPr>
        <p:blipFill rotWithShape="1">
          <a:blip r:embed="rId1">
            <a:alphaModFix/>
          </a:blip>
          <a:srcRect b="0" l="0" r="0" t="0"/>
          <a:stretch/>
        </p:blipFill>
        <p:spPr>
          <a:xfrm>
            <a:off x="3012956" y="303497"/>
            <a:ext cx="3256800" cy="666600"/>
          </a:xfrm>
          <a:prstGeom prst="rect">
            <a:avLst/>
          </a:prstGeom>
          <a:noFill/>
          <a:ln>
            <a:noFill/>
          </a:ln>
        </p:spPr>
      </p:pic>
      <p:pic>
        <p:nvPicPr>
          <p:cNvPr id="103" name="Google Shape;103;p23"/>
          <p:cNvPicPr preferRelativeResize="0"/>
          <p:nvPr/>
        </p:nvPicPr>
        <p:blipFill rotWithShape="1">
          <a:blip r:embed="rId2">
            <a:alphaModFix/>
          </a:blip>
          <a:srcRect b="0" l="0" r="0" t="0"/>
          <a:stretch/>
        </p:blipFill>
        <p:spPr>
          <a:xfrm>
            <a:off x="-9525" y="4663975"/>
            <a:ext cx="9162900" cy="5001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6.xml"/><Relationship Id="rId3" Type="http://schemas.openxmlformats.org/officeDocument/2006/relationships/image" Target="../media/image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19.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8.png"/><Relationship Id="rId4" Type="http://schemas.openxmlformats.org/officeDocument/2006/relationships/image" Target="../media/image22.png"/><Relationship Id="rId5" Type="http://schemas.openxmlformats.org/officeDocument/2006/relationships/image" Target="../media/image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hyperlink" Target="http://www.diegorivera.org/" TargetMode="External"/><Relationship Id="rId4" Type="http://schemas.openxmlformats.org/officeDocument/2006/relationships/hyperlink" Target="http://www.diegorivera.org/"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hyperlink" Target="https://psycnet.apa.org/record/1992-07871-001" TargetMode="Externa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Relationship Id="rId3" Type="http://schemas.openxmlformats.org/officeDocument/2006/relationships/image" Target="../media/image32.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 Id="rId3" Type="http://schemas.openxmlformats.org/officeDocument/2006/relationships/image" Target="../media/image26.jpg"/><Relationship Id="rId4" Type="http://schemas.openxmlformats.org/officeDocument/2006/relationships/image" Target="../media/image28.jpg"/><Relationship Id="rId5" Type="http://schemas.openxmlformats.org/officeDocument/2006/relationships/image" Target="../media/image29.jpg"/><Relationship Id="rId6" Type="http://schemas.openxmlformats.org/officeDocument/2006/relationships/image" Target="../media/image2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9" name="Shape 149"/>
        <p:cNvGrpSpPr/>
        <p:nvPr/>
      </p:nvGrpSpPr>
      <p:grpSpPr>
        <a:xfrm>
          <a:off x="0" y="0"/>
          <a:ext cx="0" cy="0"/>
          <a:chOff x="0" y="0"/>
          <a:chExt cx="0" cy="0"/>
        </a:xfrm>
      </p:grpSpPr>
      <p:sp>
        <p:nvSpPr>
          <p:cNvPr id="150" name="Google Shape;150;p33"/>
          <p:cNvSpPr txBox="1"/>
          <p:nvPr>
            <p:ph type="ctrTitle"/>
          </p:nvPr>
        </p:nvSpPr>
        <p:spPr>
          <a:xfrm>
            <a:off x="685793" y="1383530"/>
            <a:ext cx="7772400" cy="11025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GB"/>
              <a:t>Reading </a:t>
            </a:r>
            <a:endParaRPr/>
          </a:p>
          <a:p>
            <a:pPr indent="0" lvl="0" marL="0" rtl="0" algn="ctr">
              <a:lnSpc>
                <a:spcPct val="100000"/>
              </a:lnSpc>
              <a:spcBef>
                <a:spcPts val="0"/>
              </a:spcBef>
              <a:spcAft>
                <a:spcPts val="0"/>
              </a:spcAft>
              <a:buSzPts val="1400"/>
              <a:buNone/>
            </a:pPr>
            <a:r>
              <a:rPr lang="en-GB"/>
              <a:t>Rebecca Dann @MissRD_83</a:t>
            </a:r>
            <a:endParaRPr/>
          </a:p>
        </p:txBody>
      </p:sp>
      <p:sp>
        <p:nvSpPr>
          <p:cNvPr id="151" name="Google Shape;151;p33"/>
          <p:cNvSpPr txBox="1"/>
          <p:nvPr>
            <p:ph idx="1" type="subTitle"/>
          </p:nvPr>
        </p:nvSpPr>
        <p:spPr>
          <a:xfrm>
            <a:off x="799526" y="2571750"/>
            <a:ext cx="6847200" cy="465300"/>
          </a:xfrm>
          <a:prstGeom prst="rect">
            <a:avLst/>
          </a:prstGeom>
          <a:noFill/>
          <a:ln>
            <a:noFill/>
          </a:ln>
        </p:spPr>
        <p:txBody>
          <a:bodyPr anchorCtr="0" anchor="t" bIns="91425" lIns="91425" spcFirstLastPara="1" rIns="91425" wrap="square" tIns="91425">
            <a:noAutofit/>
          </a:bodyPr>
          <a:lstStyle/>
          <a:p>
            <a:pPr indent="0" lvl="0" marL="457200" rtl="0" algn="ctr">
              <a:spcBef>
                <a:spcPts val="480"/>
              </a:spcBef>
              <a:spcAft>
                <a:spcPts val="0"/>
              </a:spcAft>
              <a:buClr>
                <a:schemeClr val="dk1"/>
              </a:buClr>
              <a:buSzPts val="1400"/>
              <a:buFont typeface="Arial"/>
              <a:buNone/>
            </a:pPr>
            <a:r>
              <a:rPr lang="en-GB" sz="2600"/>
              <a:t>‘Reading is the master skill of the school.’ Alex Quigley</a:t>
            </a:r>
            <a:endParaRPr sz="2600"/>
          </a:p>
          <a:p>
            <a:pPr indent="0" lvl="0" marL="0" rtl="0" algn="l">
              <a:lnSpc>
                <a:spcPct val="100000"/>
              </a:lnSpc>
              <a:spcBef>
                <a:spcPts val="480"/>
              </a:spcBef>
              <a:spcAft>
                <a:spcPts val="0"/>
              </a:spcAft>
              <a:buSzPts val="1400"/>
              <a:buNone/>
            </a:pPr>
            <a:r>
              <a:t/>
            </a:r>
            <a:endParaRPr sz="1800"/>
          </a:p>
          <a:p>
            <a:pPr indent="0" lvl="0" marL="457200" rtl="0" algn="l">
              <a:lnSpc>
                <a:spcPct val="100000"/>
              </a:lnSpc>
              <a:spcBef>
                <a:spcPts val="480"/>
              </a:spcBef>
              <a:spcAft>
                <a:spcPts val="0"/>
              </a:spcAft>
              <a:buSzPts val="1400"/>
              <a:buNone/>
            </a:pPr>
            <a:r>
              <a:t/>
            </a:r>
            <a:endParaRPr sz="1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7" name="Shape 207"/>
        <p:cNvGrpSpPr/>
        <p:nvPr/>
      </p:nvGrpSpPr>
      <p:grpSpPr>
        <a:xfrm>
          <a:off x="0" y="0"/>
          <a:ext cx="0" cy="0"/>
          <a:chOff x="0" y="0"/>
          <a:chExt cx="0" cy="0"/>
        </a:xfrm>
      </p:grpSpPr>
      <p:sp>
        <p:nvSpPr>
          <p:cNvPr id="208" name="Google Shape;208;p42"/>
          <p:cNvSpPr txBox="1"/>
          <p:nvPr>
            <p:ph type="title"/>
          </p:nvPr>
        </p:nvSpPr>
        <p:spPr>
          <a:xfrm>
            <a:off x="935600" y="1167602"/>
            <a:ext cx="7272900" cy="650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GB"/>
              <a:t>What can all teachers do?</a:t>
            </a:r>
            <a:endParaRPr/>
          </a:p>
        </p:txBody>
      </p:sp>
      <p:sp>
        <p:nvSpPr>
          <p:cNvPr id="209" name="Google Shape;209;p42"/>
          <p:cNvSpPr txBox="1"/>
          <p:nvPr>
            <p:ph idx="1" type="body"/>
          </p:nvPr>
        </p:nvSpPr>
        <p:spPr>
          <a:xfrm>
            <a:off x="457200" y="1869672"/>
            <a:ext cx="8229600" cy="2592300"/>
          </a:xfrm>
          <a:prstGeom prst="rect">
            <a:avLst/>
          </a:prstGeom>
        </p:spPr>
        <p:txBody>
          <a:bodyPr anchorCtr="0" anchor="t" bIns="91425" lIns="91425" spcFirstLastPara="1" rIns="91425" wrap="square" tIns="91425">
            <a:noAutofit/>
          </a:bodyPr>
          <a:lstStyle/>
          <a:p>
            <a:pPr indent="-317500" lvl="0" marL="457200" rtl="0" algn="l">
              <a:spcBef>
                <a:spcPts val="480"/>
              </a:spcBef>
              <a:spcAft>
                <a:spcPts val="0"/>
              </a:spcAft>
              <a:buSzPts val="1400"/>
              <a:buChar char="●"/>
            </a:pPr>
            <a:r>
              <a:rPr lang="en-GB"/>
              <a:t>Be a reader</a:t>
            </a:r>
            <a:endParaRPr/>
          </a:p>
          <a:p>
            <a:pPr indent="-317500" lvl="0" marL="457200" rtl="0" algn="l">
              <a:spcBef>
                <a:spcPts val="0"/>
              </a:spcBef>
              <a:spcAft>
                <a:spcPts val="0"/>
              </a:spcAft>
              <a:buSzPts val="1400"/>
              <a:buChar char="●"/>
            </a:pPr>
            <a:r>
              <a:rPr lang="en-GB"/>
              <a:t>Model fluent and expressive reading aloud</a:t>
            </a:r>
            <a:endParaRPr/>
          </a:p>
          <a:p>
            <a:pPr indent="-317500" lvl="0" marL="457200" rtl="0" algn="l">
              <a:spcBef>
                <a:spcPts val="0"/>
              </a:spcBef>
              <a:spcAft>
                <a:spcPts val="0"/>
              </a:spcAft>
              <a:buSzPts val="1400"/>
              <a:buChar char="●"/>
            </a:pPr>
            <a:r>
              <a:rPr lang="en-GB"/>
              <a:t>Model effective reading skills</a:t>
            </a:r>
            <a:endParaRPr/>
          </a:p>
          <a:p>
            <a:pPr indent="-317500" lvl="0" marL="457200" rtl="0" algn="l">
              <a:spcBef>
                <a:spcPts val="0"/>
              </a:spcBef>
              <a:spcAft>
                <a:spcPts val="0"/>
              </a:spcAft>
              <a:buSzPts val="1400"/>
              <a:buChar char="●"/>
            </a:pPr>
            <a:r>
              <a:rPr lang="en-GB"/>
              <a:t>Provide reading opportunities</a:t>
            </a:r>
            <a:endParaRPr/>
          </a:p>
          <a:p>
            <a:pPr indent="-317500" lvl="0" marL="457200" rtl="0" algn="l">
              <a:spcBef>
                <a:spcPts val="0"/>
              </a:spcBef>
              <a:spcAft>
                <a:spcPts val="0"/>
              </a:spcAft>
              <a:buSzPts val="1400"/>
              <a:buChar char="●"/>
            </a:pPr>
            <a:r>
              <a:rPr lang="en-GB"/>
              <a:t>Explicitly teach vocabulary and background knowledge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xEl>
                                              <p:pRg end="0" st="0"/>
                                            </p:txEl>
                                          </p:spTgt>
                                        </p:tgtEl>
                                        <p:attrNameLst>
                                          <p:attrName>style.visibility</p:attrName>
                                        </p:attrNameLst>
                                      </p:cBhvr>
                                      <p:to>
                                        <p:strVal val="visible"/>
                                      </p:to>
                                    </p:set>
                                    <p:animEffect filter="fade" transition="in">
                                      <p:cBhvr>
                                        <p:cTn dur="1000"/>
                                        <p:tgtEl>
                                          <p:spTgt spid="20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xEl>
                                              <p:pRg end="1" st="1"/>
                                            </p:txEl>
                                          </p:spTgt>
                                        </p:tgtEl>
                                        <p:attrNameLst>
                                          <p:attrName>style.visibility</p:attrName>
                                        </p:attrNameLst>
                                      </p:cBhvr>
                                      <p:to>
                                        <p:strVal val="visible"/>
                                      </p:to>
                                    </p:set>
                                    <p:animEffect filter="fade" transition="in">
                                      <p:cBhvr>
                                        <p:cTn dur="1000"/>
                                        <p:tgtEl>
                                          <p:spTgt spid="20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xEl>
                                              <p:pRg end="2" st="2"/>
                                            </p:txEl>
                                          </p:spTgt>
                                        </p:tgtEl>
                                        <p:attrNameLst>
                                          <p:attrName>style.visibility</p:attrName>
                                        </p:attrNameLst>
                                      </p:cBhvr>
                                      <p:to>
                                        <p:strVal val="visible"/>
                                      </p:to>
                                    </p:set>
                                    <p:animEffect filter="fade" transition="in">
                                      <p:cBhvr>
                                        <p:cTn dur="1000"/>
                                        <p:tgtEl>
                                          <p:spTgt spid="20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xEl>
                                              <p:pRg end="3" st="3"/>
                                            </p:txEl>
                                          </p:spTgt>
                                        </p:tgtEl>
                                        <p:attrNameLst>
                                          <p:attrName>style.visibility</p:attrName>
                                        </p:attrNameLst>
                                      </p:cBhvr>
                                      <p:to>
                                        <p:strVal val="visible"/>
                                      </p:to>
                                    </p:set>
                                    <p:animEffect filter="fade" transition="in">
                                      <p:cBhvr>
                                        <p:cTn dur="1000"/>
                                        <p:tgtEl>
                                          <p:spTgt spid="20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xEl>
                                              <p:pRg end="4" st="4"/>
                                            </p:txEl>
                                          </p:spTgt>
                                        </p:tgtEl>
                                        <p:attrNameLst>
                                          <p:attrName>style.visibility</p:attrName>
                                        </p:attrNameLst>
                                      </p:cBhvr>
                                      <p:to>
                                        <p:strVal val="visible"/>
                                      </p:to>
                                    </p:set>
                                    <p:animEffect filter="fade" transition="in">
                                      <p:cBhvr>
                                        <p:cTn dur="1000"/>
                                        <p:tgtEl>
                                          <p:spTgt spid="209">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3" name="Shape 213"/>
        <p:cNvGrpSpPr/>
        <p:nvPr/>
      </p:nvGrpSpPr>
      <p:grpSpPr>
        <a:xfrm>
          <a:off x="0" y="0"/>
          <a:ext cx="0" cy="0"/>
          <a:chOff x="0" y="0"/>
          <a:chExt cx="0" cy="0"/>
        </a:xfrm>
      </p:grpSpPr>
      <p:sp>
        <p:nvSpPr>
          <p:cNvPr id="214" name="Google Shape;214;p43"/>
          <p:cNvSpPr txBox="1"/>
          <p:nvPr>
            <p:ph type="ctrTitle"/>
          </p:nvPr>
        </p:nvSpPr>
        <p:spPr>
          <a:xfrm>
            <a:off x="683568" y="1491630"/>
            <a:ext cx="7772400" cy="1102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a:t>Teaching Reading Strategies</a:t>
            </a:r>
            <a:endParaRPr/>
          </a:p>
        </p:txBody>
      </p:sp>
      <p:sp>
        <p:nvSpPr>
          <p:cNvPr id="215" name="Google Shape;215;p43"/>
          <p:cNvSpPr txBox="1"/>
          <p:nvPr>
            <p:ph idx="1" type="subTitle"/>
          </p:nvPr>
        </p:nvSpPr>
        <p:spPr>
          <a:xfrm>
            <a:off x="1369367" y="2808461"/>
            <a:ext cx="6400800" cy="465300"/>
          </a:xfrm>
          <a:prstGeom prst="rect">
            <a:avLst/>
          </a:prstGeom>
        </p:spPr>
        <p:txBody>
          <a:bodyPr anchorCtr="0" anchor="t" bIns="91425" lIns="91425" spcFirstLastPara="1" rIns="91425" wrap="square" tIns="91425">
            <a:noAutofit/>
          </a:bodyPr>
          <a:lstStyle/>
          <a:p>
            <a:pPr indent="0" lvl="0" marL="0" rtl="0" algn="ctr">
              <a:spcBef>
                <a:spcPts val="64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9" name="Shape 219"/>
        <p:cNvGrpSpPr/>
        <p:nvPr/>
      </p:nvGrpSpPr>
      <p:grpSpPr>
        <a:xfrm>
          <a:off x="0" y="0"/>
          <a:ext cx="0" cy="0"/>
          <a:chOff x="0" y="0"/>
          <a:chExt cx="0" cy="0"/>
        </a:xfrm>
      </p:grpSpPr>
      <p:sp>
        <p:nvSpPr>
          <p:cNvPr id="220" name="Google Shape;220;p44"/>
          <p:cNvSpPr txBox="1"/>
          <p:nvPr>
            <p:ph type="title"/>
          </p:nvPr>
        </p:nvSpPr>
        <p:spPr>
          <a:xfrm>
            <a:off x="935600" y="1167601"/>
            <a:ext cx="7272900" cy="56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a:t>Reading with a Goal</a:t>
            </a:r>
            <a:endParaRPr/>
          </a:p>
        </p:txBody>
      </p:sp>
      <p:sp>
        <p:nvSpPr>
          <p:cNvPr id="221" name="Google Shape;221;p44"/>
          <p:cNvSpPr txBox="1"/>
          <p:nvPr>
            <p:ph idx="1" type="body"/>
          </p:nvPr>
        </p:nvSpPr>
        <p:spPr>
          <a:xfrm>
            <a:off x="457200" y="1869672"/>
            <a:ext cx="8229600" cy="2592300"/>
          </a:xfrm>
          <a:prstGeom prst="rect">
            <a:avLst/>
          </a:prstGeom>
        </p:spPr>
        <p:txBody>
          <a:bodyPr anchorCtr="0" anchor="t" bIns="91425" lIns="91425" spcFirstLastPara="1" rIns="91425" wrap="square" tIns="91425">
            <a:noAutofit/>
          </a:bodyPr>
          <a:lstStyle/>
          <a:p>
            <a:pPr indent="0" lvl="0" marL="0" rtl="0" algn="l">
              <a:spcBef>
                <a:spcPts val="480"/>
              </a:spcBef>
              <a:spcAft>
                <a:spcPts val="0"/>
              </a:spcAft>
              <a:buNone/>
            </a:pPr>
            <a:r>
              <a:rPr lang="en-GB"/>
              <a:t>‘Carefully framing our instructions for reading with specific goals, and sometimes different roles, will help both recall of what is read, but also deepen understanding.’</a:t>
            </a:r>
            <a:endParaRPr/>
          </a:p>
          <a:p>
            <a:pPr indent="0" lvl="0" marL="0" rtl="0" algn="l">
              <a:spcBef>
                <a:spcPts val="480"/>
              </a:spcBef>
              <a:spcAft>
                <a:spcPts val="0"/>
              </a:spcAft>
              <a:buNone/>
            </a:pPr>
            <a:r>
              <a:rPr lang="en-GB"/>
              <a:t>Alex Quigley, Closing the Reading Gap</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5" name="Shape 225"/>
        <p:cNvGrpSpPr/>
        <p:nvPr/>
      </p:nvGrpSpPr>
      <p:grpSpPr>
        <a:xfrm>
          <a:off x="0" y="0"/>
          <a:ext cx="0" cy="0"/>
          <a:chOff x="0" y="0"/>
          <a:chExt cx="0" cy="0"/>
        </a:xfrm>
      </p:grpSpPr>
      <p:sp>
        <p:nvSpPr>
          <p:cNvPr id="226" name="Google Shape;226;p45"/>
          <p:cNvSpPr txBox="1"/>
          <p:nvPr>
            <p:ph type="title"/>
          </p:nvPr>
        </p:nvSpPr>
        <p:spPr>
          <a:xfrm>
            <a:off x="935600" y="1167602"/>
            <a:ext cx="7272900" cy="610200"/>
          </a:xfrm>
          <a:prstGeom prst="rect">
            <a:avLst/>
          </a:prstGeom>
          <a:solidFill>
            <a:srgbClr val="31859B"/>
          </a:solid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GB"/>
              <a:t>Reciprocal Reading Strategies </a:t>
            </a:r>
            <a:endParaRPr/>
          </a:p>
        </p:txBody>
      </p:sp>
      <p:sp>
        <p:nvSpPr>
          <p:cNvPr id="227" name="Google Shape;227;p45"/>
          <p:cNvSpPr txBox="1"/>
          <p:nvPr>
            <p:ph idx="1" type="body"/>
          </p:nvPr>
        </p:nvSpPr>
        <p:spPr>
          <a:xfrm>
            <a:off x="457200" y="1869672"/>
            <a:ext cx="8229600" cy="2592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480"/>
              </a:spcBef>
              <a:spcAft>
                <a:spcPts val="0"/>
              </a:spcAft>
              <a:buSzPts val="1400"/>
              <a:buNone/>
            </a:pPr>
            <a:r>
              <a:t/>
            </a:r>
            <a:endParaRPr sz="400"/>
          </a:p>
          <a:p>
            <a:pPr indent="-317500" lvl="0" marL="457200" rtl="0" algn="l">
              <a:lnSpc>
                <a:spcPct val="100000"/>
              </a:lnSpc>
              <a:spcBef>
                <a:spcPts val="480"/>
              </a:spcBef>
              <a:spcAft>
                <a:spcPts val="0"/>
              </a:spcAft>
              <a:buSzPts val="1400"/>
              <a:buAutoNum type="arabicPeriod"/>
            </a:pPr>
            <a:r>
              <a:rPr lang="en-GB"/>
              <a:t>Predicting</a:t>
            </a:r>
            <a:endParaRPr/>
          </a:p>
          <a:p>
            <a:pPr indent="-317500" lvl="0" marL="457200" rtl="0" algn="l">
              <a:lnSpc>
                <a:spcPct val="100000"/>
              </a:lnSpc>
              <a:spcBef>
                <a:spcPts val="0"/>
              </a:spcBef>
              <a:spcAft>
                <a:spcPts val="0"/>
              </a:spcAft>
              <a:buSzPts val="1400"/>
              <a:buAutoNum type="arabicPeriod"/>
            </a:pPr>
            <a:r>
              <a:rPr lang="en-GB"/>
              <a:t>Clarifying</a:t>
            </a:r>
            <a:endParaRPr/>
          </a:p>
          <a:p>
            <a:pPr indent="-317500" lvl="0" marL="457200" rtl="0" algn="l">
              <a:lnSpc>
                <a:spcPct val="100000"/>
              </a:lnSpc>
              <a:spcBef>
                <a:spcPts val="0"/>
              </a:spcBef>
              <a:spcAft>
                <a:spcPts val="0"/>
              </a:spcAft>
              <a:buSzPts val="1400"/>
              <a:buAutoNum type="arabicPeriod"/>
            </a:pPr>
            <a:r>
              <a:rPr lang="en-GB"/>
              <a:t>Questioning</a:t>
            </a:r>
            <a:endParaRPr/>
          </a:p>
          <a:p>
            <a:pPr indent="-317500" lvl="0" marL="457200" rtl="0" algn="l">
              <a:lnSpc>
                <a:spcPct val="100000"/>
              </a:lnSpc>
              <a:spcBef>
                <a:spcPts val="0"/>
              </a:spcBef>
              <a:spcAft>
                <a:spcPts val="0"/>
              </a:spcAft>
              <a:buSzPts val="1400"/>
              <a:buAutoNum type="arabicPeriod"/>
            </a:pPr>
            <a:r>
              <a:rPr lang="en-GB"/>
              <a:t>Summarising</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1" name="Shape 231"/>
        <p:cNvGrpSpPr/>
        <p:nvPr/>
      </p:nvGrpSpPr>
      <p:grpSpPr>
        <a:xfrm>
          <a:off x="0" y="0"/>
          <a:ext cx="0" cy="0"/>
          <a:chOff x="0" y="0"/>
          <a:chExt cx="0" cy="0"/>
        </a:xfrm>
      </p:grpSpPr>
      <p:sp>
        <p:nvSpPr>
          <p:cNvPr id="232" name="Google Shape;232;p46"/>
          <p:cNvSpPr txBox="1"/>
          <p:nvPr>
            <p:ph idx="1" type="body"/>
          </p:nvPr>
        </p:nvSpPr>
        <p:spPr>
          <a:xfrm>
            <a:off x="457200" y="1034101"/>
            <a:ext cx="8229600" cy="3075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sz="1500">
                <a:solidFill>
                  <a:srgbClr val="7030A0"/>
                </a:solidFill>
              </a:rPr>
              <a:t>Predict</a:t>
            </a:r>
            <a:endParaRPr b="1" sz="1500">
              <a:solidFill>
                <a:srgbClr val="7030A0"/>
              </a:solidFill>
            </a:endParaRPr>
          </a:p>
          <a:p>
            <a:pPr indent="0" lvl="0" marL="0" rtl="0" algn="l">
              <a:spcBef>
                <a:spcPts val="0"/>
              </a:spcBef>
              <a:spcAft>
                <a:spcPts val="0"/>
              </a:spcAft>
              <a:buNone/>
            </a:pPr>
            <a:r>
              <a:rPr b="1" lang="en-GB" sz="1500">
                <a:solidFill>
                  <a:srgbClr val="205968"/>
                </a:solidFill>
              </a:rPr>
              <a:t>Activate prior learning</a:t>
            </a:r>
            <a:endParaRPr b="1" sz="1500">
              <a:solidFill>
                <a:srgbClr val="205968"/>
              </a:solidFill>
            </a:endParaRPr>
          </a:p>
          <a:p>
            <a:pPr indent="0" lvl="0" marL="0" rtl="0" algn="l">
              <a:spcBef>
                <a:spcPts val="0"/>
              </a:spcBef>
              <a:spcAft>
                <a:spcPts val="0"/>
              </a:spcAft>
              <a:buNone/>
            </a:pPr>
            <a:r>
              <a:rPr lang="en-GB" sz="1500">
                <a:solidFill>
                  <a:srgbClr val="000000"/>
                </a:solidFill>
              </a:rPr>
              <a:t>Examples:</a:t>
            </a:r>
            <a:endParaRPr sz="1500">
              <a:solidFill>
                <a:srgbClr val="000000"/>
              </a:solidFill>
            </a:endParaRPr>
          </a:p>
          <a:p>
            <a:pPr indent="0" lvl="0" marL="0" rtl="0" algn="l">
              <a:spcBef>
                <a:spcPts val="0"/>
              </a:spcBef>
              <a:spcAft>
                <a:spcPts val="0"/>
              </a:spcAft>
              <a:buNone/>
            </a:pPr>
            <a:r>
              <a:rPr lang="en-GB" sz="1500">
                <a:solidFill>
                  <a:srgbClr val="000000"/>
                </a:solidFill>
              </a:rPr>
              <a:t>What did we learn last lesson about this topic?</a:t>
            </a:r>
            <a:endParaRPr sz="1500">
              <a:solidFill>
                <a:srgbClr val="000000"/>
              </a:solidFill>
            </a:endParaRPr>
          </a:p>
          <a:p>
            <a:pPr indent="0" lvl="0" marL="0" rtl="0" algn="l">
              <a:spcBef>
                <a:spcPts val="0"/>
              </a:spcBef>
              <a:spcAft>
                <a:spcPts val="0"/>
              </a:spcAft>
              <a:buNone/>
            </a:pPr>
            <a:r>
              <a:rPr lang="en-GB" sz="1500">
                <a:solidFill>
                  <a:srgbClr val="000000"/>
                </a:solidFill>
              </a:rPr>
              <a:t>What do you already know about…?</a:t>
            </a:r>
            <a:endParaRPr sz="1500">
              <a:solidFill>
                <a:srgbClr val="000000"/>
              </a:solidFill>
            </a:endParaRPr>
          </a:p>
          <a:p>
            <a:pPr indent="0" lvl="0" marL="0" rtl="0" algn="l">
              <a:spcBef>
                <a:spcPts val="0"/>
              </a:spcBef>
              <a:spcAft>
                <a:spcPts val="0"/>
              </a:spcAft>
              <a:buNone/>
            </a:pPr>
            <a:r>
              <a:rPr lang="en-GB" sz="1500">
                <a:solidFill>
                  <a:srgbClr val="000000"/>
                </a:solidFill>
              </a:rPr>
              <a:t>What do you think…?</a:t>
            </a:r>
            <a:endParaRPr sz="1500">
              <a:solidFill>
                <a:srgbClr val="000000"/>
              </a:solidFill>
            </a:endParaRPr>
          </a:p>
          <a:p>
            <a:pPr indent="0" lvl="0" marL="0" rtl="0" algn="l">
              <a:spcBef>
                <a:spcPts val="0"/>
              </a:spcBef>
              <a:spcAft>
                <a:spcPts val="0"/>
              </a:spcAft>
              <a:buNone/>
            </a:pPr>
            <a:r>
              <a:rPr lang="en-GB" sz="1500">
                <a:solidFill>
                  <a:srgbClr val="000000"/>
                </a:solidFill>
              </a:rPr>
              <a:t>What methods might we need for this question?</a:t>
            </a:r>
            <a:endParaRPr sz="1500">
              <a:solidFill>
                <a:srgbClr val="000000"/>
              </a:solidFill>
            </a:endParaRPr>
          </a:p>
          <a:p>
            <a:pPr indent="0" lvl="0" marL="0" rtl="0" algn="l">
              <a:spcBef>
                <a:spcPts val="0"/>
              </a:spcBef>
              <a:spcAft>
                <a:spcPts val="0"/>
              </a:spcAft>
              <a:buNone/>
            </a:pPr>
            <a:r>
              <a:t/>
            </a:r>
            <a:endParaRPr sz="1500">
              <a:solidFill>
                <a:srgbClr val="000000"/>
              </a:solidFill>
            </a:endParaRPr>
          </a:p>
          <a:p>
            <a:pPr indent="0" lvl="0" marL="0" rtl="0" algn="l">
              <a:spcBef>
                <a:spcPts val="0"/>
              </a:spcBef>
              <a:spcAft>
                <a:spcPts val="0"/>
              </a:spcAft>
              <a:buNone/>
            </a:pPr>
            <a:r>
              <a:rPr b="1" lang="en-GB" sz="1500">
                <a:solidFill>
                  <a:srgbClr val="7030A0"/>
                </a:solidFill>
              </a:rPr>
              <a:t>Question</a:t>
            </a:r>
            <a:endParaRPr b="1" sz="1500">
              <a:solidFill>
                <a:srgbClr val="7030A0"/>
              </a:solidFill>
            </a:endParaRPr>
          </a:p>
          <a:p>
            <a:pPr indent="0" lvl="0" marL="0" rtl="0" algn="l">
              <a:spcBef>
                <a:spcPts val="0"/>
              </a:spcBef>
              <a:spcAft>
                <a:spcPts val="0"/>
              </a:spcAft>
              <a:buNone/>
            </a:pPr>
            <a:r>
              <a:rPr b="1" lang="en-GB" sz="1500">
                <a:solidFill>
                  <a:srgbClr val="205968"/>
                </a:solidFill>
              </a:rPr>
              <a:t>Give students a question to find the answer to whilst reading.</a:t>
            </a:r>
            <a:endParaRPr b="1" sz="1500">
              <a:solidFill>
                <a:srgbClr val="205968"/>
              </a:solidFill>
            </a:endParaRPr>
          </a:p>
          <a:p>
            <a:pPr indent="0" lvl="0" marL="0" rtl="0" algn="l">
              <a:spcBef>
                <a:spcPts val="0"/>
              </a:spcBef>
              <a:spcAft>
                <a:spcPts val="0"/>
              </a:spcAft>
              <a:buNone/>
            </a:pPr>
            <a:r>
              <a:rPr b="1" lang="en-GB" sz="1500">
                <a:solidFill>
                  <a:srgbClr val="205968"/>
                </a:solidFill>
              </a:rPr>
              <a:t>Ask questions to monitor understanding.</a:t>
            </a:r>
            <a:endParaRPr b="1" sz="1500">
              <a:solidFill>
                <a:srgbClr val="205968"/>
              </a:solidFill>
            </a:endParaRPr>
          </a:p>
          <a:p>
            <a:pPr indent="0" lvl="0" marL="0" rtl="0" algn="l">
              <a:spcBef>
                <a:spcPts val="0"/>
              </a:spcBef>
              <a:spcAft>
                <a:spcPts val="0"/>
              </a:spcAft>
              <a:buNone/>
            </a:pPr>
            <a:r>
              <a:rPr lang="en-GB" sz="1500">
                <a:solidFill>
                  <a:srgbClr val="000000"/>
                </a:solidFill>
              </a:rPr>
              <a:t>Examples:</a:t>
            </a:r>
            <a:endParaRPr sz="1500">
              <a:solidFill>
                <a:srgbClr val="000000"/>
              </a:solidFill>
            </a:endParaRPr>
          </a:p>
          <a:p>
            <a:pPr indent="0" lvl="0" marL="0" rtl="0" algn="l">
              <a:spcBef>
                <a:spcPts val="0"/>
              </a:spcBef>
              <a:spcAft>
                <a:spcPts val="0"/>
              </a:spcAft>
              <a:buNone/>
            </a:pPr>
            <a:r>
              <a:rPr lang="en-GB" sz="1500">
                <a:solidFill>
                  <a:srgbClr val="000000"/>
                </a:solidFill>
              </a:rPr>
              <a:t>Who,what,where,why,how?</a:t>
            </a:r>
            <a:endParaRPr sz="1500">
              <a:solidFill>
                <a:srgbClr val="000000"/>
              </a:solidFill>
            </a:endParaRPr>
          </a:p>
          <a:p>
            <a:pPr indent="0" lvl="0" marL="0" rtl="0" algn="l">
              <a:spcBef>
                <a:spcPts val="0"/>
              </a:spcBef>
              <a:spcAft>
                <a:spcPts val="0"/>
              </a:spcAft>
              <a:buNone/>
            </a:pPr>
            <a:r>
              <a:rPr lang="en-GB" sz="1500">
                <a:solidFill>
                  <a:srgbClr val="000000"/>
                </a:solidFill>
              </a:rPr>
              <a:t>What have you learnt so far about…?</a:t>
            </a:r>
            <a:endParaRPr sz="1500">
              <a:solidFill>
                <a:srgbClr val="000000"/>
              </a:solidFill>
            </a:endParaRPr>
          </a:p>
          <a:p>
            <a:pPr indent="0" lvl="0" marL="0" rtl="0" algn="l">
              <a:spcBef>
                <a:spcPts val="0"/>
              </a:spcBef>
              <a:spcAft>
                <a:spcPts val="0"/>
              </a:spcAft>
              <a:buNone/>
            </a:pPr>
            <a:r>
              <a:rPr lang="en-GB" sz="1500">
                <a:solidFill>
                  <a:srgbClr val="000000"/>
                </a:solidFill>
              </a:rPr>
              <a:t>Why is that word/sentence/point important?</a:t>
            </a:r>
            <a:endParaRPr sz="1500">
              <a:solidFill>
                <a:srgbClr val="000000"/>
              </a:solidFill>
            </a:endParaRPr>
          </a:p>
          <a:p>
            <a:pPr indent="0" lvl="0" marL="0" rtl="0" algn="l">
              <a:spcBef>
                <a:spcPts val="48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6" name="Shape 236"/>
        <p:cNvGrpSpPr/>
        <p:nvPr/>
      </p:nvGrpSpPr>
      <p:grpSpPr>
        <a:xfrm>
          <a:off x="0" y="0"/>
          <a:ext cx="0" cy="0"/>
          <a:chOff x="0" y="0"/>
          <a:chExt cx="0" cy="0"/>
        </a:xfrm>
      </p:grpSpPr>
      <p:sp>
        <p:nvSpPr>
          <p:cNvPr id="237" name="Google Shape;237;p47"/>
          <p:cNvSpPr txBox="1"/>
          <p:nvPr>
            <p:ph idx="1" type="body"/>
          </p:nvPr>
        </p:nvSpPr>
        <p:spPr>
          <a:xfrm>
            <a:off x="457200" y="1096151"/>
            <a:ext cx="8229600" cy="3365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500">
                <a:solidFill>
                  <a:srgbClr val="7030A0"/>
                </a:solidFill>
              </a:rPr>
              <a:t>Clarify</a:t>
            </a:r>
            <a:endParaRPr b="1" sz="1500">
              <a:solidFill>
                <a:srgbClr val="7030A0"/>
              </a:solidFill>
            </a:endParaRPr>
          </a:p>
          <a:p>
            <a:pPr indent="0" lvl="0" marL="0" rtl="0" algn="l">
              <a:spcBef>
                <a:spcPts val="0"/>
              </a:spcBef>
              <a:spcAft>
                <a:spcPts val="0"/>
              </a:spcAft>
              <a:buClr>
                <a:schemeClr val="dk1"/>
              </a:buClr>
              <a:buSzPts val="1100"/>
              <a:buFont typeface="Arial"/>
              <a:buNone/>
            </a:pPr>
            <a:r>
              <a:rPr b="1" lang="en-GB" sz="1500">
                <a:solidFill>
                  <a:srgbClr val="205968"/>
                </a:solidFill>
              </a:rPr>
              <a:t>Define new vocabulary.</a:t>
            </a:r>
            <a:endParaRPr b="1" sz="1500">
              <a:solidFill>
                <a:srgbClr val="205968"/>
              </a:solidFill>
            </a:endParaRPr>
          </a:p>
          <a:p>
            <a:pPr indent="0" lvl="0" marL="0" rtl="0" algn="l">
              <a:spcBef>
                <a:spcPts val="0"/>
              </a:spcBef>
              <a:spcAft>
                <a:spcPts val="0"/>
              </a:spcAft>
              <a:buClr>
                <a:schemeClr val="dk1"/>
              </a:buClr>
              <a:buSzPts val="1100"/>
              <a:buFont typeface="Arial"/>
              <a:buNone/>
            </a:pPr>
            <a:r>
              <a:rPr b="1" lang="en-GB" sz="1500">
                <a:solidFill>
                  <a:srgbClr val="205968"/>
                </a:solidFill>
              </a:rPr>
              <a:t>Check understanding of previously learnt vocabulary.</a:t>
            </a:r>
            <a:endParaRPr b="1" sz="1500">
              <a:solidFill>
                <a:srgbClr val="205968"/>
              </a:solidFill>
            </a:endParaRPr>
          </a:p>
          <a:p>
            <a:pPr indent="0" lvl="0" marL="0" rtl="0" algn="l">
              <a:spcBef>
                <a:spcPts val="0"/>
              </a:spcBef>
              <a:spcAft>
                <a:spcPts val="0"/>
              </a:spcAft>
              <a:buClr>
                <a:schemeClr val="dk1"/>
              </a:buClr>
              <a:buSzPts val="1100"/>
              <a:buFont typeface="Arial"/>
              <a:buNone/>
            </a:pPr>
            <a:r>
              <a:rPr b="1" lang="en-GB" sz="1500">
                <a:solidFill>
                  <a:srgbClr val="205968"/>
                </a:solidFill>
              </a:rPr>
              <a:t>Check understanding of previously learnt concepts.</a:t>
            </a:r>
            <a:endParaRPr b="1" sz="1500">
              <a:solidFill>
                <a:srgbClr val="205968"/>
              </a:solidFill>
            </a:endParaRPr>
          </a:p>
          <a:p>
            <a:pPr indent="0" lvl="0" marL="0" rtl="0" algn="l">
              <a:spcBef>
                <a:spcPts val="0"/>
              </a:spcBef>
              <a:spcAft>
                <a:spcPts val="0"/>
              </a:spcAft>
              <a:buClr>
                <a:schemeClr val="dk1"/>
              </a:buClr>
              <a:buSzPts val="1100"/>
              <a:buFont typeface="Arial"/>
              <a:buNone/>
            </a:pPr>
            <a:r>
              <a:rPr lang="en-GB" sz="1500"/>
              <a:t>Remind us what…means.</a:t>
            </a:r>
            <a:endParaRPr sz="1500"/>
          </a:p>
          <a:p>
            <a:pPr indent="0" lvl="0" marL="0" rtl="0" algn="l">
              <a:spcBef>
                <a:spcPts val="0"/>
              </a:spcBef>
              <a:spcAft>
                <a:spcPts val="0"/>
              </a:spcAft>
              <a:buClr>
                <a:schemeClr val="dk1"/>
              </a:buClr>
              <a:buSzPts val="1100"/>
              <a:buFont typeface="Arial"/>
              <a:buNone/>
            </a:pPr>
            <a:r>
              <a:rPr lang="en-GB" sz="1500"/>
              <a:t>Define…</a:t>
            </a:r>
            <a:endParaRPr sz="1500"/>
          </a:p>
          <a:p>
            <a:pPr indent="0" lvl="0" marL="0" rtl="0" algn="l">
              <a:spcBef>
                <a:spcPts val="0"/>
              </a:spcBef>
              <a:spcAft>
                <a:spcPts val="0"/>
              </a:spcAft>
              <a:buClr>
                <a:schemeClr val="dk1"/>
              </a:buClr>
              <a:buSzPts val="1100"/>
              <a:buFont typeface="Arial"/>
              <a:buNone/>
            </a:pPr>
            <a:r>
              <a:rPr lang="en-GB" sz="1500"/>
              <a:t>What can you remember about…?</a:t>
            </a:r>
            <a:endParaRPr sz="1500"/>
          </a:p>
          <a:p>
            <a:pPr indent="0" lvl="0" marL="0" rtl="0" algn="l">
              <a:spcBef>
                <a:spcPts val="0"/>
              </a:spcBef>
              <a:spcAft>
                <a:spcPts val="0"/>
              </a:spcAft>
              <a:buClr>
                <a:schemeClr val="dk1"/>
              </a:buClr>
              <a:buSzPts val="1100"/>
              <a:buFont typeface="Arial"/>
              <a:buNone/>
            </a:pPr>
            <a:r>
              <a:t/>
            </a:r>
            <a:endParaRPr sz="1500"/>
          </a:p>
          <a:p>
            <a:pPr indent="0" lvl="0" marL="0" rtl="0" algn="l">
              <a:spcBef>
                <a:spcPts val="0"/>
              </a:spcBef>
              <a:spcAft>
                <a:spcPts val="0"/>
              </a:spcAft>
              <a:buClr>
                <a:schemeClr val="dk1"/>
              </a:buClr>
              <a:buSzPts val="1100"/>
              <a:buFont typeface="Arial"/>
              <a:buNone/>
            </a:pPr>
            <a:r>
              <a:rPr b="1" lang="en-GB" sz="1500">
                <a:solidFill>
                  <a:srgbClr val="7030A0"/>
                </a:solidFill>
              </a:rPr>
              <a:t>Summarise</a:t>
            </a:r>
            <a:endParaRPr b="1" sz="1500">
              <a:solidFill>
                <a:srgbClr val="7030A0"/>
              </a:solidFill>
            </a:endParaRPr>
          </a:p>
          <a:p>
            <a:pPr indent="0" lvl="0" marL="0" rtl="0" algn="l">
              <a:spcBef>
                <a:spcPts val="0"/>
              </a:spcBef>
              <a:spcAft>
                <a:spcPts val="0"/>
              </a:spcAft>
              <a:buClr>
                <a:schemeClr val="dk1"/>
              </a:buClr>
              <a:buSzPts val="1100"/>
              <a:buFont typeface="Arial"/>
              <a:buNone/>
            </a:pPr>
            <a:r>
              <a:rPr b="1" lang="en-GB" sz="1500">
                <a:solidFill>
                  <a:srgbClr val="205968"/>
                </a:solidFill>
              </a:rPr>
              <a:t>Check students’ understanding of text.</a:t>
            </a:r>
            <a:endParaRPr b="1" sz="1500">
              <a:solidFill>
                <a:srgbClr val="205968"/>
              </a:solidFill>
            </a:endParaRPr>
          </a:p>
          <a:p>
            <a:pPr indent="0" lvl="0" marL="0" rtl="0" algn="l">
              <a:spcBef>
                <a:spcPts val="0"/>
              </a:spcBef>
              <a:spcAft>
                <a:spcPts val="0"/>
              </a:spcAft>
              <a:buClr>
                <a:schemeClr val="dk1"/>
              </a:buClr>
              <a:buSzPts val="1100"/>
              <a:buFont typeface="Arial"/>
              <a:buNone/>
            </a:pPr>
            <a:r>
              <a:rPr lang="en-GB" sz="1500"/>
              <a:t>Examples:</a:t>
            </a:r>
            <a:endParaRPr sz="1500"/>
          </a:p>
          <a:p>
            <a:pPr indent="0" lvl="0" marL="0" rtl="0" algn="l">
              <a:spcBef>
                <a:spcPts val="0"/>
              </a:spcBef>
              <a:spcAft>
                <a:spcPts val="0"/>
              </a:spcAft>
              <a:buClr>
                <a:schemeClr val="dk1"/>
              </a:buClr>
              <a:buSzPts val="1100"/>
              <a:buFont typeface="Arial"/>
              <a:buNone/>
            </a:pPr>
            <a:r>
              <a:rPr lang="en-GB" sz="1500"/>
              <a:t>Explain what the question is asking you to do.</a:t>
            </a:r>
            <a:endParaRPr sz="1500"/>
          </a:p>
          <a:p>
            <a:pPr indent="0" lvl="0" marL="0" rtl="0" algn="l">
              <a:spcBef>
                <a:spcPts val="0"/>
              </a:spcBef>
              <a:spcAft>
                <a:spcPts val="0"/>
              </a:spcAft>
              <a:buClr>
                <a:schemeClr val="dk1"/>
              </a:buClr>
              <a:buSzPts val="1100"/>
              <a:buFont typeface="Arial"/>
              <a:buNone/>
            </a:pPr>
            <a:r>
              <a:rPr lang="en-GB" sz="1500"/>
              <a:t>Summarise the paragraph in one sentence.</a:t>
            </a:r>
            <a:endParaRPr sz="1500"/>
          </a:p>
          <a:p>
            <a:pPr indent="0" lvl="0" marL="0" rtl="0" algn="l">
              <a:spcBef>
                <a:spcPts val="0"/>
              </a:spcBef>
              <a:spcAft>
                <a:spcPts val="0"/>
              </a:spcAft>
              <a:buClr>
                <a:schemeClr val="dk1"/>
              </a:buClr>
              <a:buSzPts val="1100"/>
              <a:buFont typeface="Arial"/>
              <a:buNone/>
            </a:pPr>
            <a:r>
              <a:rPr lang="en-GB" sz="1500"/>
              <a:t>Overall, what have we learnt about…?</a:t>
            </a:r>
            <a:endParaRPr sz="1500"/>
          </a:p>
          <a:p>
            <a:pPr indent="0" lvl="0" marL="0" rtl="0" algn="l">
              <a:spcBef>
                <a:spcPts val="48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1" name="Shape 241"/>
        <p:cNvGrpSpPr/>
        <p:nvPr/>
      </p:nvGrpSpPr>
      <p:grpSpPr>
        <a:xfrm>
          <a:off x="0" y="0"/>
          <a:ext cx="0" cy="0"/>
          <a:chOff x="0" y="0"/>
          <a:chExt cx="0" cy="0"/>
        </a:xfrm>
      </p:grpSpPr>
      <p:sp>
        <p:nvSpPr>
          <p:cNvPr id="242" name="Google Shape;242;p48"/>
          <p:cNvSpPr txBox="1"/>
          <p:nvPr>
            <p:ph idx="1" type="body"/>
          </p:nvPr>
        </p:nvSpPr>
        <p:spPr>
          <a:xfrm>
            <a:off x="457200" y="1869672"/>
            <a:ext cx="8229600" cy="2592300"/>
          </a:xfrm>
          <a:prstGeom prst="rect">
            <a:avLst/>
          </a:prstGeom>
        </p:spPr>
        <p:txBody>
          <a:bodyPr anchorCtr="0" anchor="t" bIns="91425" lIns="91425" spcFirstLastPara="1" rIns="91425" wrap="square" tIns="91425">
            <a:noAutofit/>
          </a:bodyPr>
          <a:lstStyle/>
          <a:p>
            <a:pPr indent="0" lvl="0" marL="0" rtl="0" algn="l">
              <a:spcBef>
                <a:spcPts val="480"/>
              </a:spcBef>
              <a:spcAft>
                <a:spcPts val="0"/>
              </a:spcAft>
              <a:buNone/>
            </a:pPr>
            <a:r>
              <a:t/>
            </a:r>
            <a:endParaRPr/>
          </a:p>
        </p:txBody>
      </p:sp>
      <p:pic>
        <p:nvPicPr>
          <p:cNvPr id="243" name="Google Shape;243;p48"/>
          <p:cNvPicPr preferRelativeResize="0"/>
          <p:nvPr/>
        </p:nvPicPr>
        <p:blipFill rotWithShape="1">
          <a:blip r:embed="rId3">
            <a:alphaModFix/>
          </a:blip>
          <a:srcRect b="18318" l="3678" r="2723" t="16236"/>
          <a:stretch/>
        </p:blipFill>
        <p:spPr>
          <a:xfrm>
            <a:off x="862488" y="1171375"/>
            <a:ext cx="7419024" cy="321234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7" name="Shape 247"/>
        <p:cNvGrpSpPr/>
        <p:nvPr/>
      </p:nvGrpSpPr>
      <p:grpSpPr>
        <a:xfrm>
          <a:off x="0" y="0"/>
          <a:ext cx="0" cy="0"/>
          <a:chOff x="0" y="0"/>
          <a:chExt cx="0" cy="0"/>
        </a:xfrm>
      </p:grpSpPr>
      <p:sp>
        <p:nvSpPr>
          <p:cNvPr id="248" name="Google Shape;248;p49"/>
          <p:cNvSpPr txBox="1"/>
          <p:nvPr>
            <p:ph idx="1" type="body"/>
          </p:nvPr>
        </p:nvSpPr>
        <p:spPr>
          <a:xfrm>
            <a:off x="457200" y="1869672"/>
            <a:ext cx="8229600" cy="2592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480"/>
              </a:spcBef>
              <a:spcAft>
                <a:spcPts val="0"/>
              </a:spcAft>
              <a:buSzPts val="1400"/>
              <a:buNone/>
            </a:pPr>
            <a:r>
              <a:t/>
            </a:r>
            <a:endParaRPr/>
          </a:p>
        </p:txBody>
      </p:sp>
      <p:pic>
        <p:nvPicPr>
          <p:cNvPr id="249" name="Google Shape;249;p49"/>
          <p:cNvPicPr preferRelativeResize="0"/>
          <p:nvPr/>
        </p:nvPicPr>
        <p:blipFill rotWithShape="1">
          <a:blip r:embed="rId3">
            <a:alphaModFix/>
          </a:blip>
          <a:srcRect b="24201" l="4206" r="4752" t="13693"/>
          <a:stretch/>
        </p:blipFill>
        <p:spPr>
          <a:xfrm>
            <a:off x="173250" y="197925"/>
            <a:ext cx="8797500" cy="4000800"/>
          </a:xfrm>
          <a:prstGeom prst="rect">
            <a:avLst/>
          </a:prstGeom>
          <a:noFill/>
          <a:ln>
            <a:noFill/>
          </a:ln>
        </p:spPr>
      </p:pic>
      <p:sp>
        <p:nvSpPr>
          <p:cNvPr id="250" name="Google Shape;250;p49"/>
          <p:cNvSpPr txBox="1"/>
          <p:nvPr/>
        </p:nvSpPr>
        <p:spPr>
          <a:xfrm>
            <a:off x="103150" y="0"/>
            <a:ext cx="1193700" cy="39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Geography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4" name="Shape 254"/>
        <p:cNvGrpSpPr/>
        <p:nvPr/>
      </p:nvGrpSpPr>
      <p:grpSpPr>
        <a:xfrm>
          <a:off x="0" y="0"/>
          <a:ext cx="0" cy="0"/>
          <a:chOff x="0" y="0"/>
          <a:chExt cx="0" cy="0"/>
        </a:xfrm>
      </p:grpSpPr>
      <p:sp>
        <p:nvSpPr>
          <p:cNvPr id="255" name="Google Shape;255;p50"/>
          <p:cNvSpPr txBox="1"/>
          <p:nvPr>
            <p:ph type="title"/>
          </p:nvPr>
        </p:nvSpPr>
        <p:spPr>
          <a:xfrm>
            <a:off x="935600" y="1167602"/>
            <a:ext cx="7272900" cy="603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a:t>Teach Reading Strategies</a:t>
            </a:r>
            <a:endParaRPr/>
          </a:p>
        </p:txBody>
      </p:sp>
      <p:sp>
        <p:nvSpPr>
          <p:cNvPr id="256" name="Google Shape;256;p50"/>
          <p:cNvSpPr txBox="1"/>
          <p:nvPr>
            <p:ph idx="1" type="body"/>
          </p:nvPr>
        </p:nvSpPr>
        <p:spPr>
          <a:xfrm>
            <a:off x="457200" y="1869672"/>
            <a:ext cx="8229600" cy="2592300"/>
          </a:xfrm>
          <a:prstGeom prst="rect">
            <a:avLst/>
          </a:prstGeom>
        </p:spPr>
        <p:txBody>
          <a:bodyPr anchorCtr="0" anchor="t" bIns="91425" lIns="91425" spcFirstLastPara="1" rIns="91425" wrap="square" tIns="91425">
            <a:noAutofit/>
          </a:bodyPr>
          <a:lstStyle/>
          <a:p>
            <a:pPr indent="-317500" lvl="0" marL="457200" rtl="0" algn="l">
              <a:spcBef>
                <a:spcPts val="480"/>
              </a:spcBef>
              <a:spcAft>
                <a:spcPts val="0"/>
              </a:spcAft>
              <a:buSzPts val="1400"/>
              <a:buChar char="●"/>
            </a:pPr>
            <a:r>
              <a:rPr lang="en-GB"/>
              <a:t>Search for the proper nouns</a:t>
            </a:r>
            <a:endParaRPr/>
          </a:p>
          <a:p>
            <a:pPr indent="-317500" lvl="0" marL="457200" rtl="0" algn="l">
              <a:spcBef>
                <a:spcPts val="0"/>
              </a:spcBef>
              <a:spcAft>
                <a:spcPts val="0"/>
              </a:spcAft>
              <a:buSzPts val="1400"/>
              <a:buChar char="●"/>
            </a:pPr>
            <a:r>
              <a:rPr lang="en-GB"/>
              <a:t>Use the chronological order</a:t>
            </a:r>
            <a:endParaRPr/>
          </a:p>
          <a:p>
            <a:pPr indent="-317500" lvl="0" marL="457200" rtl="0" algn="l">
              <a:spcBef>
                <a:spcPts val="0"/>
              </a:spcBef>
              <a:spcAft>
                <a:spcPts val="0"/>
              </a:spcAft>
              <a:buSzPts val="1400"/>
              <a:buChar char="●"/>
            </a:pPr>
            <a:r>
              <a:rPr lang="en-GB"/>
              <a:t>Use headings and subheadings</a:t>
            </a:r>
            <a:endParaRPr/>
          </a:p>
          <a:p>
            <a:pPr indent="-317500" lvl="0" marL="457200" rtl="0" algn="l">
              <a:spcBef>
                <a:spcPts val="0"/>
              </a:spcBef>
              <a:spcAft>
                <a:spcPts val="0"/>
              </a:spcAft>
              <a:buSzPts val="1400"/>
              <a:buChar char="●"/>
            </a:pPr>
            <a:r>
              <a:rPr lang="en-GB"/>
              <a:t>Write the question above the text</a:t>
            </a:r>
            <a:endParaRPr/>
          </a:p>
          <a:p>
            <a:pPr indent="-317500" lvl="0" marL="457200" rtl="0" algn="l">
              <a:spcBef>
                <a:spcPts val="0"/>
              </a:spcBef>
              <a:spcAft>
                <a:spcPts val="0"/>
              </a:spcAft>
              <a:buSzPts val="1400"/>
              <a:buChar char="●"/>
            </a:pPr>
            <a:r>
              <a:rPr lang="en-GB"/>
              <a:t>Highlight/underline</a:t>
            </a:r>
            <a:endParaRPr/>
          </a:p>
          <a:p>
            <a:pPr indent="-317500" lvl="0" marL="457200" rtl="0" algn="l">
              <a:spcBef>
                <a:spcPts val="0"/>
              </a:spcBef>
              <a:spcAft>
                <a:spcPts val="0"/>
              </a:spcAft>
              <a:buSzPts val="1400"/>
              <a:buChar char="●"/>
            </a:pPr>
            <a:r>
              <a:rPr lang="en-GB"/>
              <a:t>Reread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0" name="Shape 260"/>
        <p:cNvGrpSpPr/>
        <p:nvPr/>
      </p:nvGrpSpPr>
      <p:grpSpPr>
        <a:xfrm>
          <a:off x="0" y="0"/>
          <a:ext cx="0" cy="0"/>
          <a:chOff x="0" y="0"/>
          <a:chExt cx="0" cy="0"/>
        </a:xfrm>
      </p:grpSpPr>
      <p:sp>
        <p:nvSpPr>
          <p:cNvPr id="261" name="Google Shape;261;p51"/>
          <p:cNvSpPr txBox="1"/>
          <p:nvPr>
            <p:ph type="ctrTitle"/>
          </p:nvPr>
        </p:nvSpPr>
        <p:spPr>
          <a:xfrm>
            <a:off x="683568" y="1491630"/>
            <a:ext cx="7772400" cy="1102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a:t>Helping Students Overcome Reading Barriers</a:t>
            </a:r>
            <a:endParaRPr/>
          </a:p>
        </p:txBody>
      </p:sp>
      <p:sp>
        <p:nvSpPr>
          <p:cNvPr id="262" name="Google Shape;262;p51"/>
          <p:cNvSpPr txBox="1"/>
          <p:nvPr>
            <p:ph idx="1" type="subTitle"/>
          </p:nvPr>
        </p:nvSpPr>
        <p:spPr>
          <a:xfrm>
            <a:off x="1369367" y="2808461"/>
            <a:ext cx="6400800" cy="465300"/>
          </a:xfrm>
          <a:prstGeom prst="rect">
            <a:avLst/>
          </a:prstGeom>
        </p:spPr>
        <p:txBody>
          <a:bodyPr anchorCtr="0" anchor="t" bIns="91425" lIns="91425" spcFirstLastPara="1" rIns="91425" wrap="square" tIns="91425">
            <a:noAutofit/>
          </a:bodyPr>
          <a:lstStyle/>
          <a:p>
            <a:pPr indent="0" lvl="0" marL="0" rtl="0" algn="ctr">
              <a:spcBef>
                <a:spcPts val="64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5" name="Shape 155"/>
        <p:cNvGrpSpPr/>
        <p:nvPr/>
      </p:nvGrpSpPr>
      <p:grpSpPr>
        <a:xfrm>
          <a:off x="0" y="0"/>
          <a:ext cx="0" cy="0"/>
          <a:chOff x="0" y="0"/>
          <a:chExt cx="0" cy="0"/>
        </a:xfrm>
      </p:grpSpPr>
      <p:sp>
        <p:nvSpPr>
          <p:cNvPr id="156" name="Google Shape;156;p34"/>
          <p:cNvSpPr txBox="1"/>
          <p:nvPr>
            <p:ph type="ctrTitle"/>
          </p:nvPr>
        </p:nvSpPr>
        <p:spPr>
          <a:xfrm>
            <a:off x="683568" y="1491630"/>
            <a:ext cx="7772400" cy="1102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a:t>But I’m not an English teacher...</a:t>
            </a:r>
            <a:endParaRPr/>
          </a:p>
        </p:txBody>
      </p:sp>
      <p:sp>
        <p:nvSpPr>
          <p:cNvPr id="157" name="Google Shape;157;p34"/>
          <p:cNvSpPr txBox="1"/>
          <p:nvPr>
            <p:ph idx="1" type="subTitle"/>
          </p:nvPr>
        </p:nvSpPr>
        <p:spPr>
          <a:xfrm>
            <a:off x="1369367" y="2808461"/>
            <a:ext cx="6400800" cy="465300"/>
          </a:xfrm>
          <a:prstGeom prst="rect">
            <a:avLst/>
          </a:prstGeom>
        </p:spPr>
        <p:txBody>
          <a:bodyPr anchorCtr="0" anchor="t" bIns="91425" lIns="91425" spcFirstLastPara="1" rIns="91425" wrap="square" tIns="91425">
            <a:noAutofit/>
          </a:bodyPr>
          <a:lstStyle/>
          <a:p>
            <a:pPr indent="0" lvl="0" marL="0" rtl="0" algn="ctr">
              <a:spcBef>
                <a:spcPts val="640"/>
              </a:spcBef>
              <a:spcAft>
                <a:spcPts val="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6" name="Shape 266"/>
        <p:cNvGrpSpPr/>
        <p:nvPr/>
      </p:nvGrpSpPr>
      <p:grpSpPr>
        <a:xfrm>
          <a:off x="0" y="0"/>
          <a:ext cx="0" cy="0"/>
          <a:chOff x="0" y="0"/>
          <a:chExt cx="0" cy="0"/>
        </a:xfrm>
      </p:grpSpPr>
      <p:sp>
        <p:nvSpPr>
          <p:cNvPr id="267" name="Google Shape;267;p52"/>
          <p:cNvSpPr txBox="1"/>
          <p:nvPr>
            <p:ph type="title"/>
          </p:nvPr>
        </p:nvSpPr>
        <p:spPr>
          <a:xfrm>
            <a:off x="935600" y="1167600"/>
            <a:ext cx="4601400" cy="640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a:t>Modelling </a:t>
            </a:r>
            <a:endParaRPr/>
          </a:p>
        </p:txBody>
      </p:sp>
      <p:pic>
        <p:nvPicPr>
          <p:cNvPr id="268" name="Google Shape;268;p52"/>
          <p:cNvPicPr preferRelativeResize="0"/>
          <p:nvPr/>
        </p:nvPicPr>
        <p:blipFill rotWithShape="1">
          <a:blip r:embed="rId3">
            <a:alphaModFix/>
          </a:blip>
          <a:srcRect b="23721" l="6715" r="72415" t="34151"/>
          <a:stretch/>
        </p:blipFill>
        <p:spPr>
          <a:xfrm>
            <a:off x="1987624" y="1897800"/>
            <a:ext cx="1926402" cy="2592300"/>
          </a:xfrm>
          <a:prstGeom prst="rect">
            <a:avLst/>
          </a:prstGeom>
          <a:noFill/>
          <a:ln>
            <a:noFill/>
          </a:ln>
        </p:spPr>
      </p:pic>
      <p:pic>
        <p:nvPicPr>
          <p:cNvPr id="269" name="Google Shape;269;p52"/>
          <p:cNvPicPr preferRelativeResize="0"/>
          <p:nvPr/>
        </p:nvPicPr>
        <p:blipFill rotWithShape="1">
          <a:blip r:embed="rId4">
            <a:alphaModFix/>
          </a:blip>
          <a:srcRect b="5643" l="30231" r="31516" t="8194"/>
          <a:stretch/>
        </p:blipFill>
        <p:spPr>
          <a:xfrm>
            <a:off x="5911773" y="140525"/>
            <a:ext cx="2951178" cy="443145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3" name="Shape 273"/>
        <p:cNvGrpSpPr/>
        <p:nvPr/>
      </p:nvGrpSpPr>
      <p:grpSpPr>
        <a:xfrm>
          <a:off x="0" y="0"/>
          <a:ext cx="0" cy="0"/>
          <a:chOff x="0" y="0"/>
          <a:chExt cx="0" cy="0"/>
        </a:xfrm>
      </p:grpSpPr>
      <p:sp>
        <p:nvSpPr>
          <p:cNvPr id="274" name="Google Shape;274;p53"/>
          <p:cNvSpPr txBox="1"/>
          <p:nvPr>
            <p:ph type="title"/>
          </p:nvPr>
        </p:nvSpPr>
        <p:spPr>
          <a:xfrm>
            <a:off x="935600" y="1077425"/>
            <a:ext cx="7272900" cy="576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a:t>Graphic Organisers</a:t>
            </a:r>
            <a:endParaRPr/>
          </a:p>
        </p:txBody>
      </p:sp>
      <p:sp>
        <p:nvSpPr>
          <p:cNvPr id="275" name="Google Shape;275;p53"/>
          <p:cNvSpPr txBox="1"/>
          <p:nvPr>
            <p:ph idx="1" type="body"/>
          </p:nvPr>
        </p:nvSpPr>
        <p:spPr>
          <a:xfrm>
            <a:off x="457200" y="1869672"/>
            <a:ext cx="8229600" cy="2592300"/>
          </a:xfrm>
          <a:prstGeom prst="rect">
            <a:avLst/>
          </a:prstGeom>
        </p:spPr>
        <p:txBody>
          <a:bodyPr anchorCtr="0" anchor="t" bIns="91425" lIns="91425" spcFirstLastPara="1" rIns="91425" wrap="square" tIns="91425">
            <a:noAutofit/>
          </a:bodyPr>
          <a:lstStyle/>
          <a:p>
            <a:pPr indent="0" lvl="0" marL="0" rtl="0" algn="l">
              <a:spcBef>
                <a:spcPts val="480"/>
              </a:spcBef>
              <a:spcAft>
                <a:spcPts val="0"/>
              </a:spcAft>
              <a:buNone/>
            </a:pPr>
            <a:r>
              <a:t/>
            </a:r>
            <a:endParaRPr/>
          </a:p>
        </p:txBody>
      </p:sp>
      <p:pic>
        <p:nvPicPr>
          <p:cNvPr descr="The Great and Powerful Graphic Organizer | Cult of Pedagogy" id="276" name="Google Shape;276;p53"/>
          <p:cNvPicPr preferRelativeResize="0"/>
          <p:nvPr/>
        </p:nvPicPr>
        <p:blipFill>
          <a:blip r:embed="rId3">
            <a:alphaModFix/>
          </a:blip>
          <a:stretch>
            <a:fillRect/>
          </a:stretch>
        </p:blipFill>
        <p:spPr>
          <a:xfrm>
            <a:off x="393500" y="1869675"/>
            <a:ext cx="3072375" cy="2037125"/>
          </a:xfrm>
          <a:prstGeom prst="rect">
            <a:avLst/>
          </a:prstGeom>
          <a:noFill/>
          <a:ln>
            <a:noFill/>
          </a:ln>
        </p:spPr>
      </p:pic>
      <p:pic>
        <p:nvPicPr>
          <p:cNvPr descr="Getting it Together | Teacher guide | Graphic organisers" id="277" name="Google Shape;277;p53"/>
          <p:cNvPicPr preferRelativeResize="0"/>
          <p:nvPr/>
        </p:nvPicPr>
        <p:blipFill>
          <a:blip r:embed="rId4">
            <a:alphaModFix/>
          </a:blip>
          <a:stretch>
            <a:fillRect/>
          </a:stretch>
        </p:blipFill>
        <p:spPr>
          <a:xfrm>
            <a:off x="3588275" y="2216113"/>
            <a:ext cx="2419350" cy="1714500"/>
          </a:xfrm>
          <a:prstGeom prst="rect">
            <a:avLst/>
          </a:prstGeom>
          <a:noFill/>
          <a:ln>
            <a:noFill/>
          </a:ln>
        </p:spPr>
      </p:pic>
      <p:pic>
        <p:nvPicPr>
          <p:cNvPr descr="43 Great Fishbone Diagram Templates &amp; Examples [Word, Excel]" id="278" name="Google Shape;278;p53"/>
          <p:cNvPicPr preferRelativeResize="0"/>
          <p:nvPr/>
        </p:nvPicPr>
        <p:blipFill>
          <a:blip r:embed="rId5">
            <a:alphaModFix/>
          </a:blip>
          <a:stretch>
            <a:fillRect/>
          </a:stretch>
        </p:blipFill>
        <p:spPr>
          <a:xfrm>
            <a:off x="5724024" y="2054800"/>
            <a:ext cx="3352526" cy="20371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2" name="Shape 282"/>
        <p:cNvGrpSpPr/>
        <p:nvPr/>
      </p:nvGrpSpPr>
      <p:grpSpPr>
        <a:xfrm>
          <a:off x="0" y="0"/>
          <a:ext cx="0" cy="0"/>
          <a:chOff x="0" y="0"/>
          <a:chExt cx="0" cy="0"/>
        </a:xfrm>
      </p:grpSpPr>
      <p:sp>
        <p:nvSpPr>
          <p:cNvPr id="283" name="Google Shape;283;p54"/>
          <p:cNvSpPr txBox="1"/>
          <p:nvPr>
            <p:ph idx="1" type="body"/>
          </p:nvPr>
        </p:nvSpPr>
        <p:spPr>
          <a:xfrm>
            <a:off x="1834275" y="308575"/>
            <a:ext cx="5286300" cy="42816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00000"/>
              </a:lnSpc>
              <a:spcBef>
                <a:spcPts val="480"/>
              </a:spcBef>
              <a:spcAft>
                <a:spcPts val="0"/>
              </a:spcAft>
              <a:buSzPts val="1400"/>
              <a:buNone/>
            </a:pPr>
            <a:r>
              <a:rPr b="1" lang="en-GB" sz="1400">
                <a:solidFill>
                  <a:srgbClr val="292929"/>
                </a:solidFill>
                <a:latin typeface="Georgia"/>
                <a:ea typeface="Georgia"/>
                <a:cs typeface="Georgia"/>
                <a:sym typeface="Georgia"/>
              </a:rPr>
              <a:t>Frida Kahlo and her paintings</a:t>
            </a:r>
            <a:endParaRPr b="1" sz="1400">
              <a:solidFill>
                <a:srgbClr val="292929"/>
              </a:solidFill>
              <a:latin typeface="Georgia"/>
              <a:ea typeface="Georgia"/>
              <a:cs typeface="Georgia"/>
              <a:sym typeface="Georgia"/>
            </a:endParaRPr>
          </a:p>
          <a:p>
            <a:pPr indent="0" lvl="0" marL="0" rtl="0" algn="l">
              <a:lnSpc>
                <a:spcPct val="100000"/>
              </a:lnSpc>
              <a:spcBef>
                <a:spcPts val="480"/>
              </a:spcBef>
              <a:spcAft>
                <a:spcPts val="0"/>
              </a:spcAft>
              <a:buClr>
                <a:schemeClr val="dk1"/>
              </a:buClr>
              <a:buSzPts val="1100"/>
              <a:buFont typeface="Arial"/>
              <a:buNone/>
            </a:pPr>
            <a:r>
              <a:rPr lang="en-GB" sz="1400">
                <a:solidFill>
                  <a:srgbClr val="292929"/>
                </a:solidFill>
                <a:latin typeface="Georgia"/>
                <a:ea typeface="Georgia"/>
                <a:cs typeface="Georgia"/>
                <a:sym typeface="Georgia"/>
              </a:rPr>
              <a:t>Mexican artist Frida Kahlo is remembered for her self-portraits, pain and passion, and bold, vibrant colors. She is celebrated in Mexico for her attention to Mexican and indigenous culture and by feminists for her depiction of the female experience and form.</a:t>
            </a:r>
            <a:endParaRPr sz="1400">
              <a:solidFill>
                <a:srgbClr val="292929"/>
              </a:solidFill>
              <a:latin typeface="Georgia"/>
              <a:ea typeface="Georgia"/>
              <a:cs typeface="Georgia"/>
              <a:sym typeface="Georgia"/>
            </a:endParaRPr>
          </a:p>
          <a:p>
            <a:pPr indent="0" lvl="0" marL="0" rtl="0" algn="l">
              <a:lnSpc>
                <a:spcPct val="100000"/>
              </a:lnSpc>
              <a:spcBef>
                <a:spcPts val="480"/>
              </a:spcBef>
              <a:spcAft>
                <a:spcPts val="0"/>
              </a:spcAft>
              <a:buClr>
                <a:schemeClr val="dk1"/>
              </a:buClr>
              <a:buSzPts val="1100"/>
              <a:buFont typeface="Arial"/>
              <a:buNone/>
            </a:pPr>
            <a:r>
              <a:t/>
            </a:r>
            <a:endParaRPr sz="1400"/>
          </a:p>
          <a:p>
            <a:pPr indent="0" lvl="0" marL="0" rtl="0" algn="l">
              <a:lnSpc>
                <a:spcPct val="100000"/>
              </a:lnSpc>
              <a:spcBef>
                <a:spcPts val="480"/>
              </a:spcBef>
              <a:spcAft>
                <a:spcPts val="0"/>
              </a:spcAft>
              <a:buClr>
                <a:schemeClr val="dk1"/>
              </a:buClr>
              <a:buSzPts val="1100"/>
              <a:buFont typeface="Arial"/>
              <a:buNone/>
            </a:pPr>
            <a:r>
              <a:rPr lang="en-GB" sz="1400">
                <a:solidFill>
                  <a:srgbClr val="292929"/>
                </a:solidFill>
                <a:latin typeface="Georgia"/>
                <a:ea typeface="Georgia"/>
                <a:cs typeface="Georgia"/>
                <a:sym typeface="Georgia"/>
              </a:rPr>
              <a:t>Kahlo, who suffered from polio as a child, nearly died in a bus accident as a teenager. She suffered multiple fractures of her spine, collarbone and ribs, a shattered pelvis, broken foot and dislocated shoulder. She began to focus heavily on painting while recovering in a body cast. In her lifetime, she had 30 operations.</a:t>
            </a:r>
            <a:endParaRPr sz="1400">
              <a:solidFill>
                <a:srgbClr val="292929"/>
              </a:solidFill>
              <a:latin typeface="Georgia"/>
              <a:ea typeface="Georgia"/>
              <a:cs typeface="Georgia"/>
              <a:sym typeface="Georgia"/>
            </a:endParaRPr>
          </a:p>
          <a:p>
            <a:pPr indent="0" lvl="0" marL="0" rtl="0" algn="l">
              <a:lnSpc>
                <a:spcPct val="100000"/>
              </a:lnSpc>
              <a:spcBef>
                <a:spcPts val="480"/>
              </a:spcBef>
              <a:spcAft>
                <a:spcPts val="0"/>
              </a:spcAft>
              <a:buClr>
                <a:schemeClr val="dk1"/>
              </a:buClr>
              <a:buSzPts val="1100"/>
              <a:buFont typeface="Arial"/>
              <a:buNone/>
            </a:pPr>
            <a:r>
              <a:t/>
            </a:r>
            <a:endParaRPr sz="1400"/>
          </a:p>
          <a:p>
            <a:pPr indent="0" lvl="0" marL="0" rtl="0" algn="l">
              <a:lnSpc>
                <a:spcPct val="100000"/>
              </a:lnSpc>
              <a:spcBef>
                <a:spcPts val="480"/>
              </a:spcBef>
              <a:spcAft>
                <a:spcPts val="0"/>
              </a:spcAft>
              <a:buSzPts val="1400"/>
              <a:buNone/>
            </a:pPr>
            <a:r>
              <a:rPr lang="en-GB" sz="1400">
                <a:solidFill>
                  <a:srgbClr val="292929"/>
                </a:solidFill>
                <a:latin typeface="Georgia"/>
                <a:ea typeface="Georgia"/>
                <a:cs typeface="Georgia"/>
                <a:sym typeface="Georgia"/>
              </a:rPr>
              <a:t>Life experience is a common theme in Kahlo's approximately 200 paintings, sketches and drawings. Her physical and emotional pain are depicted starkly on canvases, as is her turbulent relationship with her husband, fellow artist </a:t>
            </a:r>
            <a:r>
              <a:rPr lang="en-GB" sz="1400">
                <a:solidFill>
                  <a:srgbClr val="000000"/>
                </a:solidFill>
                <a:uFill>
                  <a:noFill/>
                </a:uFill>
                <a:latin typeface="Georgia"/>
                <a:ea typeface="Georgia"/>
                <a:cs typeface="Georgia"/>
                <a:sym typeface="Georgia"/>
                <a:hlinkClick r:id="rId3"/>
              </a:rPr>
              <a:t>Diego River</a:t>
            </a:r>
            <a:r>
              <a:rPr lang="en-GB" sz="1400">
                <a:solidFill>
                  <a:srgbClr val="000000"/>
                </a:solidFill>
                <a:uFill>
                  <a:noFill/>
                </a:uFill>
                <a:latin typeface="Georgia"/>
                <a:ea typeface="Georgia"/>
                <a:cs typeface="Georgia"/>
                <a:sym typeface="Georgia"/>
                <a:hlinkClick r:id="rId4"/>
              </a:rPr>
              <a:t>a</a:t>
            </a:r>
            <a:r>
              <a:rPr lang="en-GB" sz="1400">
                <a:solidFill>
                  <a:srgbClr val="292929"/>
                </a:solidFill>
                <a:latin typeface="Georgia"/>
                <a:ea typeface="Georgia"/>
                <a:cs typeface="Georgia"/>
                <a:sym typeface="Georgia"/>
              </a:rPr>
              <a:t>, who she married twice. Of her 143 paintings, 55 are self-portraits.</a:t>
            </a:r>
            <a:endParaRPr sz="1400"/>
          </a:p>
        </p:txBody>
      </p:sp>
      <p:sp>
        <p:nvSpPr>
          <p:cNvPr id="284" name="Google Shape;284;p54"/>
          <p:cNvSpPr/>
          <p:nvPr/>
        </p:nvSpPr>
        <p:spPr>
          <a:xfrm>
            <a:off x="185350" y="92675"/>
            <a:ext cx="1552200" cy="648600"/>
          </a:xfrm>
          <a:prstGeom prst="roundRect">
            <a:avLst>
              <a:gd fmla="val 16667" name="adj"/>
            </a:avLst>
          </a:prstGeom>
          <a:solidFill>
            <a:srgbClr val="A4C2F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GB"/>
              <a:t>Give each paragraph a heading</a:t>
            </a:r>
            <a:endParaRPr/>
          </a:p>
        </p:txBody>
      </p:sp>
      <p:sp>
        <p:nvSpPr>
          <p:cNvPr id="285" name="Google Shape;285;p54"/>
          <p:cNvSpPr/>
          <p:nvPr/>
        </p:nvSpPr>
        <p:spPr>
          <a:xfrm>
            <a:off x="7217300" y="92675"/>
            <a:ext cx="1552200" cy="648600"/>
          </a:xfrm>
          <a:prstGeom prst="roundRect">
            <a:avLst>
              <a:gd fmla="val 16667" name="adj"/>
            </a:avLst>
          </a:prstGeom>
          <a:solidFill>
            <a:srgbClr val="A4C2F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GB"/>
              <a:t>Write down 3 main ideas from each paragraph</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9" name="Shape 289"/>
        <p:cNvGrpSpPr/>
        <p:nvPr/>
      </p:nvGrpSpPr>
      <p:grpSpPr>
        <a:xfrm>
          <a:off x="0" y="0"/>
          <a:ext cx="0" cy="0"/>
          <a:chOff x="0" y="0"/>
          <a:chExt cx="0" cy="0"/>
        </a:xfrm>
      </p:grpSpPr>
      <p:sp>
        <p:nvSpPr>
          <p:cNvPr id="290" name="Google Shape;290;p55"/>
          <p:cNvSpPr txBox="1"/>
          <p:nvPr>
            <p:ph idx="1" type="body"/>
          </p:nvPr>
        </p:nvSpPr>
        <p:spPr>
          <a:xfrm>
            <a:off x="457200" y="1869672"/>
            <a:ext cx="8229600" cy="2592300"/>
          </a:xfrm>
          <a:prstGeom prst="rect">
            <a:avLst/>
          </a:prstGeom>
        </p:spPr>
        <p:txBody>
          <a:bodyPr anchorCtr="0" anchor="t" bIns="91425" lIns="91425" spcFirstLastPara="1" rIns="91425" wrap="square" tIns="91425">
            <a:noAutofit/>
          </a:bodyPr>
          <a:lstStyle/>
          <a:p>
            <a:pPr indent="0" lvl="0" marL="0" rtl="0" algn="l">
              <a:spcBef>
                <a:spcPts val="480"/>
              </a:spcBef>
              <a:spcAft>
                <a:spcPts val="0"/>
              </a:spcAft>
              <a:buNone/>
            </a:pPr>
            <a:r>
              <a:t/>
            </a:r>
            <a:endParaRPr/>
          </a:p>
        </p:txBody>
      </p:sp>
      <p:pic>
        <p:nvPicPr>
          <p:cNvPr descr="Do Cornell Students Still Use the Cornell Note-Taking System? | The Cornell  Daily Sun" id="291" name="Google Shape;291;p55"/>
          <p:cNvPicPr preferRelativeResize="0"/>
          <p:nvPr/>
        </p:nvPicPr>
        <p:blipFill>
          <a:blip r:embed="rId3">
            <a:alphaModFix/>
          </a:blip>
          <a:stretch>
            <a:fillRect/>
          </a:stretch>
        </p:blipFill>
        <p:spPr>
          <a:xfrm>
            <a:off x="1750075" y="1165075"/>
            <a:ext cx="6035450" cy="32438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5" name="Shape 295"/>
        <p:cNvGrpSpPr/>
        <p:nvPr/>
      </p:nvGrpSpPr>
      <p:grpSpPr>
        <a:xfrm>
          <a:off x="0" y="0"/>
          <a:ext cx="0" cy="0"/>
          <a:chOff x="0" y="0"/>
          <a:chExt cx="0" cy="0"/>
        </a:xfrm>
      </p:grpSpPr>
      <p:sp>
        <p:nvSpPr>
          <p:cNvPr id="296" name="Google Shape;296;p56"/>
          <p:cNvSpPr txBox="1"/>
          <p:nvPr>
            <p:ph type="title"/>
          </p:nvPr>
        </p:nvSpPr>
        <p:spPr>
          <a:xfrm>
            <a:off x="935600" y="1167602"/>
            <a:ext cx="7272900" cy="593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a:t>Dual Coding</a:t>
            </a:r>
            <a:endParaRPr/>
          </a:p>
        </p:txBody>
      </p:sp>
      <p:sp>
        <p:nvSpPr>
          <p:cNvPr id="297" name="Google Shape;297;p56"/>
          <p:cNvSpPr txBox="1"/>
          <p:nvPr>
            <p:ph idx="1" type="body"/>
          </p:nvPr>
        </p:nvSpPr>
        <p:spPr>
          <a:xfrm>
            <a:off x="4141600" y="2025525"/>
            <a:ext cx="3852600" cy="2592300"/>
          </a:xfrm>
          <a:prstGeom prst="rect">
            <a:avLst/>
          </a:prstGeom>
        </p:spPr>
        <p:txBody>
          <a:bodyPr anchorCtr="0" anchor="t" bIns="91425" lIns="91425" spcFirstLastPara="1" rIns="91425" wrap="square" tIns="91425">
            <a:noAutofit/>
          </a:bodyPr>
          <a:lstStyle/>
          <a:p>
            <a:pPr indent="0" lvl="0" marL="0" rtl="0" algn="l">
              <a:spcBef>
                <a:spcPts val="480"/>
              </a:spcBef>
              <a:spcAft>
                <a:spcPts val="0"/>
              </a:spcAft>
              <a:buNone/>
            </a:pPr>
            <a:r>
              <a:rPr lang="en-GB" sz="1600">
                <a:solidFill>
                  <a:srgbClr val="222222"/>
                </a:solidFill>
                <a:highlight>
                  <a:srgbClr val="FFFFFF"/>
                </a:highlight>
                <a:latin typeface="Calibri"/>
                <a:ea typeface="Calibri"/>
                <a:cs typeface="Calibri"/>
                <a:sym typeface="Calibri"/>
              </a:rPr>
              <a:t>Research by </a:t>
            </a:r>
            <a:r>
              <a:rPr lang="en-GB" sz="1600">
                <a:solidFill>
                  <a:srgbClr val="000000"/>
                </a:solidFill>
                <a:highlight>
                  <a:srgbClr val="FFFFFF"/>
                </a:highlight>
                <a:uFill>
                  <a:noFill/>
                </a:uFill>
                <a:latin typeface="Calibri"/>
                <a:ea typeface="Calibri"/>
                <a:cs typeface="Calibri"/>
                <a:sym typeface="Calibri"/>
                <a:hlinkClick r:id="rId3"/>
              </a:rPr>
              <a:t>Mayer and Anders</a:t>
            </a:r>
            <a:r>
              <a:rPr lang="en-GB" sz="1600">
                <a:solidFill>
                  <a:srgbClr val="222222"/>
                </a:solidFill>
                <a:highlight>
                  <a:srgbClr val="FFFFFF"/>
                </a:highlight>
                <a:latin typeface="Calibri"/>
                <a:ea typeface="Calibri"/>
                <a:cs typeface="Calibri"/>
                <a:sym typeface="Calibri"/>
              </a:rPr>
              <a:t>on (1991) found that when verbal information was presented alongside relevant images, it became much more memorable. And these images can be kept in place to aid pupils in subsequent tasks.</a:t>
            </a:r>
            <a:endParaRPr sz="2800"/>
          </a:p>
        </p:txBody>
      </p:sp>
      <p:pic>
        <p:nvPicPr>
          <p:cNvPr id="298" name="Google Shape;298;p56"/>
          <p:cNvPicPr preferRelativeResize="0"/>
          <p:nvPr/>
        </p:nvPicPr>
        <p:blipFill rotWithShape="1">
          <a:blip r:embed="rId4">
            <a:alphaModFix/>
          </a:blip>
          <a:srcRect b="10594" l="74118" r="9214" t="19704"/>
          <a:stretch/>
        </p:blipFill>
        <p:spPr>
          <a:xfrm>
            <a:off x="1581900" y="1910000"/>
            <a:ext cx="2035001" cy="265940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2" name="Shape 302"/>
        <p:cNvGrpSpPr/>
        <p:nvPr/>
      </p:nvGrpSpPr>
      <p:grpSpPr>
        <a:xfrm>
          <a:off x="0" y="0"/>
          <a:ext cx="0" cy="0"/>
          <a:chOff x="0" y="0"/>
          <a:chExt cx="0" cy="0"/>
        </a:xfrm>
      </p:grpSpPr>
      <p:sp>
        <p:nvSpPr>
          <p:cNvPr id="303" name="Google Shape;303;p57"/>
          <p:cNvSpPr txBox="1"/>
          <p:nvPr>
            <p:ph type="title"/>
          </p:nvPr>
        </p:nvSpPr>
        <p:spPr>
          <a:xfrm>
            <a:off x="935600" y="1167601"/>
            <a:ext cx="7272900" cy="584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a:t>Scan, Step, Secure</a:t>
            </a:r>
            <a:endParaRPr/>
          </a:p>
        </p:txBody>
      </p:sp>
      <p:sp>
        <p:nvSpPr>
          <p:cNvPr id="304" name="Google Shape;304;p57"/>
          <p:cNvSpPr txBox="1"/>
          <p:nvPr>
            <p:ph idx="1" type="body"/>
          </p:nvPr>
        </p:nvSpPr>
        <p:spPr>
          <a:xfrm>
            <a:off x="457200" y="1869672"/>
            <a:ext cx="8229600" cy="2592300"/>
          </a:xfrm>
          <a:prstGeom prst="rect">
            <a:avLst/>
          </a:prstGeom>
        </p:spPr>
        <p:txBody>
          <a:bodyPr anchorCtr="0" anchor="t" bIns="91425" lIns="91425" spcFirstLastPara="1" rIns="91425" wrap="square" tIns="91425">
            <a:noAutofit/>
          </a:bodyPr>
          <a:lstStyle/>
          <a:p>
            <a:pPr indent="-317500" lvl="0" marL="457200" rtl="0" algn="l">
              <a:spcBef>
                <a:spcPts val="480"/>
              </a:spcBef>
              <a:spcAft>
                <a:spcPts val="0"/>
              </a:spcAft>
              <a:buSzPts val="1400"/>
              <a:buAutoNum type="arabicPeriod"/>
            </a:pPr>
            <a:r>
              <a:rPr lang="en-GB"/>
              <a:t>Scan - Quickly scan the text to identify key words</a:t>
            </a:r>
            <a:endParaRPr/>
          </a:p>
          <a:p>
            <a:pPr indent="-317500" lvl="0" marL="457200" rtl="0" algn="l">
              <a:spcBef>
                <a:spcPts val="0"/>
              </a:spcBef>
              <a:spcAft>
                <a:spcPts val="0"/>
              </a:spcAft>
              <a:buSzPts val="1400"/>
              <a:buAutoNum type="arabicPeriod"/>
            </a:pPr>
            <a:r>
              <a:rPr lang="en-GB"/>
              <a:t>Step - Read again to identify the steps, making notes or a diagram</a:t>
            </a:r>
            <a:endParaRPr/>
          </a:p>
          <a:p>
            <a:pPr indent="-317500" lvl="0" marL="457200" rtl="0" algn="l">
              <a:spcBef>
                <a:spcPts val="0"/>
              </a:spcBef>
              <a:spcAft>
                <a:spcPts val="0"/>
              </a:spcAft>
              <a:buSzPts val="1400"/>
              <a:buAutoNum type="arabicPeriod"/>
            </a:pPr>
            <a:r>
              <a:rPr lang="en-GB"/>
              <a:t>Secure - Read to check you have not made any errors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8" name="Shape 308"/>
        <p:cNvGrpSpPr/>
        <p:nvPr/>
      </p:nvGrpSpPr>
      <p:grpSpPr>
        <a:xfrm>
          <a:off x="0" y="0"/>
          <a:ext cx="0" cy="0"/>
          <a:chOff x="0" y="0"/>
          <a:chExt cx="0" cy="0"/>
        </a:xfrm>
      </p:grpSpPr>
      <p:sp>
        <p:nvSpPr>
          <p:cNvPr id="309" name="Google Shape;309;p58"/>
          <p:cNvSpPr txBox="1"/>
          <p:nvPr>
            <p:ph type="title"/>
          </p:nvPr>
        </p:nvSpPr>
        <p:spPr>
          <a:xfrm>
            <a:off x="935600" y="1167601"/>
            <a:ext cx="7272900" cy="56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a:t>Retrieval Practice</a:t>
            </a:r>
            <a:endParaRPr/>
          </a:p>
        </p:txBody>
      </p:sp>
      <p:sp>
        <p:nvSpPr>
          <p:cNvPr id="310" name="Google Shape;310;p58"/>
          <p:cNvSpPr txBox="1"/>
          <p:nvPr>
            <p:ph idx="1" type="body"/>
          </p:nvPr>
        </p:nvSpPr>
        <p:spPr>
          <a:xfrm>
            <a:off x="457200" y="1869672"/>
            <a:ext cx="8229600" cy="2592300"/>
          </a:xfrm>
          <a:prstGeom prst="rect">
            <a:avLst/>
          </a:prstGeom>
        </p:spPr>
        <p:txBody>
          <a:bodyPr anchorCtr="0" anchor="t" bIns="91425" lIns="91425" spcFirstLastPara="1" rIns="91425" wrap="square" tIns="91425">
            <a:noAutofit/>
          </a:bodyPr>
          <a:lstStyle/>
          <a:p>
            <a:pPr indent="-317500" lvl="0" marL="457200" rtl="0" algn="l">
              <a:spcBef>
                <a:spcPts val="480"/>
              </a:spcBef>
              <a:spcAft>
                <a:spcPts val="0"/>
              </a:spcAft>
              <a:buSzPts val="1400"/>
              <a:buChar char="●"/>
            </a:pPr>
            <a:r>
              <a:rPr lang="en-GB"/>
              <a:t>5,4,3,2,1</a:t>
            </a:r>
            <a:endParaRPr/>
          </a:p>
          <a:p>
            <a:pPr indent="-317500" lvl="0" marL="457200" rtl="0" algn="l">
              <a:spcBef>
                <a:spcPts val="0"/>
              </a:spcBef>
              <a:spcAft>
                <a:spcPts val="0"/>
              </a:spcAft>
              <a:buSzPts val="1400"/>
              <a:buChar char="●"/>
            </a:pPr>
            <a:r>
              <a:rPr lang="en-GB"/>
              <a:t>Give me 5</a:t>
            </a:r>
            <a:endParaRPr/>
          </a:p>
          <a:p>
            <a:pPr indent="-317500" lvl="0" marL="457200" rtl="0" algn="l">
              <a:spcBef>
                <a:spcPts val="0"/>
              </a:spcBef>
              <a:spcAft>
                <a:spcPts val="0"/>
              </a:spcAft>
              <a:buSzPts val="1400"/>
              <a:buChar char="●"/>
            </a:pPr>
            <a:r>
              <a:rPr lang="en-GB"/>
              <a:t>Because, but, so</a:t>
            </a:r>
            <a:endParaRPr/>
          </a:p>
          <a:p>
            <a:pPr indent="-317500" lvl="0" marL="457200" rtl="0" algn="l">
              <a:spcBef>
                <a:spcPts val="0"/>
              </a:spcBef>
              <a:spcAft>
                <a:spcPts val="0"/>
              </a:spcAft>
              <a:buSzPts val="1400"/>
              <a:buChar char="●"/>
            </a:pPr>
            <a:r>
              <a:rPr lang="en-GB"/>
              <a:t>Just a Minute</a:t>
            </a:r>
            <a:endParaRPr/>
          </a:p>
          <a:p>
            <a:pPr indent="-317500" lvl="0" marL="457200" rtl="0" algn="l">
              <a:spcBef>
                <a:spcPts val="0"/>
              </a:spcBef>
              <a:spcAft>
                <a:spcPts val="0"/>
              </a:spcAft>
              <a:buSzPts val="1400"/>
              <a:buChar char="●"/>
            </a:pPr>
            <a:r>
              <a:rPr lang="en-GB"/>
              <a:t>Summarise in 20 words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4" name="Shape 314"/>
        <p:cNvGrpSpPr/>
        <p:nvPr/>
      </p:nvGrpSpPr>
      <p:grpSpPr>
        <a:xfrm>
          <a:off x="0" y="0"/>
          <a:ext cx="0" cy="0"/>
          <a:chOff x="0" y="0"/>
          <a:chExt cx="0" cy="0"/>
        </a:xfrm>
      </p:grpSpPr>
      <p:sp>
        <p:nvSpPr>
          <p:cNvPr id="315" name="Google Shape;315;p59"/>
          <p:cNvSpPr txBox="1"/>
          <p:nvPr>
            <p:ph type="ctrTitle"/>
          </p:nvPr>
        </p:nvSpPr>
        <p:spPr>
          <a:xfrm>
            <a:off x="683568" y="1491630"/>
            <a:ext cx="7772400" cy="1102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a:t>Reading for Scholarship</a:t>
            </a:r>
            <a:endParaRPr/>
          </a:p>
        </p:txBody>
      </p:sp>
      <p:sp>
        <p:nvSpPr>
          <p:cNvPr id="316" name="Google Shape;316;p59"/>
          <p:cNvSpPr txBox="1"/>
          <p:nvPr>
            <p:ph idx="1" type="subTitle"/>
          </p:nvPr>
        </p:nvSpPr>
        <p:spPr>
          <a:xfrm>
            <a:off x="1369367" y="2808461"/>
            <a:ext cx="6400800" cy="465300"/>
          </a:xfrm>
          <a:prstGeom prst="rect">
            <a:avLst/>
          </a:prstGeom>
        </p:spPr>
        <p:txBody>
          <a:bodyPr anchorCtr="0" anchor="t" bIns="91425" lIns="91425" spcFirstLastPara="1" rIns="91425" wrap="square" tIns="91425">
            <a:noAutofit/>
          </a:bodyPr>
          <a:lstStyle/>
          <a:p>
            <a:pPr indent="0" lvl="0" marL="0" rtl="0" algn="ctr">
              <a:spcBef>
                <a:spcPts val="640"/>
              </a:spcBef>
              <a:spcAft>
                <a:spcPts val="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0" name="Shape 320"/>
        <p:cNvGrpSpPr/>
        <p:nvPr/>
      </p:nvGrpSpPr>
      <p:grpSpPr>
        <a:xfrm>
          <a:off x="0" y="0"/>
          <a:ext cx="0" cy="0"/>
          <a:chOff x="0" y="0"/>
          <a:chExt cx="0" cy="0"/>
        </a:xfrm>
      </p:grpSpPr>
      <p:sp>
        <p:nvSpPr>
          <p:cNvPr id="321" name="Google Shape;321;p60"/>
          <p:cNvSpPr txBox="1"/>
          <p:nvPr>
            <p:ph type="ctrTitle"/>
          </p:nvPr>
        </p:nvSpPr>
        <p:spPr>
          <a:xfrm>
            <a:off x="683568" y="1491630"/>
            <a:ext cx="7772400" cy="1102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322" name="Google Shape;322;p60"/>
          <p:cNvSpPr txBox="1"/>
          <p:nvPr>
            <p:ph idx="1" type="subTitle"/>
          </p:nvPr>
        </p:nvSpPr>
        <p:spPr>
          <a:xfrm>
            <a:off x="1369367" y="2808461"/>
            <a:ext cx="6400800" cy="465300"/>
          </a:xfrm>
          <a:prstGeom prst="rect">
            <a:avLst/>
          </a:prstGeom>
        </p:spPr>
        <p:txBody>
          <a:bodyPr anchorCtr="0" anchor="t" bIns="91425" lIns="91425" spcFirstLastPara="1" rIns="91425" wrap="square" tIns="91425">
            <a:noAutofit/>
          </a:bodyPr>
          <a:lstStyle/>
          <a:p>
            <a:pPr indent="0" lvl="0" marL="0" rtl="0" algn="ctr">
              <a:spcBef>
                <a:spcPts val="640"/>
              </a:spcBef>
              <a:spcAft>
                <a:spcPts val="0"/>
              </a:spcAft>
              <a:buNone/>
            </a:pPr>
            <a:r>
              <a:t/>
            </a:r>
            <a:endParaRPr/>
          </a:p>
        </p:txBody>
      </p:sp>
      <p:pic>
        <p:nvPicPr>
          <p:cNvPr id="323" name="Google Shape;323;p60"/>
          <p:cNvPicPr preferRelativeResize="0"/>
          <p:nvPr/>
        </p:nvPicPr>
        <p:blipFill rotWithShape="1">
          <a:blip r:embed="rId3">
            <a:alphaModFix/>
          </a:blip>
          <a:srcRect b="0" l="7260" r="11701" t="0"/>
          <a:stretch/>
        </p:blipFill>
        <p:spPr>
          <a:xfrm>
            <a:off x="2003325" y="312175"/>
            <a:ext cx="6854871" cy="4187927"/>
          </a:xfrm>
          <a:prstGeom prst="rect">
            <a:avLst/>
          </a:prstGeom>
          <a:noFill/>
          <a:ln>
            <a:noFill/>
          </a:ln>
        </p:spPr>
      </p:pic>
      <p:pic>
        <p:nvPicPr>
          <p:cNvPr id="324" name="Google Shape;324;p60"/>
          <p:cNvPicPr preferRelativeResize="0"/>
          <p:nvPr/>
        </p:nvPicPr>
        <p:blipFill rotWithShape="1">
          <a:blip r:embed="rId4">
            <a:alphaModFix/>
          </a:blip>
          <a:srcRect b="4714" l="0" r="0" t="13719"/>
          <a:stretch/>
        </p:blipFill>
        <p:spPr>
          <a:xfrm rot="-496674">
            <a:off x="683573" y="893676"/>
            <a:ext cx="2049521" cy="3190778"/>
          </a:xfrm>
          <a:prstGeom prst="rect">
            <a:avLst/>
          </a:prstGeom>
          <a:noFill/>
          <a:ln>
            <a:noFill/>
          </a:ln>
        </p:spPr>
      </p:pic>
      <p:sp>
        <p:nvSpPr>
          <p:cNvPr id="325" name="Google Shape;325;p60"/>
          <p:cNvSpPr txBox="1"/>
          <p:nvPr/>
        </p:nvSpPr>
        <p:spPr>
          <a:xfrm>
            <a:off x="5174400" y="2239675"/>
            <a:ext cx="3799800" cy="23322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GB"/>
              <a:t>Read around your subject</a:t>
            </a:r>
            <a:endParaRPr/>
          </a:p>
          <a:p>
            <a:pPr indent="-317500" lvl="0" marL="457200" rtl="0" algn="l">
              <a:spcBef>
                <a:spcPts val="0"/>
              </a:spcBef>
              <a:spcAft>
                <a:spcPts val="0"/>
              </a:spcAft>
              <a:buSzPts val="1400"/>
              <a:buChar char="●"/>
            </a:pPr>
            <a:r>
              <a:rPr lang="en-GB"/>
              <a:t>Reading lists to extend students’ knowledge on a topic</a:t>
            </a:r>
            <a:endParaRPr/>
          </a:p>
          <a:p>
            <a:pPr indent="-317500" lvl="0" marL="457200" rtl="0" algn="l">
              <a:spcBef>
                <a:spcPts val="0"/>
              </a:spcBef>
              <a:spcAft>
                <a:spcPts val="0"/>
              </a:spcAft>
              <a:buSzPts val="1400"/>
              <a:buChar char="●"/>
            </a:pPr>
            <a:r>
              <a:rPr lang="en-GB"/>
              <a:t>Reading homeworks</a:t>
            </a:r>
            <a:endParaRPr/>
          </a:p>
          <a:p>
            <a:pPr indent="-317500" lvl="0" marL="457200" rtl="0" algn="l">
              <a:spcBef>
                <a:spcPts val="0"/>
              </a:spcBef>
              <a:spcAft>
                <a:spcPts val="0"/>
              </a:spcAft>
              <a:buSzPts val="1400"/>
              <a:buChar char="●"/>
            </a:pPr>
            <a:r>
              <a:rPr lang="en-GB"/>
              <a:t>Using extracts from books in lessons to add breadth to the perspectives students hear</a:t>
            </a:r>
            <a:endParaRPr/>
          </a:p>
          <a:p>
            <a:pPr indent="-317500" lvl="0" marL="457200" rtl="0" algn="l">
              <a:spcBef>
                <a:spcPts val="0"/>
              </a:spcBef>
              <a:spcAft>
                <a:spcPts val="0"/>
              </a:spcAft>
              <a:buSzPts val="1400"/>
              <a:buChar char="●"/>
            </a:pPr>
            <a:r>
              <a:rPr lang="en-GB"/>
              <a:t>Using quality newspapers/magazines for further reading, e.g. National Geographic</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5">
                                            <p:txEl>
                                              <p:pRg end="0" st="0"/>
                                            </p:txEl>
                                          </p:spTgt>
                                        </p:tgtEl>
                                        <p:attrNameLst>
                                          <p:attrName>style.visibility</p:attrName>
                                        </p:attrNameLst>
                                      </p:cBhvr>
                                      <p:to>
                                        <p:strVal val="visible"/>
                                      </p:to>
                                    </p:set>
                                    <p:animEffect filter="fade" transition="in">
                                      <p:cBhvr>
                                        <p:cTn dur="1000"/>
                                        <p:tgtEl>
                                          <p:spTgt spid="32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5">
                                            <p:txEl>
                                              <p:pRg end="1" st="1"/>
                                            </p:txEl>
                                          </p:spTgt>
                                        </p:tgtEl>
                                        <p:attrNameLst>
                                          <p:attrName>style.visibility</p:attrName>
                                        </p:attrNameLst>
                                      </p:cBhvr>
                                      <p:to>
                                        <p:strVal val="visible"/>
                                      </p:to>
                                    </p:set>
                                    <p:animEffect filter="fade" transition="in">
                                      <p:cBhvr>
                                        <p:cTn dur="1000"/>
                                        <p:tgtEl>
                                          <p:spTgt spid="32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5">
                                            <p:txEl>
                                              <p:pRg end="2" st="2"/>
                                            </p:txEl>
                                          </p:spTgt>
                                        </p:tgtEl>
                                        <p:attrNameLst>
                                          <p:attrName>style.visibility</p:attrName>
                                        </p:attrNameLst>
                                      </p:cBhvr>
                                      <p:to>
                                        <p:strVal val="visible"/>
                                      </p:to>
                                    </p:set>
                                    <p:animEffect filter="fade" transition="in">
                                      <p:cBhvr>
                                        <p:cTn dur="1000"/>
                                        <p:tgtEl>
                                          <p:spTgt spid="32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5">
                                            <p:txEl>
                                              <p:pRg end="3" st="3"/>
                                            </p:txEl>
                                          </p:spTgt>
                                        </p:tgtEl>
                                        <p:attrNameLst>
                                          <p:attrName>style.visibility</p:attrName>
                                        </p:attrNameLst>
                                      </p:cBhvr>
                                      <p:to>
                                        <p:strVal val="visible"/>
                                      </p:to>
                                    </p:set>
                                    <p:animEffect filter="fade" transition="in">
                                      <p:cBhvr>
                                        <p:cTn dur="1000"/>
                                        <p:tgtEl>
                                          <p:spTgt spid="32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5">
                                            <p:txEl>
                                              <p:pRg end="4" st="4"/>
                                            </p:txEl>
                                          </p:spTgt>
                                        </p:tgtEl>
                                        <p:attrNameLst>
                                          <p:attrName>style.visibility</p:attrName>
                                        </p:attrNameLst>
                                      </p:cBhvr>
                                      <p:to>
                                        <p:strVal val="visible"/>
                                      </p:to>
                                    </p:set>
                                    <p:animEffect filter="fade" transition="in">
                                      <p:cBhvr>
                                        <p:cTn dur="1000"/>
                                        <p:tgtEl>
                                          <p:spTgt spid="325">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9" name="Shape 329"/>
        <p:cNvGrpSpPr/>
        <p:nvPr/>
      </p:nvGrpSpPr>
      <p:grpSpPr>
        <a:xfrm>
          <a:off x="0" y="0"/>
          <a:ext cx="0" cy="0"/>
          <a:chOff x="0" y="0"/>
          <a:chExt cx="0" cy="0"/>
        </a:xfrm>
      </p:grpSpPr>
      <p:sp>
        <p:nvSpPr>
          <p:cNvPr id="330" name="Google Shape;330;p61"/>
          <p:cNvSpPr txBox="1"/>
          <p:nvPr>
            <p:ph type="title"/>
          </p:nvPr>
        </p:nvSpPr>
        <p:spPr>
          <a:xfrm>
            <a:off x="935600" y="1124251"/>
            <a:ext cx="7272900" cy="529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a:t>Further Reading</a:t>
            </a:r>
            <a:endParaRPr/>
          </a:p>
        </p:txBody>
      </p:sp>
      <p:pic>
        <p:nvPicPr>
          <p:cNvPr id="331" name="Google Shape;331;p61"/>
          <p:cNvPicPr preferRelativeResize="0"/>
          <p:nvPr/>
        </p:nvPicPr>
        <p:blipFill>
          <a:blip r:embed="rId3">
            <a:alphaModFix/>
          </a:blip>
          <a:stretch>
            <a:fillRect/>
          </a:stretch>
        </p:blipFill>
        <p:spPr>
          <a:xfrm>
            <a:off x="935600" y="1892500"/>
            <a:ext cx="1789475" cy="2360350"/>
          </a:xfrm>
          <a:prstGeom prst="rect">
            <a:avLst/>
          </a:prstGeom>
          <a:noFill/>
          <a:ln>
            <a:noFill/>
          </a:ln>
        </p:spPr>
      </p:pic>
      <p:pic>
        <p:nvPicPr>
          <p:cNvPr id="332" name="Google Shape;332;p61"/>
          <p:cNvPicPr preferRelativeResize="0"/>
          <p:nvPr/>
        </p:nvPicPr>
        <p:blipFill>
          <a:blip r:embed="rId4">
            <a:alphaModFix/>
          </a:blip>
          <a:stretch>
            <a:fillRect/>
          </a:stretch>
        </p:blipFill>
        <p:spPr>
          <a:xfrm>
            <a:off x="2951175" y="1892500"/>
            <a:ext cx="1657734" cy="2360350"/>
          </a:xfrm>
          <a:prstGeom prst="rect">
            <a:avLst/>
          </a:prstGeom>
          <a:noFill/>
          <a:ln>
            <a:noFill/>
          </a:ln>
        </p:spPr>
      </p:pic>
      <p:pic>
        <p:nvPicPr>
          <p:cNvPr id="333" name="Google Shape;333;p61"/>
          <p:cNvPicPr preferRelativeResize="0"/>
          <p:nvPr/>
        </p:nvPicPr>
        <p:blipFill>
          <a:blip r:embed="rId5">
            <a:alphaModFix/>
          </a:blip>
          <a:stretch>
            <a:fillRect/>
          </a:stretch>
        </p:blipFill>
        <p:spPr>
          <a:xfrm>
            <a:off x="4835000" y="1892500"/>
            <a:ext cx="1657725" cy="2344808"/>
          </a:xfrm>
          <a:prstGeom prst="rect">
            <a:avLst/>
          </a:prstGeom>
          <a:noFill/>
          <a:ln>
            <a:noFill/>
          </a:ln>
        </p:spPr>
      </p:pic>
      <p:pic>
        <p:nvPicPr>
          <p:cNvPr id="334" name="Google Shape;334;p61"/>
          <p:cNvPicPr preferRelativeResize="0"/>
          <p:nvPr/>
        </p:nvPicPr>
        <p:blipFill>
          <a:blip r:embed="rId6">
            <a:alphaModFix/>
          </a:blip>
          <a:stretch>
            <a:fillRect/>
          </a:stretch>
        </p:blipFill>
        <p:spPr>
          <a:xfrm>
            <a:off x="6648925" y="1892500"/>
            <a:ext cx="1559565" cy="2344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1" name="Shape 161"/>
        <p:cNvGrpSpPr/>
        <p:nvPr/>
      </p:nvGrpSpPr>
      <p:grpSpPr>
        <a:xfrm>
          <a:off x="0" y="0"/>
          <a:ext cx="0" cy="0"/>
          <a:chOff x="0" y="0"/>
          <a:chExt cx="0" cy="0"/>
        </a:xfrm>
      </p:grpSpPr>
      <p:sp>
        <p:nvSpPr>
          <p:cNvPr id="162" name="Google Shape;162;p35"/>
          <p:cNvSpPr txBox="1"/>
          <p:nvPr>
            <p:ph type="title"/>
          </p:nvPr>
        </p:nvSpPr>
        <p:spPr>
          <a:xfrm>
            <a:off x="935600" y="1048002"/>
            <a:ext cx="7272900" cy="605700"/>
          </a:xfrm>
          <a:prstGeom prst="rect">
            <a:avLst/>
          </a:prstGeom>
          <a:solidFill>
            <a:srgbClr val="31859B"/>
          </a:solid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GB"/>
              <a:t>A Whole School Issue</a:t>
            </a:r>
            <a:endParaRPr/>
          </a:p>
        </p:txBody>
      </p:sp>
      <p:pic>
        <p:nvPicPr>
          <p:cNvPr id="163" name="Google Shape;163;p35"/>
          <p:cNvPicPr preferRelativeResize="0"/>
          <p:nvPr/>
        </p:nvPicPr>
        <p:blipFill rotWithShape="1">
          <a:blip r:embed="rId3">
            <a:alphaModFix/>
          </a:blip>
          <a:srcRect b="21528" l="44045" r="2856" t="25575"/>
          <a:stretch/>
        </p:blipFill>
        <p:spPr>
          <a:xfrm>
            <a:off x="2294075" y="1708400"/>
            <a:ext cx="4788774" cy="28250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7" name="Shape 167"/>
        <p:cNvGrpSpPr/>
        <p:nvPr/>
      </p:nvGrpSpPr>
      <p:grpSpPr>
        <a:xfrm>
          <a:off x="0" y="0"/>
          <a:ext cx="0" cy="0"/>
          <a:chOff x="0" y="0"/>
          <a:chExt cx="0" cy="0"/>
        </a:xfrm>
      </p:grpSpPr>
      <p:sp>
        <p:nvSpPr>
          <p:cNvPr id="168" name="Google Shape;168;p36"/>
          <p:cNvSpPr txBox="1"/>
          <p:nvPr>
            <p:ph idx="1" type="body"/>
          </p:nvPr>
        </p:nvSpPr>
        <p:spPr>
          <a:xfrm>
            <a:off x="457200" y="1869672"/>
            <a:ext cx="8229600" cy="2592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480"/>
              </a:spcBef>
              <a:spcAft>
                <a:spcPts val="0"/>
              </a:spcAft>
              <a:buSzPts val="1400"/>
              <a:buNone/>
            </a:pPr>
            <a:r>
              <a:t/>
            </a:r>
            <a:endParaRPr/>
          </a:p>
        </p:txBody>
      </p:sp>
      <p:pic>
        <p:nvPicPr>
          <p:cNvPr id="169" name="Google Shape;169;p36"/>
          <p:cNvPicPr preferRelativeResize="0"/>
          <p:nvPr/>
        </p:nvPicPr>
        <p:blipFill rotWithShape="1">
          <a:blip r:embed="rId3">
            <a:alphaModFix/>
          </a:blip>
          <a:srcRect b="26295" l="8358" r="4843" t="15847"/>
          <a:stretch/>
        </p:blipFill>
        <p:spPr>
          <a:xfrm>
            <a:off x="1363740" y="1131833"/>
            <a:ext cx="6808572" cy="333014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3" name="Shape 173"/>
        <p:cNvGrpSpPr/>
        <p:nvPr/>
      </p:nvGrpSpPr>
      <p:grpSpPr>
        <a:xfrm>
          <a:off x="0" y="0"/>
          <a:ext cx="0" cy="0"/>
          <a:chOff x="0" y="0"/>
          <a:chExt cx="0" cy="0"/>
        </a:xfrm>
      </p:grpSpPr>
      <p:sp>
        <p:nvSpPr>
          <p:cNvPr id="174" name="Google Shape;174;p37"/>
          <p:cNvSpPr txBox="1"/>
          <p:nvPr>
            <p:ph idx="1" type="body"/>
          </p:nvPr>
        </p:nvSpPr>
        <p:spPr>
          <a:xfrm>
            <a:off x="457200" y="1869672"/>
            <a:ext cx="8229600" cy="2592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480"/>
              </a:spcBef>
              <a:spcAft>
                <a:spcPts val="0"/>
              </a:spcAft>
              <a:buSzPts val="1400"/>
              <a:buNone/>
            </a:pPr>
            <a:r>
              <a:t/>
            </a:r>
            <a:endParaRPr/>
          </a:p>
        </p:txBody>
      </p:sp>
      <p:pic>
        <p:nvPicPr>
          <p:cNvPr id="175" name="Google Shape;175;p37"/>
          <p:cNvPicPr preferRelativeResize="0"/>
          <p:nvPr/>
        </p:nvPicPr>
        <p:blipFill rotWithShape="1">
          <a:blip r:embed="rId3">
            <a:alphaModFix/>
          </a:blip>
          <a:srcRect b="26295" l="8358" r="4843" t="15847"/>
          <a:stretch/>
        </p:blipFill>
        <p:spPr>
          <a:xfrm>
            <a:off x="1363740" y="1131833"/>
            <a:ext cx="6808572" cy="3330148"/>
          </a:xfrm>
          <a:prstGeom prst="rect">
            <a:avLst/>
          </a:prstGeom>
          <a:noFill/>
          <a:ln>
            <a:noFill/>
          </a:ln>
        </p:spPr>
      </p:pic>
      <p:sp>
        <p:nvSpPr>
          <p:cNvPr id="176" name="Google Shape;176;p37"/>
          <p:cNvSpPr txBox="1"/>
          <p:nvPr/>
        </p:nvSpPr>
        <p:spPr>
          <a:xfrm>
            <a:off x="378425" y="193075"/>
            <a:ext cx="2108400" cy="82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1800"/>
              <a:t>KS2 SATs Reading Paper</a:t>
            </a:r>
            <a:endParaRPr b="1" sz="1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0" name="Shape 180"/>
        <p:cNvGrpSpPr/>
        <p:nvPr/>
      </p:nvGrpSpPr>
      <p:grpSpPr>
        <a:xfrm>
          <a:off x="0" y="0"/>
          <a:ext cx="0" cy="0"/>
          <a:chOff x="0" y="0"/>
          <a:chExt cx="0" cy="0"/>
        </a:xfrm>
      </p:grpSpPr>
      <p:pic>
        <p:nvPicPr>
          <p:cNvPr id="181" name="Google Shape;181;p38"/>
          <p:cNvPicPr preferRelativeResize="0"/>
          <p:nvPr/>
        </p:nvPicPr>
        <p:blipFill rotWithShape="1">
          <a:blip r:embed="rId3">
            <a:alphaModFix/>
          </a:blip>
          <a:srcRect b="47279" l="19954" r="28403" t="20318"/>
          <a:stretch/>
        </p:blipFill>
        <p:spPr>
          <a:xfrm>
            <a:off x="146225" y="163550"/>
            <a:ext cx="8724078" cy="4276248"/>
          </a:xfrm>
          <a:prstGeom prst="rect">
            <a:avLst/>
          </a:prstGeom>
          <a:noFill/>
          <a:ln>
            <a:noFill/>
          </a:ln>
        </p:spPr>
      </p:pic>
      <p:sp>
        <p:nvSpPr>
          <p:cNvPr id="182" name="Google Shape;182;p38"/>
          <p:cNvSpPr txBox="1"/>
          <p:nvPr/>
        </p:nvSpPr>
        <p:spPr>
          <a:xfrm>
            <a:off x="111725" y="69125"/>
            <a:ext cx="1232100" cy="39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lang="en-GB"/>
              <a:t>BTEC </a:t>
            </a:r>
            <a:r>
              <a:rPr b="1" i="0" lang="en-GB" sz="1400" u="none" cap="none" strike="noStrike">
                <a:solidFill>
                  <a:srgbClr val="000000"/>
                </a:solidFill>
              </a:rPr>
              <a:t>PE</a:t>
            </a:r>
            <a:endParaRPr b="1" i="0" sz="1400" u="none" cap="none" strike="noStrike">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6" name="Shape 186"/>
        <p:cNvGrpSpPr/>
        <p:nvPr/>
      </p:nvGrpSpPr>
      <p:grpSpPr>
        <a:xfrm>
          <a:off x="0" y="0"/>
          <a:ext cx="0" cy="0"/>
          <a:chOff x="0" y="0"/>
          <a:chExt cx="0" cy="0"/>
        </a:xfrm>
      </p:grpSpPr>
      <p:sp>
        <p:nvSpPr>
          <p:cNvPr id="187" name="Google Shape;187;p39"/>
          <p:cNvSpPr txBox="1"/>
          <p:nvPr>
            <p:ph idx="1" type="body"/>
          </p:nvPr>
        </p:nvSpPr>
        <p:spPr>
          <a:xfrm>
            <a:off x="457200" y="1869672"/>
            <a:ext cx="8229600" cy="2592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480"/>
              </a:spcBef>
              <a:spcAft>
                <a:spcPts val="0"/>
              </a:spcAft>
              <a:buSzPts val="1400"/>
              <a:buNone/>
            </a:pPr>
            <a:r>
              <a:t/>
            </a:r>
            <a:endParaRPr/>
          </a:p>
        </p:txBody>
      </p:sp>
      <p:pic>
        <p:nvPicPr>
          <p:cNvPr id="188" name="Google Shape;188;p39"/>
          <p:cNvPicPr preferRelativeResize="0"/>
          <p:nvPr/>
        </p:nvPicPr>
        <p:blipFill rotWithShape="1">
          <a:blip r:embed="rId3">
            <a:alphaModFix/>
          </a:blip>
          <a:srcRect b="35213" l="21020" r="24664" t="27056"/>
          <a:stretch/>
        </p:blipFill>
        <p:spPr>
          <a:xfrm>
            <a:off x="180725" y="215725"/>
            <a:ext cx="8680974" cy="4246252"/>
          </a:xfrm>
          <a:prstGeom prst="rect">
            <a:avLst/>
          </a:prstGeom>
          <a:noFill/>
          <a:ln>
            <a:noFill/>
          </a:ln>
        </p:spPr>
      </p:pic>
      <p:sp>
        <p:nvSpPr>
          <p:cNvPr id="189" name="Google Shape;189;p39"/>
          <p:cNvSpPr txBox="1"/>
          <p:nvPr/>
        </p:nvSpPr>
        <p:spPr>
          <a:xfrm>
            <a:off x="146075" y="69125"/>
            <a:ext cx="2155500" cy="39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lang="en-GB"/>
              <a:t>Foundation </a:t>
            </a:r>
            <a:r>
              <a:rPr b="1" i="0" lang="en-GB" sz="1400" u="none" cap="none" strike="noStrike">
                <a:solidFill>
                  <a:srgbClr val="000000"/>
                </a:solidFill>
              </a:rPr>
              <a:t>Maths</a:t>
            </a:r>
            <a:endParaRPr b="1" i="0" sz="1400" u="none" cap="none" strike="noStrike">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3" name="Shape 193"/>
        <p:cNvGrpSpPr/>
        <p:nvPr/>
      </p:nvGrpSpPr>
      <p:grpSpPr>
        <a:xfrm>
          <a:off x="0" y="0"/>
          <a:ext cx="0" cy="0"/>
          <a:chOff x="0" y="0"/>
          <a:chExt cx="0" cy="0"/>
        </a:xfrm>
      </p:grpSpPr>
      <p:sp>
        <p:nvSpPr>
          <p:cNvPr id="194" name="Google Shape;194;p40"/>
          <p:cNvSpPr txBox="1"/>
          <p:nvPr>
            <p:ph type="title"/>
          </p:nvPr>
        </p:nvSpPr>
        <p:spPr>
          <a:xfrm>
            <a:off x="935600" y="1104376"/>
            <a:ext cx="7272900" cy="549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a:t>Building Schema</a:t>
            </a:r>
            <a:endParaRPr/>
          </a:p>
        </p:txBody>
      </p:sp>
      <p:sp>
        <p:nvSpPr>
          <p:cNvPr id="195" name="Google Shape;195;p40"/>
          <p:cNvSpPr txBox="1"/>
          <p:nvPr>
            <p:ph idx="1" type="body"/>
          </p:nvPr>
        </p:nvSpPr>
        <p:spPr>
          <a:xfrm>
            <a:off x="457200" y="1869672"/>
            <a:ext cx="8229600" cy="2592300"/>
          </a:xfrm>
          <a:prstGeom prst="rect">
            <a:avLst/>
          </a:prstGeom>
        </p:spPr>
        <p:txBody>
          <a:bodyPr anchorCtr="0" anchor="t" bIns="91425" lIns="91425" spcFirstLastPara="1" rIns="91425" wrap="square" tIns="91425">
            <a:noAutofit/>
          </a:bodyPr>
          <a:lstStyle/>
          <a:p>
            <a:pPr indent="0" lvl="0" marL="0" rtl="0" algn="l">
              <a:spcBef>
                <a:spcPts val="480"/>
              </a:spcBef>
              <a:spcAft>
                <a:spcPts val="0"/>
              </a:spcAft>
              <a:buNone/>
            </a:pPr>
            <a:r>
              <a:t/>
            </a:r>
            <a:endParaRPr/>
          </a:p>
        </p:txBody>
      </p:sp>
      <p:pic>
        <p:nvPicPr>
          <p:cNvPr id="196" name="Google Shape;196;p40"/>
          <p:cNvPicPr preferRelativeResize="0"/>
          <p:nvPr/>
        </p:nvPicPr>
        <p:blipFill>
          <a:blip r:embed="rId3">
            <a:alphaModFix/>
          </a:blip>
          <a:stretch>
            <a:fillRect/>
          </a:stretch>
        </p:blipFill>
        <p:spPr>
          <a:xfrm>
            <a:off x="2463500" y="1778500"/>
            <a:ext cx="4025201" cy="26834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0" name="Shape 200"/>
        <p:cNvGrpSpPr/>
        <p:nvPr/>
      </p:nvGrpSpPr>
      <p:grpSpPr>
        <a:xfrm>
          <a:off x="0" y="0"/>
          <a:ext cx="0" cy="0"/>
          <a:chOff x="0" y="0"/>
          <a:chExt cx="0" cy="0"/>
        </a:xfrm>
      </p:grpSpPr>
      <p:sp>
        <p:nvSpPr>
          <p:cNvPr id="201" name="Google Shape;201;p41"/>
          <p:cNvSpPr txBox="1"/>
          <p:nvPr>
            <p:ph idx="1" type="body"/>
          </p:nvPr>
        </p:nvSpPr>
        <p:spPr>
          <a:xfrm>
            <a:off x="457200" y="1869672"/>
            <a:ext cx="8229600" cy="2592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480"/>
              </a:spcBef>
              <a:spcAft>
                <a:spcPts val="0"/>
              </a:spcAft>
              <a:buSzPts val="1400"/>
              <a:buNone/>
            </a:pPr>
            <a:r>
              <a:t/>
            </a:r>
            <a:endParaRPr/>
          </a:p>
        </p:txBody>
      </p:sp>
      <p:pic>
        <p:nvPicPr>
          <p:cNvPr id="202" name="Google Shape;202;p41"/>
          <p:cNvPicPr preferRelativeResize="0"/>
          <p:nvPr/>
        </p:nvPicPr>
        <p:blipFill rotWithShape="1">
          <a:blip r:embed="rId3">
            <a:alphaModFix/>
          </a:blip>
          <a:srcRect b="26295" l="8358" r="4843" t="15847"/>
          <a:stretch/>
        </p:blipFill>
        <p:spPr>
          <a:xfrm>
            <a:off x="1363740" y="1131833"/>
            <a:ext cx="6808572" cy="3330148"/>
          </a:xfrm>
          <a:prstGeom prst="rect">
            <a:avLst/>
          </a:prstGeom>
          <a:noFill/>
          <a:ln>
            <a:noFill/>
          </a:ln>
        </p:spPr>
      </p:pic>
      <p:sp>
        <p:nvSpPr>
          <p:cNvPr id="203" name="Google Shape;203;p41"/>
          <p:cNvSpPr txBox="1"/>
          <p:nvPr/>
        </p:nvSpPr>
        <p:spPr>
          <a:xfrm>
            <a:off x="378425" y="193075"/>
            <a:ext cx="2108400" cy="82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1800"/>
              <a:t>KS2 SATs Reading Paper</a:t>
            </a:r>
            <a:endParaRPr b="1" sz="18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