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4" r:id="rId2"/>
  </p:sldMasterIdLst>
  <p:sldIdLst>
    <p:sldId id="257" r:id="rId3"/>
    <p:sldId id="4564" r:id="rId4"/>
    <p:sldId id="4611" r:id="rId5"/>
    <p:sldId id="4568" r:id="rId6"/>
    <p:sldId id="4612" r:id="rId7"/>
    <p:sldId id="4613" r:id="rId8"/>
    <p:sldId id="4619" r:id="rId9"/>
    <p:sldId id="4622" r:id="rId10"/>
    <p:sldId id="4623" r:id="rId11"/>
    <p:sldId id="4624" r:id="rId12"/>
    <p:sldId id="4625" r:id="rId13"/>
    <p:sldId id="4614" r:id="rId14"/>
    <p:sldId id="4615" r:id="rId15"/>
    <p:sldId id="4616" r:id="rId16"/>
    <p:sldId id="4617" r:id="rId17"/>
    <p:sldId id="4621" r:id="rId18"/>
    <p:sldId id="4620" r:id="rId19"/>
    <p:sldId id="461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27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4428DA8E-964E-4F45-9F01-B729A1A4F548}"/>
              </a:ext>
            </a:extLst>
          </p:cNvPr>
          <p:cNvSpPr/>
          <p:nvPr userDrawn="1"/>
        </p:nvSpPr>
        <p:spPr>
          <a:xfrm>
            <a:off x="8902931" y="0"/>
            <a:ext cx="241069" cy="241069"/>
          </a:xfrm>
          <a:prstGeom prst="actionButtonHom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6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7B88964-CC15-4AAE-BA1F-ECCA2D2FC2B6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7349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54F4BB9-4E68-480A-9E6E-6F08A9DDAB8E}"/>
              </a:ext>
            </a:extLst>
          </p:cNvPr>
          <p:cNvSpPr/>
          <p:nvPr userDrawn="1"/>
        </p:nvSpPr>
        <p:spPr>
          <a:xfrm>
            <a:off x="8919557" y="0"/>
            <a:ext cx="224444" cy="232756"/>
          </a:xfrm>
          <a:prstGeom prst="actionButtonHom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9962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i="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9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7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5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92223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7DE6B-BBD4-4F48-9759-7CD9EA1C8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767" y="643467"/>
            <a:ext cx="49164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92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112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E20C29-EDA1-4197-A846-12D248B99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718" y="643467"/>
            <a:ext cx="451256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31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4: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4964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Mr Coward Maths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mrcowardmaths.wixsite.com/website</a:t>
            </a:r>
          </a:p>
        </p:txBody>
      </p:sp>
    </p:spTree>
    <p:extLst>
      <p:ext uri="{BB962C8B-B14F-4D97-AF65-F5344CB8AC3E}">
        <p14:creationId xmlns:p14="http://schemas.microsoft.com/office/powerpoint/2010/main" val="1310436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802351BA-49B5-4DED-8F69-3866F0F94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598994"/>
            <a:ext cx="8178799" cy="366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16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3B35CCE-49D7-4558-B586-528ABCF83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95350"/>
            <a:ext cx="6096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775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359945-2436-439D-95C7-F070E2519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128713"/>
            <a:ext cx="8178799" cy="460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99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5: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6423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My podcast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http://www.mrbartonmaths.com/podcast/</a:t>
            </a:r>
          </a:p>
        </p:txBody>
      </p:sp>
    </p:spTree>
    <p:extLst>
      <p:ext uri="{BB962C8B-B14F-4D97-AF65-F5344CB8AC3E}">
        <p14:creationId xmlns:p14="http://schemas.microsoft.com/office/powerpoint/2010/main" val="3426678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Evidence-Supported Instructional Practices: Teaching Math with Examples,  and How Face-to-Face and Online Classrooms Differ – researchED US 2020  Virtual Conference">
            <a:extLst>
              <a:ext uri="{FF2B5EF4-FFF2-40B4-BE49-F238E27FC236}">
                <a16:creationId xmlns:a16="http://schemas.microsoft.com/office/drawing/2014/main" id="{3B7E8196-A691-44CC-8E47-4107D3782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474" y="1740407"/>
            <a:ext cx="2637839" cy="337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42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Mr Barton Maths Podcast for Maths Teachers on Mr Barton Maths">
            <a:extLst>
              <a:ext uri="{FF2B5EF4-FFF2-40B4-BE49-F238E27FC236}">
                <a16:creationId xmlns:a16="http://schemas.microsoft.com/office/drawing/2014/main" id="{7D449439-33AE-4A2A-B812-4022D775E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3007" y="2099423"/>
            <a:ext cx="2653008" cy="2653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9694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Doug Lemov (@Doug_Lemov) | Twitter">
            <a:extLst>
              <a:ext uri="{FF2B5EF4-FFF2-40B4-BE49-F238E27FC236}">
                <a16:creationId xmlns:a16="http://schemas.microsoft.com/office/drawing/2014/main" id="{D1451D52-A100-4DC2-A4E9-5A2AC6ED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1752" y="2107008"/>
            <a:ext cx="2637840" cy="263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D50F97-F8C5-42CB-94C5-F1E50DECF269}"/>
              </a:ext>
            </a:extLst>
          </p:cNvPr>
          <p:cNvSpPr txBox="1"/>
          <p:nvPr/>
        </p:nvSpPr>
        <p:spPr>
          <a:xfrm>
            <a:off x="6555633" y="5247149"/>
            <a:ext cx="1770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Doug </a:t>
            </a:r>
            <a:r>
              <a:rPr lang="en-GB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Lemov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808299-274A-4C1D-88CB-905599E0CFC0}"/>
              </a:ext>
            </a:extLst>
          </p:cNvPr>
          <p:cNvSpPr txBox="1"/>
          <p:nvPr/>
        </p:nvSpPr>
        <p:spPr>
          <a:xfrm>
            <a:off x="797354" y="5293315"/>
            <a:ext cx="1770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Micahel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Pershan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556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6419-DE99-4332-A867-1C19FBE016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 useBgFill="1">
        <p:nvSpPr>
          <p:cNvPr id="8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703738" y="1762886"/>
            <a:ext cx="5742689" cy="3332229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4060305050503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40D3D1-A01C-4C91-A10F-5D085A87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0549" y="2074339"/>
            <a:ext cx="5414966" cy="1828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900" dirty="0"/>
              <a:t>5 Resources and Ideas</a:t>
            </a:r>
          </a:p>
        </p:txBody>
      </p:sp>
    </p:spTree>
    <p:extLst>
      <p:ext uri="{BB962C8B-B14F-4D97-AF65-F5344CB8AC3E}">
        <p14:creationId xmlns:p14="http://schemas.microsoft.com/office/powerpoint/2010/main" val="262219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1: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 fontScale="85000" lnSpcReduction="20000"/>
          </a:bodyPr>
          <a:lstStyle/>
          <a:p>
            <a:r>
              <a:rPr lang="en-GB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DQaDay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Me </a:t>
            </a:r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www.dqaday.com</a:t>
            </a:r>
          </a:p>
        </p:txBody>
      </p:sp>
    </p:spTree>
    <p:extLst>
      <p:ext uri="{BB962C8B-B14F-4D97-AF65-F5344CB8AC3E}">
        <p14:creationId xmlns:p14="http://schemas.microsoft.com/office/powerpoint/2010/main" val="167625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EA168404-6CFC-49DB-AE7F-44B7806E8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169607"/>
            <a:ext cx="8178799" cy="451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4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2: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33970" y="3070371"/>
            <a:ext cx="5676059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 HKO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mathshko.com</a:t>
            </a:r>
          </a:p>
        </p:txBody>
      </p:sp>
    </p:spTree>
    <p:extLst>
      <p:ext uri="{BB962C8B-B14F-4D97-AF65-F5344CB8AC3E}">
        <p14:creationId xmlns:p14="http://schemas.microsoft.com/office/powerpoint/2010/main" val="393806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E928239-2C9B-49F3-8A7C-4110DF3BE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282066"/>
            <a:ext cx="8178799" cy="429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96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0762790-EBBB-4846-BF4E-AD866BA3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5534" y="643467"/>
            <a:ext cx="7452931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59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C6866-DF89-4A2F-8FE2-1EEA29C75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764" y="402135"/>
            <a:ext cx="7496471" cy="1828801"/>
          </a:xfrm>
        </p:spPr>
        <p:txBody>
          <a:bodyPr/>
          <a:lstStyle/>
          <a:p>
            <a:r>
              <a:rPr lang="en-GB" dirty="0"/>
              <a:t>Resource 3: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96804B-56DD-4DDD-9E3C-57DCFD2A9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01" y="3070371"/>
            <a:ext cx="7642371" cy="3187816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cs typeface="Calibri" panose="020F0502020204030204" pitchFamily="34" charset="0"/>
              </a:rPr>
              <a:t>Curriculum booklets</a:t>
            </a:r>
          </a:p>
          <a:p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https://startingpointsmaths.com/curriculum-booklets/</a:t>
            </a:r>
          </a:p>
        </p:txBody>
      </p:sp>
    </p:spTree>
    <p:extLst>
      <p:ext uri="{BB962C8B-B14F-4D97-AF65-F5344CB8AC3E}">
        <p14:creationId xmlns:p14="http://schemas.microsoft.com/office/powerpoint/2010/main" val="129920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3ACB91-95AC-42C0-921C-9DD8DBB16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34" y="643467"/>
            <a:ext cx="745293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18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98">
            <a:extLst>
              <a:ext uri="{FF2B5EF4-FFF2-40B4-BE49-F238E27FC236}">
                <a16:creationId xmlns:a16="http://schemas.microsoft.com/office/drawing/2014/main" id="{F9CF7650-7342-48D6-999E-174C77B5F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77B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B2D286E-2458-46AD-B49E-911912F70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F8990-74EE-42A1-8163-2F4D1BF0F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357" y="643467"/>
            <a:ext cx="437328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66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SlateVTI">
  <a:themeElements>
    <a:clrScheme name="AnalogousFromRegularSeedRightStep">
      <a:dk1>
        <a:srgbClr val="000000"/>
      </a:dk1>
      <a:lt1>
        <a:srgbClr val="FFFFFF"/>
      </a:lt1>
      <a:dk2>
        <a:srgbClr val="413C24"/>
      </a:dk2>
      <a:lt2>
        <a:srgbClr val="EBEDEF"/>
      </a:lt2>
      <a:accent1>
        <a:srgbClr val="E77B29"/>
      </a:accent1>
      <a:accent2>
        <a:srgbClr val="B9A014"/>
      </a:accent2>
      <a:accent3>
        <a:srgbClr val="87AD1F"/>
      </a:accent3>
      <a:accent4>
        <a:srgbClr val="49BA14"/>
      </a:accent4>
      <a:accent5>
        <a:srgbClr val="21BC31"/>
      </a:accent5>
      <a:accent6>
        <a:srgbClr val="14BA6A"/>
      </a:accent6>
      <a:hlink>
        <a:srgbClr val="478CC1"/>
      </a:hlink>
      <a:folHlink>
        <a:srgbClr val="878787"/>
      </a:folHlink>
    </a:clrScheme>
    <a:fontScheme name="Slate">
      <a:majorFont>
        <a:latin typeface="Bookman Old Style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72</Words>
  <Application>Microsoft Office PowerPoint</Application>
  <PresentationFormat>On-screen Show (4:3)</PresentationFormat>
  <Paragraphs>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Bookman Old Style</vt:lpstr>
      <vt:lpstr>Calibri</vt:lpstr>
      <vt:lpstr>Franklin Gothic Book</vt:lpstr>
      <vt:lpstr>Wingdings 2</vt:lpstr>
      <vt:lpstr>1_SlateVTI</vt:lpstr>
      <vt:lpstr>SlateVTI</vt:lpstr>
      <vt:lpstr>5 Resources and Ideas</vt:lpstr>
      <vt:lpstr>Resource 1:</vt:lpstr>
      <vt:lpstr>PowerPoint Presentation</vt:lpstr>
      <vt:lpstr>Resource 2:</vt:lpstr>
      <vt:lpstr>PowerPoint Presentation</vt:lpstr>
      <vt:lpstr>PowerPoint Presentation</vt:lpstr>
      <vt:lpstr>Resource 3:</vt:lpstr>
      <vt:lpstr>PowerPoint Presentation</vt:lpstr>
      <vt:lpstr>PowerPoint Presentation</vt:lpstr>
      <vt:lpstr>PowerPoint Presentation</vt:lpstr>
      <vt:lpstr>PowerPoint Presentation</vt:lpstr>
      <vt:lpstr>Resource 4:</vt:lpstr>
      <vt:lpstr>PowerPoint Presentation</vt:lpstr>
      <vt:lpstr>PowerPoint Presentation</vt:lpstr>
      <vt:lpstr>PowerPoint Presentation</vt:lpstr>
      <vt:lpstr>Resource 5:</vt:lpstr>
      <vt:lpstr>PowerPoint Presentation</vt:lpstr>
      <vt:lpstr>5 Resources and Ideas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Resources and Ideas</dc:title>
  <dc:creator>Craig Barton</dc:creator>
  <cp:lastModifiedBy>Craig Barton</cp:lastModifiedBy>
  <cp:revision>5</cp:revision>
  <dcterms:created xsi:type="dcterms:W3CDTF">2021-01-28T16:38:58Z</dcterms:created>
  <dcterms:modified xsi:type="dcterms:W3CDTF">2021-03-19T10:39:44Z</dcterms:modified>
</cp:coreProperties>
</file>