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  <p:sldMasterId id="2147483676" r:id="rId3"/>
  </p:sldMasterIdLst>
  <p:notesMasterIdLst>
    <p:notesMasterId r:id="rId21"/>
  </p:notesMasterIdLst>
  <p:sldIdLst>
    <p:sldId id="257" r:id="rId4"/>
    <p:sldId id="4629" r:id="rId5"/>
    <p:sldId id="4630" r:id="rId6"/>
    <p:sldId id="4613" r:id="rId7"/>
    <p:sldId id="4564" r:id="rId8"/>
    <p:sldId id="4611" r:id="rId9"/>
    <p:sldId id="4568" r:id="rId10"/>
    <p:sldId id="4612" r:id="rId11"/>
    <p:sldId id="4627" r:id="rId12"/>
    <p:sldId id="4628" r:id="rId13"/>
    <p:sldId id="4619" r:id="rId14"/>
    <p:sldId id="4622" r:id="rId15"/>
    <p:sldId id="260" r:id="rId16"/>
    <p:sldId id="4614" r:id="rId17"/>
    <p:sldId id="4615" r:id="rId18"/>
    <p:sldId id="4616" r:id="rId19"/>
    <p:sldId id="461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4275A-93C6-4C8E-9A9A-161D929C17A8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8865E-0442-45EA-B0DB-189CB0D335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3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a2e4b46b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a2e4b46b51_0_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a2e4b46b51_0_0:notes"/>
          <p:cNvSpPr txBox="1">
            <a:spLocks noGrp="1"/>
          </p:cNvSpPr>
          <p:nvPr>
            <p:ph type="sldNum" idx="12"/>
          </p:nvPr>
        </p:nvSpPr>
        <p:spPr>
          <a:xfrm>
            <a:off x="3848645" y="9433106"/>
            <a:ext cx="29442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7/5/21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7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426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8316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839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7/5/21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428DA8E-964E-4F45-9F01-B729A1A4F548}"/>
              </a:ext>
            </a:extLst>
          </p:cNvPr>
          <p:cNvSpPr/>
          <p:nvPr userDrawn="1"/>
        </p:nvSpPr>
        <p:spPr>
          <a:xfrm>
            <a:off x="8902931" y="0"/>
            <a:ext cx="241069" cy="241069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2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84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772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73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9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03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249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311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7/5/21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7B88964-CC15-4AAE-BA1F-ECCA2D2FC2B6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3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7/5/21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4F4BB9-4E68-480A-9E6E-6F08A9DDAB8E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96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76865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92223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3D1CD-262A-4780-B417-9C6878137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455864"/>
            <a:ext cx="8178799" cy="394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6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4: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6423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Purposeful Maths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purposefulmaths.com</a:t>
            </a:r>
          </a:p>
        </p:txBody>
      </p:sp>
    </p:spTree>
    <p:extLst>
      <p:ext uri="{BB962C8B-B14F-4D97-AF65-F5344CB8AC3E}">
        <p14:creationId xmlns:p14="http://schemas.microsoft.com/office/powerpoint/2010/main" val="129920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2DADF6-8089-4F6C-8A72-C9531021B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479" y="643467"/>
            <a:ext cx="781904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1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" name="Google Shape;120;ga2e4b46b51_0_0"/>
          <p:cNvGraphicFramePr/>
          <p:nvPr/>
        </p:nvGraphicFramePr>
        <p:xfrm>
          <a:off x="130629" y="154380"/>
          <a:ext cx="8882742" cy="661455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60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0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0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945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Using Prime Factor Tiles</a:t>
                      </a:r>
                      <a:endParaRPr b="1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9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I DO</a:t>
                      </a:r>
                      <a:endParaRPr sz="18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WE DO</a:t>
                      </a:r>
                      <a:endParaRPr sz="18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YOU DO</a:t>
                      </a:r>
                      <a:endParaRPr sz="18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265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A number is represented using the prime factor tiles below: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What is the number?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Write the number as a product of prime factors in </a:t>
                      </a:r>
                      <a:r>
                        <a:rPr lang="en-GB" sz="1400" b="1" dirty="0"/>
                        <a:t>index form</a:t>
                      </a:r>
                      <a:r>
                        <a:rPr lang="en-GB" sz="1400" b="0" dirty="0"/>
                        <a:t>.</a:t>
                      </a:r>
                      <a:endParaRPr sz="14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A number is represented using the prime factor tiles below: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What is the number?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Write the number as a product of prime factors in </a:t>
                      </a:r>
                      <a:r>
                        <a:rPr lang="en-GB" sz="1400" b="1" dirty="0"/>
                        <a:t>index form</a:t>
                      </a:r>
                      <a:r>
                        <a:rPr lang="en-GB" sz="1400" b="0" dirty="0"/>
                        <a:t>.</a:t>
                      </a:r>
                      <a:endParaRPr lang="en-GB" sz="1400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n-GB" sz="1400" i="0" dirty="0"/>
                        <a:t>For each of the representations below, write down: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+mj-lt"/>
                        <a:buAutoNum type="alphaLcParenR"/>
                        <a:tabLst/>
                        <a:defRPr/>
                      </a:pPr>
                      <a:r>
                        <a:rPr lang="en-GB" sz="1400" i="0" dirty="0"/>
                        <a:t>The number it represents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+mj-lt"/>
                        <a:buAutoNum type="alphaLcParenR"/>
                        <a:tabLst/>
                        <a:defRPr/>
                      </a:pPr>
                      <a:r>
                        <a:rPr lang="en-GB" sz="1400" i="0" dirty="0"/>
                        <a:t>The number as a product of prime factors in </a:t>
                      </a:r>
                      <a:r>
                        <a:rPr lang="en-GB" sz="1400" b="1" i="0" dirty="0"/>
                        <a:t>index form</a:t>
                      </a:r>
                      <a:endParaRPr lang="en-GB" sz="1400" i="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 descr="A picture containing text, sign, clipart&#10;&#10;Description automatically generated">
            <a:extLst>
              <a:ext uri="{FF2B5EF4-FFF2-40B4-BE49-F238E27FC236}">
                <a16:creationId xmlns:a16="http://schemas.microsoft.com/office/drawing/2014/main" id="{6FCE9B01-BFB9-EF45-A662-997163399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65" y="1978283"/>
            <a:ext cx="2066667" cy="574074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73B4A9-7D0F-1848-884B-9D1416682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666" y="1969451"/>
            <a:ext cx="2066667" cy="58290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6187A9A-BC68-FE46-A57D-B139D87C5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619" y="4548660"/>
            <a:ext cx="2645752" cy="2123990"/>
          </a:xfrm>
          <a:prstGeom prst="rect">
            <a:avLst/>
          </a:prstGeom>
        </p:spPr>
      </p:pic>
      <p:pic>
        <p:nvPicPr>
          <p:cNvPr id="9" name="Picture 8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7397CF2B-3B60-C040-8439-4A1AFCEAD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2619" y="2360486"/>
            <a:ext cx="1281984" cy="20316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5: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4964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Year 7 Checkpoints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ncetm.org.uk/classroom-resources/checkpoints</a:t>
            </a:r>
          </a:p>
        </p:txBody>
      </p:sp>
    </p:spTree>
    <p:extLst>
      <p:ext uri="{BB962C8B-B14F-4D97-AF65-F5344CB8AC3E}">
        <p14:creationId xmlns:p14="http://schemas.microsoft.com/office/powerpoint/2010/main" val="1310436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196AF5-D024-4B26-B4A5-B6C4D4DF8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105" y="643467"/>
            <a:ext cx="54317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16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3C9B662-A173-4B03-94BF-85E849CAC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28714"/>
            <a:ext cx="8178799" cy="460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75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262219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1: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 HKO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mathshko.com</a:t>
            </a:r>
          </a:p>
        </p:txBody>
      </p:sp>
    </p:spTree>
    <p:extLst>
      <p:ext uri="{BB962C8B-B14F-4D97-AF65-F5344CB8AC3E}">
        <p14:creationId xmlns:p14="http://schemas.microsoft.com/office/powerpoint/2010/main" val="1879381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E928239-2C9B-49F3-8A7C-4110DF3BE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282066"/>
            <a:ext cx="8178799" cy="429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0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4A755E-4747-4AFC-BD3E-22EDF1A98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38936"/>
            <a:ext cx="8178799" cy="458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59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850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Free CPD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Me 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craigbarton.podia.com</a:t>
            </a:r>
          </a:p>
        </p:txBody>
      </p:sp>
    </p:spTree>
    <p:extLst>
      <p:ext uri="{BB962C8B-B14F-4D97-AF65-F5344CB8AC3E}">
        <p14:creationId xmlns:p14="http://schemas.microsoft.com/office/powerpoint/2010/main" val="167625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9AEBB8-205E-4FB9-B37F-BBAB18EDA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911" y="643467"/>
            <a:ext cx="497217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47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3: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 White Board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mathswhiteboard.com</a:t>
            </a:r>
          </a:p>
        </p:txBody>
      </p:sp>
    </p:spTree>
    <p:extLst>
      <p:ext uri="{BB962C8B-B14F-4D97-AF65-F5344CB8AC3E}">
        <p14:creationId xmlns:p14="http://schemas.microsoft.com/office/powerpoint/2010/main" val="3938065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2EFFF-6D36-4013-8976-D9DE220D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108266"/>
            <a:ext cx="8178799" cy="464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9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FB37BA-5F37-4FAF-BAAB-A3B35F6D9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414971"/>
            <a:ext cx="8178799" cy="40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1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154</Words>
  <Application>Microsoft Macintosh PowerPoint</Application>
  <PresentationFormat>On-screen Show (4:3)</PresentationFormat>
  <Paragraphs>68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Bookman Old Style</vt:lpstr>
      <vt:lpstr>Calibri</vt:lpstr>
      <vt:lpstr>Franklin Gothic Book</vt:lpstr>
      <vt:lpstr>Wingdings 2</vt:lpstr>
      <vt:lpstr>1_SlateVTI</vt:lpstr>
      <vt:lpstr>SlateVTI</vt:lpstr>
      <vt:lpstr>Office Theme</vt:lpstr>
      <vt:lpstr>5 Resources and Ideas</vt:lpstr>
      <vt:lpstr>Resource 1:</vt:lpstr>
      <vt:lpstr>PowerPoint Presentation</vt:lpstr>
      <vt:lpstr>PowerPoint Presentation</vt:lpstr>
      <vt:lpstr>Resource 2:</vt:lpstr>
      <vt:lpstr>PowerPoint Presentation</vt:lpstr>
      <vt:lpstr>Resource 3:</vt:lpstr>
      <vt:lpstr>PowerPoint Presentation</vt:lpstr>
      <vt:lpstr>PowerPoint Presentation</vt:lpstr>
      <vt:lpstr>PowerPoint Presentation</vt:lpstr>
      <vt:lpstr>Resource 4:</vt:lpstr>
      <vt:lpstr>PowerPoint Presentation</vt:lpstr>
      <vt:lpstr>PowerPoint Presentation</vt:lpstr>
      <vt:lpstr>Resource 5:</vt:lpstr>
      <vt:lpstr>PowerPoint Presentation</vt:lpstr>
      <vt:lpstr>PowerPoint Presentation</vt:lpstr>
      <vt:lpstr>5 Resources and Ideas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Resources and Ideas</dc:title>
  <dc:creator>Craig Barton</dc:creator>
  <cp:lastModifiedBy>mh</cp:lastModifiedBy>
  <cp:revision>8</cp:revision>
  <dcterms:created xsi:type="dcterms:W3CDTF">2021-01-28T16:38:58Z</dcterms:created>
  <dcterms:modified xsi:type="dcterms:W3CDTF">2021-07-05T14:50:47Z</dcterms:modified>
</cp:coreProperties>
</file>