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3" r:id="rId1"/>
    <p:sldMasterId id="2147483660" r:id="rId2"/>
    <p:sldMasterId id="2147483661" r:id="rId3"/>
    <p:sldMasterId id="2147483662" r:id="rId4"/>
  </p:sldMasterIdLst>
  <p:notesMasterIdLst>
    <p:notesMasterId r:id="rId34"/>
  </p:notesMasterIdLst>
  <p:sldIdLst>
    <p:sldId id="256" r:id="rId5"/>
    <p:sldId id="259" r:id="rId6"/>
    <p:sldId id="264" r:id="rId7"/>
    <p:sldId id="279" r:id="rId8"/>
    <p:sldId id="354" r:id="rId9"/>
    <p:sldId id="356" r:id="rId10"/>
    <p:sldId id="355" r:id="rId11"/>
    <p:sldId id="357" r:id="rId12"/>
    <p:sldId id="358" r:id="rId13"/>
    <p:sldId id="352" r:id="rId14"/>
    <p:sldId id="346" r:id="rId15"/>
    <p:sldId id="359" r:id="rId16"/>
    <p:sldId id="290" r:id="rId17"/>
    <p:sldId id="296" r:id="rId18"/>
    <p:sldId id="292" r:id="rId19"/>
    <p:sldId id="281" r:id="rId20"/>
    <p:sldId id="317" r:id="rId21"/>
    <p:sldId id="258" r:id="rId22"/>
    <p:sldId id="271" r:id="rId23"/>
    <p:sldId id="260" r:id="rId24"/>
    <p:sldId id="321" r:id="rId25"/>
    <p:sldId id="312" r:id="rId26"/>
    <p:sldId id="320" r:id="rId27"/>
    <p:sldId id="353" r:id="rId28"/>
    <p:sldId id="316" r:id="rId29"/>
    <p:sldId id="309" r:id="rId30"/>
    <p:sldId id="308" r:id="rId31"/>
    <p:sldId id="307" r:id="rId32"/>
    <p:sldId id="306" r:id="rId33"/>
  </p:sldIdLst>
  <p:sldSz cx="12192000" cy="6858000"/>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DEE"/>
    <a:srgbClr val="CC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44D8A4-9B61-475F-BF4B-7128B57A2DFB}" v="1" dt="2023-09-26T16:26:38.233"/>
    <p1510:client id="{E1EB503C-D406-41F8-A526-0ED77D797EC9}" v="2" dt="2023-09-27T12:10:06.3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711"/>
    <p:restoredTop sz="94687"/>
  </p:normalViewPr>
  <p:slideViewPr>
    <p:cSldViewPr snapToGrid="0" snapToObjects="1">
      <p:cViewPr varScale="1">
        <p:scale>
          <a:sx n="100" d="100"/>
          <a:sy n="100" d="100"/>
        </p:scale>
        <p:origin x="1304" y="168"/>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y Hayes" userId="e5b4ae30-04a9-4b2a-b11a-12f4f2e69248" providerId="ADAL" clId="{A944D8A4-9B61-475F-BF4B-7128B57A2DFB}"/>
    <pc:docChg chg="custSel delSld modSld">
      <pc:chgData name="Lucy Hayes" userId="e5b4ae30-04a9-4b2a-b11a-12f4f2e69248" providerId="ADAL" clId="{A944D8A4-9B61-475F-BF4B-7128B57A2DFB}" dt="2023-09-26T16:28:11.963" v="215" actId="1076"/>
      <pc:docMkLst>
        <pc:docMk/>
      </pc:docMkLst>
      <pc:sldChg chg="addSp delSp modSp mod">
        <pc:chgData name="Lucy Hayes" userId="e5b4ae30-04a9-4b2a-b11a-12f4f2e69248" providerId="ADAL" clId="{A944D8A4-9B61-475F-BF4B-7128B57A2DFB}" dt="2023-09-26T16:28:11.963" v="215" actId="1076"/>
        <pc:sldMkLst>
          <pc:docMk/>
          <pc:sldMk cId="3414241454" sldId="258"/>
        </pc:sldMkLst>
        <pc:spChg chg="mod">
          <ac:chgData name="Lucy Hayes" userId="e5b4ae30-04a9-4b2a-b11a-12f4f2e69248" providerId="ADAL" clId="{A944D8A4-9B61-475F-BF4B-7128B57A2DFB}" dt="2023-09-26T16:28:02.302" v="212" actId="1076"/>
          <ac:spMkLst>
            <pc:docMk/>
            <pc:sldMk cId="3414241454" sldId="258"/>
            <ac:spMk id="5" creationId="{097775E7-B3A3-BC03-EF0A-ACB61B6BDA5B}"/>
          </ac:spMkLst>
        </pc:spChg>
        <pc:spChg chg="mod">
          <ac:chgData name="Lucy Hayes" userId="e5b4ae30-04a9-4b2a-b11a-12f4f2e69248" providerId="ADAL" clId="{A944D8A4-9B61-475F-BF4B-7128B57A2DFB}" dt="2023-09-26T16:26:14.951" v="162" actId="20577"/>
          <ac:spMkLst>
            <pc:docMk/>
            <pc:sldMk cId="3414241454" sldId="258"/>
            <ac:spMk id="12" creationId="{F03A7691-6670-0D3A-BF26-D087DAD89C5A}"/>
          </ac:spMkLst>
        </pc:spChg>
        <pc:graphicFrameChg chg="del">
          <ac:chgData name="Lucy Hayes" userId="e5b4ae30-04a9-4b2a-b11a-12f4f2e69248" providerId="ADAL" clId="{A944D8A4-9B61-475F-BF4B-7128B57A2DFB}" dt="2023-09-26T16:26:24.485" v="167" actId="478"/>
          <ac:graphicFrameMkLst>
            <pc:docMk/>
            <pc:sldMk cId="3414241454" sldId="258"/>
            <ac:graphicFrameMk id="2" creationId="{F4B3C7D9-D635-F37B-B834-34267D0B6635}"/>
          </ac:graphicFrameMkLst>
        </pc:graphicFrameChg>
        <pc:graphicFrameChg chg="add mod modGraphic">
          <ac:chgData name="Lucy Hayes" userId="e5b4ae30-04a9-4b2a-b11a-12f4f2e69248" providerId="ADAL" clId="{A944D8A4-9B61-475F-BF4B-7128B57A2DFB}" dt="2023-09-26T16:28:11.963" v="215" actId="1076"/>
          <ac:graphicFrameMkLst>
            <pc:docMk/>
            <pc:sldMk cId="3414241454" sldId="258"/>
            <ac:graphicFrameMk id="3" creationId="{0237803F-351F-A1EC-1D77-8DCFA9A5A0C8}"/>
          </ac:graphicFrameMkLst>
        </pc:graphicFrameChg>
        <pc:cxnChg chg="mod">
          <ac:chgData name="Lucy Hayes" userId="e5b4ae30-04a9-4b2a-b11a-12f4f2e69248" providerId="ADAL" clId="{A944D8A4-9B61-475F-BF4B-7128B57A2DFB}" dt="2023-09-26T16:28:09.209" v="214" actId="1076"/>
          <ac:cxnSpMkLst>
            <pc:docMk/>
            <pc:sldMk cId="3414241454" sldId="258"/>
            <ac:cxnSpMk id="4" creationId="{5B726419-A0DA-4074-4893-699F3BD7214F}"/>
          </ac:cxnSpMkLst>
        </pc:cxnChg>
      </pc:sldChg>
      <pc:sldChg chg="modSp mod">
        <pc:chgData name="Lucy Hayes" userId="e5b4ae30-04a9-4b2a-b11a-12f4f2e69248" providerId="ADAL" clId="{A944D8A4-9B61-475F-BF4B-7128B57A2DFB}" dt="2023-09-26T16:26:07.022" v="158" actId="20577"/>
        <pc:sldMkLst>
          <pc:docMk/>
          <pc:sldMk cId="765133099" sldId="317"/>
        </pc:sldMkLst>
        <pc:spChg chg="mod">
          <ac:chgData name="Lucy Hayes" userId="e5b4ae30-04a9-4b2a-b11a-12f4f2e69248" providerId="ADAL" clId="{A944D8A4-9B61-475F-BF4B-7128B57A2DFB}" dt="2023-09-26T16:25:35.695" v="155" actId="20577"/>
          <ac:spMkLst>
            <pc:docMk/>
            <pc:sldMk cId="765133099" sldId="317"/>
            <ac:spMk id="4" creationId="{BFCF03C7-7BFB-2B61-BEA7-643482C298E2}"/>
          </ac:spMkLst>
        </pc:spChg>
        <pc:spChg chg="mod">
          <ac:chgData name="Lucy Hayes" userId="e5b4ae30-04a9-4b2a-b11a-12f4f2e69248" providerId="ADAL" clId="{A944D8A4-9B61-475F-BF4B-7128B57A2DFB}" dt="2023-09-26T16:26:07.022" v="158" actId="20577"/>
          <ac:spMkLst>
            <pc:docMk/>
            <pc:sldMk cId="765133099" sldId="317"/>
            <ac:spMk id="7" creationId="{127DA1F3-466C-4F39-8719-0BAD52C2687B}"/>
          </ac:spMkLst>
        </pc:spChg>
      </pc:sldChg>
      <pc:sldChg chg="del">
        <pc:chgData name="Lucy Hayes" userId="e5b4ae30-04a9-4b2a-b11a-12f4f2e69248" providerId="ADAL" clId="{A944D8A4-9B61-475F-BF4B-7128B57A2DFB}" dt="2023-09-26T16:24:57.442" v="0" actId="47"/>
        <pc:sldMkLst>
          <pc:docMk/>
          <pc:sldMk cId="686745745" sldId="347"/>
        </pc:sldMkLst>
      </pc:sldChg>
      <pc:sldChg chg="del">
        <pc:chgData name="Lucy Hayes" userId="e5b4ae30-04a9-4b2a-b11a-12f4f2e69248" providerId="ADAL" clId="{A944D8A4-9B61-475F-BF4B-7128B57A2DFB}" dt="2023-09-26T16:24:57.442" v="0" actId="47"/>
        <pc:sldMkLst>
          <pc:docMk/>
          <pc:sldMk cId="3704558187" sldId="348"/>
        </pc:sldMkLst>
      </pc:sldChg>
      <pc:sldChg chg="del">
        <pc:chgData name="Lucy Hayes" userId="e5b4ae30-04a9-4b2a-b11a-12f4f2e69248" providerId="ADAL" clId="{A944D8A4-9B61-475F-BF4B-7128B57A2DFB}" dt="2023-09-26T16:24:57.442" v="0" actId="47"/>
        <pc:sldMkLst>
          <pc:docMk/>
          <pc:sldMk cId="3473680889" sldId="349"/>
        </pc:sldMkLst>
      </pc:sldChg>
      <pc:sldChg chg="del">
        <pc:chgData name="Lucy Hayes" userId="e5b4ae30-04a9-4b2a-b11a-12f4f2e69248" providerId="ADAL" clId="{A944D8A4-9B61-475F-BF4B-7128B57A2DFB}" dt="2023-09-26T16:24:57.442" v="0" actId="47"/>
        <pc:sldMkLst>
          <pc:docMk/>
          <pc:sldMk cId="2649836463" sldId="350"/>
        </pc:sldMkLst>
      </pc:sldChg>
      <pc:sldChg chg="del">
        <pc:chgData name="Lucy Hayes" userId="e5b4ae30-04a9-4b2a-b11a-12f4f2e69248" providerId="ADAL" clId="{A944D8A4-9B61-475F-BF4B-7128B57A2DFB}" dt="2023-09-26T16:25:53.353" v="156" actId="47"/>
        <pc:sldMkLst>
          <pc:docMk/>
          <pc:sldMk cId="894094022" sldId="351"/>
        </pc:sldMkLst>
      </pc:sldChg>
    </pc:docChg>
  </pc:docChgLst>
  <pc:docChgLst>
    <pc:chgData name="Lucy Hayes" userId="e5b4ae30-04a9-4b2a-b11a-12f4f2e69248" providerId="ADAL" clId="{AF627E58-44D0-4B56-92D3-0A582DC6B4C6}"/>
    <pc:docChg chg="undo custSel addSld delSld modSld sldOrd">
      <pc:chgData name="Lucy Hayes" userId="e5b4ae30-04a9-4b2a-b11a-12f4f2e69248" providerId="ADAL" clId="{AF627E58-44D0-4B56-92D3-0A582DC6B4C6}" dt="2023-09-24T17:07:50.194" v="1883" actId="20577"/>
      <pc:docMkLst>
        <pc:docMk/>
      </pc:docMkLst>
      <pc:sldChg chg="modSp mod">
        <pc:chgData name="Lucy Hayes" userId="e5b4ae30-04a9-4b2a-b11a-12f4f2e69248" providerId="ADAL" clId="{AF627E58-44D0-4B56-92D3-0A582DC6B4C6}" dt="2023-09-22T07:53:23.489" v="61" actId="20577"/>
        <pc:sldMkLst>
          <pc:docMk/>
          <pc:sldMk cId="2214179838" sldId="256"/>
        </pc:sldMkLst>
        <pc:spChg chg="mod">
          <ac:chgData name="Lucy Hayes" userId="e5b4ae30-04a9-4b2a-b11a-12f4f2e69248" providerId="ADAL" clId="{AF627E58-44D0-4B56-92D3-0A582DC6B4C6}" dt="2023-09-22T07:53:23.489" v="61" actId="20577"/>
          <ac:spMkLst>
            <pc:docMk/>
            <pc:sldMk cId="2214179838" sldId="256"/>
            <ac:spMk id="3" creationId="{00000000-0000-0000-0000-000000000000}"/>
          </ac:spMkLst>
        </pc:spChg>
      </pc:sldChg>
      <pc:sldChg chg="modSp mod">
        <pc:chgData name="Lucy Hayes" userId="e5b4ae30-04a9-4b2a-b11a-12f4f2e69248" providerId="ADAL" clId="{AF627E58-44D0-4B56-92D3-0A582DC6B4C6}" dt="2023-09-22T15:10:04.673" v="123" actId="20577"/>
        <pc:sldMkLst>
          <pc:docMk/>
          <pc:sldMk cId="1963974888" sldId="264"/>
        </pc:sldMkLst>
        <pc:spChg chg="mod">
          <ac:chgData name="Lucy Hayes" userId="e5b4ae30-04a9-4b2a-b11a-12f4f2e69248" providerId="ADAL" clId="{AF627E58-44D0-4B56-92D3-0A582DC6B4C6}" dt="2023-09-22T15:10:04.673" v="123" actId="20577"/>
          <ac:spMkLst>
            <pc:docMk/>
            <pc:sldMk cId="1963974888" sldId="264"/>
            <ac:spMk id="4" creationId="{2629DF0C-DBC9-44EB-BC66-10FFAB6DC3F3}"/>
          </ac:spMkLst>
        </pc:spChg>
      </pc:sldChg>
      <pc:sldChg chg="addSp modSp mod modTransition">
        <pc:chgData name="Lucy Hayes" userId="e5b4ae30-04a9-4b2a-b11a-12f4f2e69248" providerId="ADAL" clId="{AF627E58-44D0-4B56-92D3-0A582DC6B4C6}" dt="2023-09-24T16:55:20.084" v="342"/>
        <pc:sldMkLst>
          <pc:docMk/>
          <pc:sldMk cId="426055114" sldId="279"/>
        </pc:sldMkLst>
        <pc:spChg chg="mod">
          <ac:chgData name="Lucy Hayes" userId="e5b4ae30-04a9-4b2a-b11a-12f4f2e69248" providerId="ADAL" clId="{AF627E58-44D0-4B56-92D3-0A582DC6B4C6}" dt="2023-09-24T16:54:36.382" v="330" actId="20577"/>
          <ac:spMkLst>
            <pc:docMk/>
            <pc:sldMk cId="426055114" sldId="279"/>
            <ac:spMk id="3" creationId="{EB2EB6C4-AD90-5E89-DB72-0BD9C3C5E954}"/>
          </ac:spMkLst>
        </pc:spChg>
        <pc:spChg chg="mod">
          <ac:chgData name="Lucy Hayes" userId="e5b4ae30-04a9-4b2a-b11a-12f4f2e69248" providerId="ADAL" clId="{AF627E58-44D0-4B56-92D3-0A582DC6B4C6}" dt="2023-09-24T16:54:58.418" v="338" actId="20577"/>
          <ac:spMkLst>
            <pc:docMk/>
            <pc:sldMk cId="426055114" sldId="279"/>
            <ac:spMk id="7" creationId="{127DA1F3-466C-4F39-8719-0BAD52C2687B}"/>
          </ac:spMkLst>
        </pc:spChg>
        <pc:picChg chg="add mod">
          <ac:chgData name="Lucy Hayes" userId="e5b4ae30-04a9-4b2a-b11a-12f4f2e69248" providerId="ADAL" clId="{AF627E58-44D0-4B56-92D3-0A582DC6B4C6}" dt="2023-09-24T16:53:40.179" v="172"/>
          <ac:picMkLst>
            <pc:docMk/>
            <pc:sldMk cId="426055114" sldId="279"/>
            <ac:picMk id="1026" creationId="{E36FDB13-80CA-D7FA-FEB7-832C33AF7327}"/>
          </ac:picMkLst>
        </pc:picChg>
        <pc:picChg chg="add mod">
          <ac:chgData name="Lucy Hayes" userId="e5b4ae30-04a9-4b2a-b11a-12f4f2e69248" providerId="ADAL" clId="{AF627E58-44D0-4B56-92D3-0A582DC6B4C6}" dt="2023-09-24T16:53:08.486" v="168" actId="1076"/>
          <ac:picMkLst>
            <pc:docMk/>
            <pc:sldMk cId="426055114" sldId="279"/>
            <ac:picMk id="1028" creationId="{77F21538-715E-4864-9E18-AE55CDCF374D}"/>
          </ac:picMkLst>
        </pc:picChg>
        <pc:picChg chg="add mod">
          <ac:chgData name="Lucy Hayes" userId="e5b4ae30-04a9-4b2a-b11a-12f4f2e69248" providerId="ADAL" clId="{AF627E58-44D0-4B56-92D3-0A582DC6B4C6}" dt="2023-09-24T16:53:48.472" v="175" actId="1076"/>
          <ac:picMkLst>
            <pc:docMk/>
            <pc:sldMk cId="426055114" sldId="279"/>
            <ac:picMk id="1030" creationId="{B980DFD0-1851-D784-BE9E-A1A1E114BB73}"/>
          </ac:picMkLst>
        </pc:picChg>
      </pc:sldChg>
      <pc:sldChg chg="modSp mod ord">
        <pc:chgData name="Lucy Hayes" userId="e5b4ae30-04a9-4b2a-b11a-12f4f2e69248" providerId="ADAL" clId="{AF627E58-44D0-4B56-92D3-0A582DC6B4C6}" dt="2023-09-24T17:07:50.194" v="1883" actId="20577"/>
        <pc:sldMkLst>
          <pc:docMk/>
          <pc:sldMk cId="859821565" sldId="281"/>
        </pc:sldMkLst>
        <pc:spChg chg="mod">
          <ac:chgData name="Lucy Hayes" userId="e5b4ae30-04a9-4b2a-b11a-12f4f2e69248" providerId="ADAL" clId="{AF627E58-44D0-4B56-92D3-0A582DC6B4C6}" dt="2023-09-24T17:07:50.194" v="1883" actId="20577"/>
          <ac:spMkLst>
            <pc:docMk/>
            <pc:sldMk cId="859821565" sldId="281"/>
            <ac:spMk id="3" creationId="{DBDE4E87-63A4-F858-BB7C-74B12FF6B04C}"/>
          </ac:spMkLst>
        </pc:spChg>
        <pc:spChg chg="mod">
          <ac:chgData name="Lucy Hayes" userId="e5b4ae30-04a9-4b2a-b11a-12f4f2e69248" providerId="ADAL" clId="{AF627E58-44D0-4B56-92D3-0A582DC6B4C6}" dt="2023-09-24T17:07:08.416" v="1752" actId="207"/>
          <ac:spMkLst>
            <pc:docMk/>
            <pc:sldMk cId="859821565" sldId="281"/>
            <ac:spMk id="7" creationId="{127DA1F3-466C-4F39-8719-0BAD52C2687B}"/>
          </ac:spMkLst>
        </pc:spChg>
      </pc:sldChg>
      <pc:sldChg chg="delSp modSp add mod">
        <pc:chgData name="Lucy Hayes" userId="e5b4ae30-04a9-4b2a-b11a-12f4f2e69248" providerId="ADAL" clId="{AF627E58-44D0-4B56-92D3-0A582DC6B4C6}" dt="2023-09-24T17:04:51.832" v="1475"/>
        <pc:sldMkLst>
          <pc:docMk/>
          <pc:sldMk cId="1810941208" sldId="290"/>
        </pc:sldMkLst>
        <pc:spChg chg="del mod">
          <ac:chgData name="Lucy Hayes" userId="e5b4ae30-04a9-4b2a-b11a-12f4f2e69248" providerId="ADAL" clId="{AF627E58-44D0-4B56-92D3-0A582DC6B4C6}" dt="2023-09-24T17:04:51.832" v="1475"/>
          <ac:spMkLst>
            <pc:docMk/>
            <pc:sldMk cId="1810941208" sldId="290"/>
            <ac:spMk id="5" creationId="{BF5144B1-6DF2-4780-BC59-B7ED2D0D4131}"/>
          </ac:spMkLst>
        </pc:spChg>
      </pc:sldChg>
      <pc:sldChg chg="delSp modSp add mod">
        <pc:chgData name="Lucy Hayes" userId="e5b4ae30-04a9-4b2a-b11a-12f4f2e69248" providerId="ADAL" clId="{AF627E58-44D0-4B56-92D3-0A582DC6B4C6}" dt="2023-09-24T17:06:25.731" v="1745" actId="20577"/>
        <pc:sldMkLst>
          <pc:docMk/>
          <pc:sldMk cId="4132241620" sldId="292"/>
        </pc:sldMkLst>
        <pc:spChg chg="del mod">
          <ac:chgData name="Lucy Hayes" userId="e5b4ae30-04a9-4b2a-b11a-12f4f2e69248" providerId="ADAL" clId="{AF627E58-44D0-4B56-92D3-0A582DC6B4C6}" dt="2023-09-24T17:04:56.337" v="1478"/>
          <ac:spMkLst>
            <pc:docMk/>
            <pc:sldMk cId="4132241620" sldId="292"/>
            <ac:spMk id="5" creationId="{BF5144B1-6DF2-4780-BC59-B7ED2D0D4131}"/>
          </ac:spMkLst>
        </pc:spChg>
        <pc:spChg chg="mod">
          <ac:chgData name="Lucy Hayes" userId="e5b4ae30-04a9-4b2a-b11a-12f4f2e69248" providerId="ADAL" clId="{AF627E58-44D0-4B56-92D3-0A582DC6B4C6}" dt="2023-09-24T17:06:25.731" v="1745" actId="20577"/>
          <ac:spMkLst>
            <pc:docMk/>
            <pc:sldMk cId="4132241620" sldId="292"/>
            <ac:spMk id="8" creationId="{D803B2A3-529C-332B-160D-A8F8D4A3F466}"/>
          </ac:spMkLst>
        </pc:spChg>
      </pc:sldChg>
      <pc:sldChg chg="delSp add mod ord">
        <pc:chgData name="Lucy Hayes" userId="e5b4ae30-04a9-4b2a-b11a-12f4f2e69248" providerId="ADAL" clId="{AF627E58-44D0-4B56-92D3-0A582DC6B4C6}" dt="2023-09-24T17:05:02.537" v="1481" actId="478"/>
        <pc:sldMkLst>
          <pc:docMk/>
          <pc:sldMk cId="2311400347" sldId="296"/>
        </pc:sldMkLst>
        <pc:spChg chg="del">
          <ac:chgData name="Lucy Hayes" userId="e5b4ae30-04a9-4b2a-b11a-12f4f2e69248" providerId="ADAL" clId="{AF627E58-44D0-4B56-92D3-0A582DC6B4C6}" dt="2023-09-24T17:05:02.537" v="1481" actId="478"/>
          <ac:spMkLst>
            <pc:docMk/>
            <pc:sldMk cId="2311400347" sldId="296"/>
            <ac:spMk id="5" creationId="{BF5144B1-6DF2-4780-BC59-B7ED2D0D4131}"/>
          </ac:spMkLst>
        </pc:spChg>
      </pc:sldChg>
      <pc:sldChg chg="addSp delSp modSp mod">
        <pc:chgData name="Lucy Hayes" userId="e5b4ae30-04a9-4b2a-b11a-12f4f2e69248" providerId="ADAL" clId="{AF627E58-44D0-4B56-92D3-0A582DC6B4C6}" dt="2023-09-24T17:01:46.685" v="1222" actId="208"/>
        <pc:sldMkLst>
          <pc:docMk/>
          <pc:sldMk cId="134736819" sldId="346"/>
        </pc:sldMkLst>
        <pc:spChg chg="mod">
          <ac:chgData name="Lucy Hayes" userId="e5b4ae30-04a9-4b2a-b11a-12f4f2e69248" providerId="ADAL" clId="{AF627E58-44D0-4B56-92D3-0A582DC6B4C6}" dt="2023-09-24T17:01:22.259" v="1215" actId="113"/>
          <ac:spMkLst>
            <pc:docMk/>
            <pc:sldMk cId="134736819" sldId="346"/>
            <ac:spMk id="3" creationId="{00000000-0000-0000-0000-000000000000}"/>
          </ac:spMkLst>
        </pc:spChg>
        <pc:spChg chg="add mod">
          <ac:chgData name="Lucy Hayes" userId="e5b4ae30-04a9-4b2a-b11a-12f4f2e69248" providerId="ADAL" clId="{AF627E58-44D0-4B56-92D3-0A582DC6B4C6}" dt="2023-09-24T16:59:48.795" v="843"/>
          <ac:spMkLst>
            <pc:docMk/>
            <pc:sldMk cId="134736819" sldId="346"/>
            <ac:spMk id="4" creationId="{7BEE260A-55F6-9AD3-7DC1-D35C42F04E6C}"/>
          </ac:spMkLst>
        </pc:spChg>
        <pc:spChg chg="add mod">
          <ac:chgData name="Lucy Hayes" userId="e5b4ae30-04a9-4b2a-b11a-12f4f2e69248" providerId="ADAL" clId="{AF627E58-44D0-4B56-92D3-0A582DC6B4C6}" dt="2023-09-24T17:01:46.685" v="1222" actId="208"/>
          <ac:spMkLst>
            <pc:docMk/>
            <pc:sldMk cId="134736819" sldId="346"/>
            <ac:spMk id="6" creationId="{1575B8EB-5DA2-56C7-BC03-82D83DB7A113}"/>
          </ac:spMkLst>
        </pc:spChg>
        <pc:spChg chg="del mod">
          <ac:chgData name="Lucy Hayes" userId="e5b4ae30-04a9-4b2a-b11a-12f4f2e69248" providerId="ADAL" clId="{AF627E58-44D0-4B56-92D3-0A582DC6B4C6}" dt="2023-09-24T17:00:00.003" v="882" actId="478"/>
          <ac:spMkLst>
            <pc:docMk/>
            <pc:sldMk cId="134736819" sldId="346"/>
            <ac:spMk id="7" creationId="{127DA1F3-466C-4F39-8719-0BAD52C2687B}"/>
          </ac:spMkLst>
        </pc:spChg>
        <pc:picChg chg="del">
          <ac:chgData name="Lucy Hayes" userId="e5b4ae30-04a9-4b2a-b11a-12f4f2e69248" providerId="ADAL" clId="{AF627E58-44D0-4B56-92D3-0A582DC6B4C6}" dt="2023-09-24T16:59:30.291" v="840" actId="478"/>
          <ac:picMkLst>
            <pc:docMk/>
            <pc:sldMk cId="134736819" sldId="346"/>
            <ac:picMk id="2" creationId="{61167EE8-F97C-5CD1-BE03-F5D46B72F5EA}"/>
          </ac:picMkLst>
        </pc:picChg>
        <pc:picChg chg="del">
          <ac:chgData name="Lucy Hayes" userId="e5b4ae30-04a9-4b2a-b11a-12f4f2e69248" providerId="ADAL" clId="{AF627E58-44D0-4B56-92D3-0A582DC6B4C6}" dt="2023-09-24T16:59:30.291" v="840" actId="478"/>
          <ac:picMkLst>
            <pc:docMk/>
            <pc:sldMk cId="134736819" sldId="346"/>
            <ac:picMk id="5" creationId="{8848E5D1-2F86-768F-8397-3B04D0E09588}"/>
          </ac:picMkLst>
        </pc:picChg>
      </pc:sldChg>
      <pc:sldChg chg="addSp modSp mod modAnim">
        <pc:chgData name="Lucy Hayes" userId="e5b4ae30-04a9-4b2a-b11a-12f4f2e69248" providerId="ADAL" clId="{AF627E58-44D0-4B56-92D3-0A582DC6B4C6}" dt="2023-09-24T16:59:43.111" v="841" actId="207"/>
        <pc:sldMkLst>
          <pc:docMk/>
          <pc:sldMk cId="2675060180" sldId="352"/>
        </pc:sldMkLst>
        <pc:spChg chg="add mod">
          <ac:chgData name="Lucy Hayes" userId="e5b4ae30-04a9-4b2a-b11a-12f4f2e69248" providerId="ADAL" clId="{AF627E58-44D0-4B56-92D3-0A582DC6B4C6}" dt="2023-09-24T16:59:17.776" v="805" actId="1076"/>
          <ac:spMkLst>
            <pc:docMk/>
            <pc:sldMk cId="2675060180" sldId="352"/>
            <ac:spMk id="3" creationId="{0305D88C-2B4E-A4C1-26D6-15FBBCF037E1}"/>
          </ac:spMkLst>
        </pc:spChg>
        <pc:spChg chg="add mod">
          <ac:chgData name="Lucy Hayes" userId="e5b4ae30-04a9-4b2a-b11a-12f4f2e69248" providerId="ADAL" clId="{AF627E58-44D0-4B56-92D3-0A582DC6B4C6}" dt="2023-09-24T16:59:17.776" v="805" actId="1076"/>
          <ac:spMkLst>
            <pc:docMk/>
            <pc:sldMk cId="2675060180" sldId="352"/>
            <ac:spMk id="4" creationId="{7ABB91FD-0628-512B-CEA1-D41EC5B4C866}"/>
          </ac:spMkLst>
        </pc:spChg>
        <pc:spChg chg="mod">
          <ac:chgData name="Lucy Hayes" userId="e5b4ae30-04a9-4b2a-b11a-12f4f2e69248" providerId="ADAL" clId="{AF627E58-44D0-4B56-92D3-0A582DC6B4C6}" dt="2023-09-24T16:59:43.111" v="841" actId="207"/>
          <ac:spMkLst>
            <pc:docMk/>
            <pc:sldMk cId="2675060180" sldId="352"/>
            <ac:spMk id="7" creationId="{127DA1F3-466C-4F39-8719-0BAD52C2687B}"/>
          </ac:spMkLst>
        </pc:spChg>
      </pc:sldChg>
      <pc:sldChg chg="addSp delSp modSp add mod modTransition">
        <pc:chgData name="Lucy Hayes" userId="e5b4ae30-04a9-4b2a-b11a-12f4f2e69248" providerId="ADAL" clId="{AF627E58-44D0-4B56-92D3-0A582DC6B4C6}" dt="2023-09-24T16:56:56.356" v="686" actId="20577"/>
        <pc:sldMkLst>
          <pc:docMk/>
          <pc:sldMk cId="541358713" sldId="354"/>
        </pc:sldMkLst>
        <pc:spChg chg="del">
          <ac:chgData name="Lucy Hayes" userId="e5b4ae30-04a9-4b2a-b11a-12f4f2e69248" providerId="ADAL" clId="{AF627E58-44D0-4B56-92D3-0A582DC6B4C6}" dt="2023-09-24T16:54:44.717" v="331" actId="478"/>
          <ac:spMkLst>
            <pc:docMk/>
            <pc:sldMk cId="541358713" sldId="354"/>
            <ac:spMk id="3" creationId="{EB2EB6C4-AD90-5E89-DB72-0BD9C3C5E954}"/>
          </ac:spMkLst>
        </pc:spChg>
        <pc:spChg chg="add mod">
          <ac:chgData name="Lucy Hayes" userId="e5b4ae30-04a9-4b2a-b11a-12f4f2e69248" providerId="ADAL" clId="{AF627E58-44D0-4B56-92D3-0A582DC6B4C6}" dt="2023-09-24T16:55:02.923" v="339"/>
          <ac:spMkLst>
            <pc:docMk/>
            <pc:sldMk cId="541358713" sldId="354"/>
            <ac:spMk id="4" creationId="{64F00FAD-E173-DC86-CD47-AB7B72D7DD8A}"/>
          </ac:spMkLst>
        </pc:spChg>
        <pc:spChg chg="add mod">
          <ac:chgData name="Lucy Hayes" userId="e5b4ae30-04a9-4b2a-b11a-12f4f2e69248" providerId="ADAL" clId="{AF627E58-44D0-4B56-92D3-0A582DC6B4C6}" dt="2023-09-24T16:56:56.356" v="686" actId="20577"/>
          <ac:spMkLst>
            <pc:docMk/>
            <pc:sldMk cId="541358713" sldId="354"/>
            <ac:spMk id="5" creationId="{A0A915D8-B024-7F65-F419-25667691313A}"/>
          </ac:spMkLst>
        </pc:spChg>
        <pc:spChg chg="del">
          <ac:chgData name="Lucy Hayes" userId="e5b4ae30-04a9-4b2a-b11a-12f4f2e69248" providerId="ADAL" clId="{AF627E58-44D0-4B56-92D3-0A582DC6B4C6}" dt="2023-09-24T16:54:44.717" v="331" actId="478"/>
          <ac:spMkLst>
            <pc:docMk/>
            <pc:sldMk cId="541358713" sldId="354"/>
            <ac:spMk id="7" creationId="{127DA1F3-466C-4F39-8719-0BAD52C2687B}"/>
          </ac:spMkLst>
        </pc:spChg>
        <pc:picChg chg="add mod">
          <ac:chgData name="Lucy Hayes" userId="e5b4ae30-04a9-4b2a-b11a-12f4f2e69248" providerId="ADAL" clId="{AF627E58-44D0-4B56-92D3-0A582DC6B4C6}" dt="2023-09-24T16:54:53.105" v="334" actId="14100"/>
          <ac:picMkLst>
            <pc:docMk/>
            <pc:sldMk cId="541358713" sldId="354"/>
            <ac:picMk id="2" creationId="{707586DC-125E-316C-4355-6EC6BA3FD9A0}"/>
          </ac:picMkLst>
        </pc:picChg>
      </pc:sldChg>
      <pc:sldChg chg="delSp modSp add mod ord modTransition">
        <pc:chgData name="Lucy Hayes" userId="e5b4ae30-04a9-4b2a-b11a-12f4f2e69248" providerId="ADAL" clId="{AF627E58-44D0-4B56-92D3-0A582DC6B4C6}" dt="2023-09-24T16:57:48.379" v="698" actId="20577"/>
        <pc:sldMkLst>
          <pc:docMk/>
          <pc:sldMk cId="579079113" sldId="355"/>
        </pc:sldMkLst>
        <pc:spChg chg="mod">
          <ac:chgData name="Lucy Hayes" userId="e5b4ae30-04a9-4b2a-b11a-12f4f2e69248" providerId="ADAL" clId="{AF627E58-44D0-4B56-92D3-0A582DC6B4C6}" dt="2023-09-24T16:57:48.379" v="698" actId="20577"/>
          <ac:spMkLst>
            <pc:docMk/>
            <pc:sldMk cId="579079113" sldId="355"/>
            <ac:spMk id="3" creationId="{EB2EB6C4-AD90-5E89-DB72-0BD9C3C5E954}"/>
          </ac:spMkLst>
        </pc:spChg>
        <pc:picChg chg="del">
          <ac:chgData name="Lucy Hayes" userId="e5b4ae30-04a9-4b2a-b11a-12f4f2e69248" providerId="ADAL" clId="{AF627E58-44D0-4B56-92D3-0A582DC6B4C6}" dt="2023-09-24T16:57:24.384" v="691" actId="478"/>
          <ac:picMkLst>
            <pc:docMk/>
            <pc:sldMk cId="579079113" sldId="355"/>
            <ac:picMk id="1026" creationId="{E36FDB13-80CA-D7FA-FEB7-832C33AF7327}"/>
          </ac:picMkLst>
        </pc:picChg>
        <pc:picChg chg="mod">
          <ac:chgData name="Lucy Hayes" userId="e5b4ae30-04a9-4b2a-b11a-12f4f2e69248" providerId="ADAL" clId="{AF627E58-44D0-4B56-92D3-0A582DC6B4C6}" dt="2023-09-24T16:57:30.411" v="693" actId="14100"/>
          <ac:picMkLst>
            <pc:docMk/>
            <pc:sldMk cId="579079113" sldId="355"/>
            <ac:picMk id="1028" creationId="{77F21538-715E-4864-9E18-AE55CDCF374D}"/>
          </ac:picMkLst>
        </pc:picChg>
        <pc:picChg chg="del">
          <ac:chgData name="Lucy Hayes" userId="e5b4ae30-04a9-4b2a-b11a-12f4f2e69248" providerId="ADAL" clId="{AF627E58-44D0-4B56-92D3-0A582DC6B4C6}" dt="2023-09-24T16:57:24.384" v="691" actId="478"/>
          <ac:picMkLst>
            <pc:docMk/>
            <pc:sldMk cId="579079113" sldId="355"/>
            <ac:picMk id="1030" creationId="{B980DFD0-1851-D784-BE9E-A1A1E114BB73}"/>
          </ac:picMkLst>
        </pc:picChg>
      </pc:sldChg>
      <pc:sldChg chg="add modTransition">
        <pc:chgData name="Lucy Hayes" userId="e5b4ae30-04a9-4b2a-b11a-12f4f2e69248" providerId="ADAL" clId="{AF627E58-44D0-4B56-92D3-0A582DC6B4C6}" dt="2023-09-24T16:57:32.281" v="694"/>
        <pc:sldMkLst>
          <pc:docMk/>
          <pc:sldMk cId="118322382" sldId="356"/>
        </pc:sldMkLst>
      </pc:sldChg>
      <pc:sldChg chg="addSp modSp add mod">
        <pc:chgData name="Lucy Hayes" userId="e5b4ae30-04a9-4b2a-b11a-12f4f2e69248" providerId="ADAL" clId="{AF627E58-44D0-4B56-92D3-0A582DC6B4C6}" dt="2023-09-24T17:02:01.191" v="1228" actId="208"/>
        <pc:sldMkLst>
          <pc:docMk/>
          <pc:sldMk cId="4289283690" sldId="357"/>
        </pc:sldMkLst>
        <pc:spChg chg="add mod">
          <ac:chgData name="Lucy Hayes" userId="e5b4ae30-04a9-4b2a-b11a-12f4f2e69248" providerId="ADAL" clId="{AF627E58-44D0-4B56-92D3-0A582DC6B4C6}" dt="2023-09-24T17:02:01.191" v="1228" actId="208"/>
          <ac:spMkLst>
            <pc:docMk/>
            <pc:sldMk cId="4289283690" sldId="357"/>
            <ac:spMk id="2" creationId="{5E407FE9-E0D7-A5F5-7B39-9C129CFE47D3}"/>
          </ac:spMkLst>
        </pc:spChg>
      </pc:sldChg>
      <pc:sldChg chg="delSp modSp add mod modTransition">
        <pc:chgData name="Lucy Hayes" userId="e5b4ae30-04a9-4b2a-b11a-12f4f2e69248" providerId="ADAL" clId="{AF627E58-44D0-4B56-92D3-0A582DC6B4C6}" dt="2023-09-24T16:58:19.626" v="705" actId="20577"/>
        <pc:sldMkLst>
          <pc:docMk/>
          <pc:sldMk cId="3142510400" sldId="358"/>
        </pc:sldMkLst>
        <pc:spChg chg="mod ord">
          <ac:chgData name="Lucy Hayes" userId="e5b4ae30-04a9-4b2a-b11a-12f4f2e69248" providerId="ADAL" clId="{AF627E58-44D0-4B56-92D3-0A582DC6B4C6}" dt="2023-09-24T16:58:19.626" v="705" actId="20577"/>
          <ac:spMkLst>
            <pc:docMk/>
            <pc:sldMk cId="3142510400" sldId="358"/>
            <ac:spMk id="3" creationId="{EB2EB6C4-AD90-5E89-DB72-0BD9C3C5E954}"/>
          </ac:spMkLst>
        </pc:spChg>
        <pc:picChg chg="del">
          <ac:chgData name="Lucy Hayes" userId="e5b4ae30-04a9-4b2a-b11a-12f4f2e69248" providerId="ADAL" clId="{AF627E58-44D0-4B56-92D3-0A582DC6B4C6}" dt="2023-09-24T16:57:55.003" v="700" actId="478"/>
          <ac:picMkLst>
            <pc:docMk/>
            <pc:sldMk cId="3142510400" sldId="358"/>
            <ac:picMk id="1026" creationId="{E36FDB13-80CA-D7FA-FEB7-832C33AF7327}"/>
          </ac:picMkLst>
        </pc:picChg>
        <pc:picChg chg="del">
          <ac:chgData name="Lucy Hayes" userId="e5b4ae30-04a9-4b2a-b11a-12f4f2e69248" providerId="ADAL" clId="{AF627E58-44D0-4B56-92D3-0A582DC6B4C6}" dt="2023-09-24T16:57:55.003" v="700" actId="478"/>
          <ac:picMkLst>
            <pc:docMk/>
            <pc:sldMk cId="3142510400" sldId="358"/>
            <ac:picMk id="1028" creationId="{77F21538-715E-4864-9E18-AE55CDCF374D}"/>
          </ac:picMkLst>
        </pc:picChg>
        <pc:picChg chg="mod">
          <ac:chgData name="Lucy Hayes" userId="e5b4ae30-04a9-4b2a-b11a-12f4f2e69248" providerId="ADAL" clId="{AF627E58-44D0-4B56-92D3-0A582DC6B4C6}" dt="2023-09-24T16:58:12.474" v="703" actId="167"/>
          <ac:picMkLst>
            <pc:docMk/>
            <pc:sldMk cId="3142510400" sldId="358"/>
            <ac:picMk id="1030" creationId="{B980DFD0-1851-D784-BE9E-A1A1E114BB73}"/>
          </ac:picMkLst>
        </pc:picChg>
      </pc:sldChg>
      <pc:sldChg chg="modSp add mod">
        <pc:chgData name="Lucy Hayes" userId="e5b4ae30-04a9-4b2a-b11a-12f4f2e69248" providerId="ADAL" clId="{AF627E58-44D0-4B56-92D3-0A582DC6B4C6}" dt="2023-09-24T17:04:44.550" v="1472" actId="20577"/>
        <pc:sldMkLst>
          <pc:docMk/>
          <pc:sldMk cId="484106694" sldId="359"/>
        </pc:sldMkLst>
        <pc:spChg chg="mod">
          <ac:chgData name="Lucy Hayes" userId="e5b4ae30-04a9-4b2a-b11a-12f4f2e69248" providerId="ADAL" clId="{AF627E58-44D0-4B56-92D3-0A582DC6B4C6}" dt="2023-09-24T17:04:44.550" v="1472" actId="20577"/>
          <ac:spMkLst>
            <pc:docMk/>
            <pc:sldMk cId="484106694" sldId="359"/>
            <ac:spMk id="3" creationId="{00000000-0000-0000-0000-000000000000}"/>
          </ac:spMkLst>
        </pc:spChg>
        <pc:spChg chg="mod">
          <ac:chgData name="Lucy Hayes" userId="e5b4ae30-04a9-4b2a-b11a-12f4f2e69248" providerId="ADAL" clId="{AF627E58-44D0-4B56-92D3-0A582DC6B4C6}" dt="2023-09-24T17:02:19.423" v="1233" actId="20577"/>
          <ac:spMkLst>
            <pc:docMk/>
            <pc:sldMk cId="484106694" sldId="359"/>
            <ac:spMk id="4" creationId="{7BEE260A-55F6-9AD3-7DC1-D35C42F04E6C}"/>
          </ac:spMkLst>
        </pc:spChg>
      </pc:sldChg>
      <pc:sldChg chg="add del">
        <pc:chgData name="Lucy Hayes" userId="e5b4ae30-04a9-4b2a-b11a-12f4f2e69248" providerId="ADAL" clId="{AF627E58-44D0-4B56-92D3-0A582DC6B4C6}" dt="2023-09-24T17:02:10.248" v="1230"/>
        <pc:sldMkLst>
          <pc:docMk/>
          <pc:sldMk cId="3610800528" sldId="359"/>
        </pc:sldMkLst>
      </pc:sldChg>
    </pc:docChg>
  </pc:docChgLst>
  <pc:docChgLst>
    <pc:chgData name="Lucy Hayes" userId="e5b4ae30-04a9-4b2a-b11a-12f4f2e69248" providerId="ADAL" clId="{E1EB503C-D406-41F8-A526-0ED77D797EC9}"/>
    <pc:docChg chg="addSld modSld">
      <pc:chgData name="Lucy Hayes" userId="e5b4ae30-04a9-4b2a-b11a-12f4f2e69248" providerId="ADAL" clId="{E1EB503C-D406-41F8-A526-0ED77D797EC9}" dt="2023-09-27T12:10:16.882" v="6" actId="14734"/>
      <pc:docMkLst>
        <pc:docMk/>
      </pc:docMkLst>
      <pc:sldChg chg="modSp add mod">
        <pc:chgData name="Lucy Hayes" userId="e5b4ae30-04a9-4b2a-b11a-12f4f2e69248" providerId="ADAL" clId="{E1EB503C-D406-41F8-A526-0ED77D797EC9}" dt="2023-09-27T12:10:16.882" v="6" actId="14734"/>
        <pc:sldMkLst>
          <pc:docMk/>
          <pc:sldMk cId="2029678972" sldId="259"/>
        </pc:sldMkLst>
        <pc:graphicFrameChg chg="mod modGraphic">
          <ac:chgData name="Lucy Hayes" userId="e5b4ae30-04a9-4b2a-b11a-12f4f2e69248" providerId="ADAL" clId="{E1EB503C-D406-41F8-A526-0ED77D797EC9}" dt="2023-09-27T12:10:16.882" v="6" actId="14734"/>
          <ac:graphicFrameMkLst>
            <pc:docMk/>
            <pc:sldMk cId="2029678972" sldId="259"/>
            <ac:graphicFrameMk id="2" creationId="{5C418A14-7228-FDBC-649C-5F5AEC9899F3}"/>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77662" cy="513111"/>
          </a:xfrm>
          <a:prstGeom prst="rect">
            <a:avLst/>
          </a:prstGeom>
        </p:spPr>
        <p:txBody>
          <a:bodyPr vert="horz" lIns="93926" tIns="46964" rIns="93926" bIns="46964" rtlCol="0"/>
          <a:lstStyle>
            <a:lvl1pPr algn="l">
              <a:defRPr sz="1200"/>
            </a:lvl1pPr>
          </a:lstStyle>
          <a:p>
            <a:endParaRPr lang="en-GB"/>
          </a:p>
        </p:txBody>
      </p:sp>
      <p:sp>
        <p:nvSpPr>
          <p:cNvPr id="3" name="Date Placeholder 2"/>
          <p:cNvSpPr>
            <a:spLocks noGrp="1"/>
          </p:cNvSpPr>
          <p:nvPr>
            <p:ph type="dt" idx="1"/>
          </p:nvPr>
        </p:nvSpPr>
        <p:spPr>
          <a:xfrm>
            <a:off x="4024761" y="1"/>
            <a:ext cx="3077662" cy="513111"/>
          </a:xfrm>
          <a:prstGeom prst="rect">
            <a:avLst/>
          </a:prstGeom>
        </p:spPr>
        <p:txBody>
          <a:bodyPr vert="horz" lIns="93926" tIns="46964" rIns="93926" bIns="46964" rtlCol="0"/>
          <a:lstStyle>
            <a:lvl1pPr algn="r">
              <a:defRPr sz="1200"/>
            </a:lvl1pPr>
          </a:lstStyle>
          <a:p>
            <a:fld id="{24AEE9EF-3AA8-4CE6-8124-45F31797DE2D}" type="datetimeFigureOut">
              <a:rPr lang="en-GB" smtClean="0"/>
              <a:t>06/10/2023</a:t>
            </a:fld>
            <a:endParaRPr lang="en-GB"/>
          </a:p>
        </p:txBody>
      </p:sp>
      <p:sp>
        <p:nvSpPr>
          <p:cNvPr id="4" name="Slide Image Placeholder 3"/>
          <p:cNvSpPr>
            <a:spLocks noGrp="1" noRot="1" noChangeAspect="1"/>
          </p:cNvSpPr>
          <p:nvPr>
            <p:ph type="sldImg" idx="2"/>
          </p:nvPr>
        </p:nvSpPr>
        <p:spPr>
          <a:xfrm>
            <a:off x="481013" y="1279525"/>
            <a:ext cx="6142037" cy="3454400"/>
          </a:xfrm>
          <a:prstGeom prst="rect">
            <a:avLst/>
          </a:prstGeom>
          <a:noFill/>
          <a:ln w="12700">
            <a:solidFill>
              <a:prstClr val="black"/>
            </a:solidFill>
          </a:ln>
        </p:spPr>
        <p:txBody>
          <a:bodyPr vert="horz" lIns="93926" tIns="46964" rIns="93926" bIns="46964" rtlCol="0" anchor="ctr"/>
          <a:lstStyle/>
          <a:p>
            <a:endParaRPr lang="en-GB"/>
          </a:p>
        </p:txBody>
      </p:sp>
      <p:sp>
        <p:nvSpPr>
          <p:cNvPr id="5" name="Notes Placeholder 4"/>
          <p:cNvSpPr>
            <a:spLocks noGrp="1"/>
          </p:cNvSpPr>
          <p:nvPr>
            <p:ph type="body" sz="quarter" idx="3"/>
          </p:nvPr>
        </p:nvSpPr>
        <p:spPr>
          <a:xfrm>
            <a:off x="710737" y="4924892"/>
            <a:ext cx="5682594" cy="4030193"/>
          </a:xfrm>
          <a:prstGeom prst="rect">
            <a:avLst/>
          </a:prstGeom>
        </p:spPr>
        <p:txBody>
          <a:bodyPr vert="horz" lIns="93926" tIns="46964" rIns="93926" bIns="4696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721502"/>
            <a:ext cx="3077662" cy="513111"/>
          </a:xfrm>
          <a:prstGeom prst="rect">
            <a:avLst/>
          </a:prstGeom>
        </p:spPr>
        <p:txBody>
          <a:bodyPr vert="horz" lIns="93926" tIns="46964" rIns="93926" bIns="46964" rtlCol="0" anchor="b"/>
          <a:lstStyle>
            <a:lvl1pPr algn="l">
              <a:defRPr sz="1200"/>
            </a:lvl1pPr>
          </a:lstStyle>
          <a:p>
            <a:endParaRPr lang="en-GB"/>
          </a:p>
        </p:txBody>
      </p:sp>
      <p:sp>
        <p:nvSpPr>
          <p:cNvPr id="7" name="Slide Number Placeholder 6"/>
          <p:cNvSpPr>
            <a:spLocks noGrp="1"/>
          </p:cNvSpPr>
          <p:nvPr>
            <p:ph type="sldNum" sz="quarter" idx="5"/>
          </p:nvPr>
        </p:nvSpPr>
        <p:spPr>
          <a:xfrm>
            <a:off x="4024761" y="9721502"/>
            <a:ext cx="3077662" cy="513111"/>
          </a:xfrm>
          <a:prstGeom prst="rect">
            <a:avLst/>
          </a:prstGeom>
        </p:spPr>
        <p:txBody>
          <a:bodyPr vert="horz" lIns="93926" tIns="46964" rIns="93926" bIns="46964" rtlCol="0" anchor="b"/>
          <a:lstStyle>
            <a:lvl1pPr algn="r">
              <a:defRPr sz="1200"/>
            </a:lvl1pPr>
          </a:lstStyle>
          <a:p>
            <a:fld id="{6349F337-F26A-4DA0-951D-78CC0D9BE815}" type="slidenum">
              <a:rPr lang="en-GB" smtClean="0"/>
              <a:t>‹#›</a:t>
            </a:fld>
            <a:endParaRPr lang="en-GB"/>
          </a:p>
        </p:txBody>
      </p:sp>
    </p:spTree>
    <p:extLst>
      <p:ext uri="{BB962C8B-B14F-4D97-AF65-F5344CB8AC3E}">
        <p14:creationId xmlns:p14="http://schemas.microsoft.com/office/powerpoint/2010/main" val="1531337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349F337-F26A-4DA0-951D-78CC0D9BE815}" type="slidenum">
              <a:rPr lang="en-GB" smtClean="0"/>
              <a:t>1</a:t>
            </a:fld>
            <a:endParaRPr lang="en-GB"/>
          </a:p>
        </p:txBody>
      </p:sp>
    </p:spTree>
    <p:extLst>
      <p:ext uri="{BB962C8B-B14F-4D97-AF65-F5344CB8AC3E}">
        <p14:creationId xmlns:p14="http://schemas.microsoft.com/office/powerpoint/2010/main" val="22029330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Tree>
    <p:extLst>
      <p:ext uri="{BB962C8B-B14F-4D97-AF65-F5344CB8AC3E}">
        <p14:creationId xmlns:p14="http://schemas.microsoft.com/office/powerpoint/2010/main" val="1268775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42B25025-5622-F143-B75B-B9C5CBBD2B3D}" type="datetimeFigureOut">
              <a:rPr lang="en-US" smtClean="0"/>
              <a:t>10/6/23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3FBE25-1FCD-004A-A7A6-A2559AAB13AE}" type="slidenum">
              <a:rPr lang="en-US" smtClean="0"/>
              <a:t>‹#›</a:t>
            </a:fld>
            <a:endParaRPr lang="en-US"/>
          </a:p>
        </p:txBody>
      </p:sp>
    </p:spTree>
    <p:extLst>
      <p:ext uri="{BB962C8B-B14F-4D97-AF65-F5344CB8AC3E}">
        <p14:creationId xmlns:p14="http://schemas.microsoft.com/office/powerpoint/2010/main" val="1950310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B3907CB-344C-9338-214B-BD3EDC9260AD}"/>
              </a:ext>
            </a:extLst>
          </p:cNvPr>
          <p:cNvSpPr/>
          <p:nvPr userDrawn="1"/>
        </p:nvSpPr>
        <p:spPr>
          <a:xfrm>
            <a:off x="0" y="994157"/>
            <a:ext cx="12192000" cy="204276"/>
          </a:xfrm>
          <a:prstGeom prst="rect">
            <a:avLst/>
          </a:prstGeom>
          <a:solidFill>
            <a:srgbClr val="FFDE00"/>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D0A3F2D-3FA3-C438-F501-7B27B0E2FC3B}"/>
              </a:ext>
            </a:extLst>
          </p:cNvPr>
          <p:cNvSpPr/>
          <p:nvPr userDrawn="1"/>
        </p:nvSpPr>
        <p:spPr>
          <a:xfrm>
            <a:off x="0" y="3218"/>
            <a:ext cx="12192000" cy="107083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9" name="Picture 8" descr="A picture containing text, vector graphics, clipart, plate&#10;&#10;Description automatically generated">
            <a:extLst>
              <a:ext uri="{FF2B5EF4-FFF2-40B4-BE49-F238E27FC236}">
                <a16:creationId xmlns:a16="http://schemas.microsoft.com/office/drawing/2014/main" id="{E961E3AF-786F-23F2-B343-D77C1C1A51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1396" y="234114"/>
            <a:ext cx="1209173" cy="627231"/>
          </a:xfrm>
          <a:prstGeom prst="rect">
            <a:avLst/>
          </a:prstGeom>
        </p:spPr>
      </p:pic>
      <p:pic>
        <p:nvPicPr>
          <p:cNvPr id="11" name="Picture 10" descr="Logo&#10;&#10;Description automatically generated">
            <a:extLst>
              <a:ext uri="{FF2B5EF4-FFF2-40B4-BE49-F238E27FC236}">
                <a16:creationId xmlns:a16="http://schemas.microsoft.com/office/drawing/2014/main" id="{E44B4BB6-E94E-B312-022E-98593D0980E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75966" y="127595"/>
            <a:ext cx="1821153" cy="767004"/>
          </a:xfrm>
          <a:prstGeom prst="rect">
            <a:avLst/>
          </a:prstGeom>
        </p:spPr>
      </p:pic>
      <p:sp>
        <p:nvSpPr>
          <p:cNvPr id="14" name="Text Placeholder 13">
            <a:extLst>
              <a:ext uri="{FF2B5EF4-FFF2-40B4-BE49-F238E27FC236}">
                <a16:creationId xmlns:a16="http://schemas.microsoft.com/office/drawing/2014/main" id="{1C3760A2-EFC0-72E9-4B2B-F08DE2C853DC}"/>
              </a:ext>
            </a:extLst>
          </p:cNvPr>
          <p:cNvSpPr>
            <a:spLocks noGrp="1"/>
          </p:cNvSpPr>
          <p:nvPr>
            <p:ph type="body" sz="quarter" idx="10" hasCustomPrompt="1"/>
          </p:nvPr>
        </p:nvSpPr>
        <p:spPr>
          <a:xfrm>
            <a:off x="391396" y="1349032"/>
            <a:ext cx="11505006" cy="715963"/>
          </a:xfrm>
        </p:spPr>
        <p:txBody>
          <a:bodyPr>
            <a:noAutofit/>
          </a:bodyPr>
          <a:lstStyle>
            <a:lvl1pPr marL="0" indent="0">
              <a:buNone/>
              <a:defRPr sz="4800" b="1"/>
            </a:lvl1pPr>
          </a:lstStyle>
          <a:p>
            <a:pPr lvl="0"/>
            <a:r>
              <a:rPr lang="en-GB"/>
              <a:t>Title</a:t>
            </a:r>
          </a:p>
        </p:txBody>
      </p:sp>
      <p:pic>
        <p:nvPicPr>
          <p:cNvPr id="16" name="Picture 15" descr="A picture containing transport, balloon, vector graphics, aircraft&#10;&#10;Description automatically generated">
            <a:extLst>
              <a:ext uri="{FF2B5EF4-FFF2-40B4-BE49-F238E27FC236}">
                <a16:creationId xmlns:a16="http://schemas.microsoft.com/office/drawing/2014/main" id="{6CDC2240-930A-EC54-F145-FA6767ECF60B}"/>
              </a:ext>
            </a:extLst>
          </p:cNvPr>
          <p:cNvPicPr>
            <a:picLocks noChangeAspect="1"/>
          </p:cNvPicPr>
          <p:nvPr userDrawn="1"/>
        </p:nvPicPr>
        <p:blipFill rotWithShape="1">
          <a:blip r:embed="rId4">
            <a:lum bright="70000" contrast="-70000"/>
            <a:extLst>
              <a:ext uri="{28A0092B-C50C-407E-A947-70E740481C1C}">
                <a14:useLocalDpi xmlns:a14="http://schemas.microsoft.com/office/drawing/2010/main" val="0"/>
              </a:ext>
            </a:extLst>
          </a:blip>
          <a:srcRect r="27471" b="29372"/>
          <a:stretch/>
        </p:blipFill>
        <p:spPr>
          <a:xfrm>
            <a:off x="8743316" y="3689169"/>
            <a:ext cx="3448684" cy="3168831"/>
          </a:xfrm>
          <a:prstGeom prst="rect">
            <a:avLst/>
          </a:prstGeom>
        </p:spPr>
      </p:pic>
      <p:sp>
        <p:nvSpPr>
          <p:cNvPr id="19" name="Text Placeholder 18">
            <a:extLst>
              <a:ext uri="{FF2B5EF4-FFF2-40B4-BE49-F238E27FC236}">
                <a16:creationId xmlns:a16="http://schemas.microsoft.com/office/drawing/2014/main" id="{90AB7332-F3E8-018C-CDE9-5E69AF773D5B}"/>
              </a:ext>
            </a:extLst>
          </p:cNvPr>
          <p:cNvSpPr>
            <a:spLocks noGrp="1"/>
          </p:cNvSpPr>
          <p:nvPr>
            <p:ph type="body" sz="quarter" idx="11" hasCustomPrompt="1"/>
          </p:nvPr>
        </p:nvSpPr>
        <p:spPr>
          <a:xfrm>
            <a:off x="391396" y="2215594"/>
            <a:ext cx="11504612" cy="3830957"/>
          </a:xfrm>
        </p:spPr>
        <p:txBody>
          <a:bodyPr>
            <a:normAutofit/>
          </a:bodyPr>
          <a:lstStyle>
            <a:lvl1pPr marL="0" indent="0">
              <a:buNone/>
              <a:defRPr sz="2400"/>
            </a:lvl1pPr>
          </a:lstStyle>
          <a:p>
            <a:pPr lvl="0"/>
            <a:r>
              <a:rPr lang="en-GB"/>
              <a:t>Text</a:t>
            </a:r>
          </a:p>
        </p:txBody>
      </p:sp>
      <p:sp>
        <p:nvSpPr>
          <p:cNvPr id="20" name="Rectangle 19">
            <a:extLst>
              <a:ext uri="{FF2B5EF4-FFF2-40B4-BE49-F238E27FC236}">
                <a16:creationId xmlns:a16="http://schemas.microsoft.com/office/drawing/2014/main" id="{53246B60-5FEC-F12F-17A0-87355A0E85F5}"/>
              </a:ext>
            </a:extLst>
          </p:cNvPr>
          <p:cNvSpPr/>
          <p:nvPr userDrawn="1"/>
        </p:nvSpPr>
        <p:spPr>
          <a:xfrm>
            <a:off x="0" y="6350385"/>
            <a:ext cx="12192000" cy="5354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22" name="Picture 21" descr="A picture containing pool ball&#10;&#10;Description automatically generated">
            <a:extLst>
              <a:ext uri="{FF2B5EF4-FFF2-40B4-BE49-F238E27FC236}">
                <a16:creationId xmlns:a16="http://schemas.microsoft.com/office/drawing/2014/main" id="{F63A091B-03B7-520D-0E33-6176AA9EB069}"/>
              </a:ext>
            </a:extLst>
          </p:cNvPr>
          <p:cNvPicPr>
            <a:picLocks noChangeAspect="1"/>
          </p:cNvPicPr>
          <p:nvPr userDrawn="1"/>
        </p:nvPicPr>
        <p:blipFill>
          <a:blip r:embed="rId5">
            <a:extLst>
              <a:ext uri="{BEBA8EAE-BF5A-486C-A8C5-ECC9F3942E4B}">
                <a14:imgProps xmlns:a14="http://schemas.microsoft.com/office/drawing/2010/main">
                  <a14:imgLayer r:embed="rId6">
                    <a14:imgEffect>
                      <a14:saturation sat="66000"/>
                    </a14:imgEffect>
                  </a14:imgLayer>
                </a14:imgProps>
              </a:ext>
              <a:ext uri="{28A0092B-C50C-407E-A947-70E740481C1C}">
                <a14:useLocalDpi xmlns:a14="http://schemas.microsoft.com/office/drawing/2010/main" val="0"/>
              </a:ext>
            </a:extLst>
          </a:blip>
          <a:stretch>
            <a:fillRect/>
          </a:stretch>
        </p:blipFill>
        <p:spPr>
          <a:xfrm>
            <a:off x="10338020" y="6417629"/>
            <a:ext cx="1557988" cy="400927"/>
          </a:xfrm>
          <a:prstGeom prst="rect">
            <a:avLst/>
          </a:prstGeom>
        </p:spPr>
      </p:pic>
      <p:sp>
        <p:nvSpPr>
          <p:cNvPr id="23" name="TextBox 22">
            <a:extLst>
              <a:ext uri="{FF2B5EF4-FFF2-40B4-BE49-F238E27FC236}">
                <a16:creationId xmlns:a16="http://schemas.microsoft.com/office/drawing/2014/main" id="{1AF6246B-EAC9-9DC0-BD10-4645AE93138E}"/>
              </a:ext>
            </a:extLst>
          </p:cNvPr>
          <p:cNvSpPr txBox="1"/>
          <p:nvPr userDrawn="1"/>
        </p:nvSpPr>
        <p:spPr>
          <a:xfrm>
            <a:off x="391395" y="6433427"/>
            <a:ext cx="3621311" cy="369332"/>
          </a:xfrm>
          <a:prstGeom prst="rect">
            <a:avLst/>
          </a:prstGeom>
          <a:noFill/>
        </p:spPr>
        <p:txBody>
          <a:bodyPr wrap="square" rtlCol="0">
            <a:spAutoFit/>
          </a:bodyPr>
          <a:lstStyle/>
          <a:p>
            <a:r>
              <a:rPr lang="en-GB" b="1">
                <a:solidFill>
                  <a:schemeClr val="bg1">
                    <a:lumMod val="50000"/>
                  </a:schemeClr>
                </a:solidFill>
              </a:rPr>
              <a:t>ALL WILL SUCCEED</a:t>
            </a:r>
          </a:p>
        </p:txBody>
      </p:sp>
    </p:spTree>
    <p:extLst>
      <p:ext uri="{BB962C8B-B14F-4D97-AF65-F5344CB8AC3E}">
        <p14:creationId xmlns:p14="http://schemas.microsoft.com/office/powerpoint/2010/main" val="806707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C0338AE8-6AF1-504B-8D2A-1E9AAFD037CC}" type="datetimeFigureOut">
              <a:rPr lang="en-US" smtClean="0"/>
              <a:t>10/6/23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944720B-28F1-E449-A447-A33A8F5D03FA}" type="slidenum">
              <a:rPr lang="en-US" smtClean="0"/>
              <a:t>‹#›</a:t>
            </a:fld>
            <a:endParaRPr lang="en-US"/>
          </a:p>
        </p:txBody>
      </p:sp>
    </p:spTree>
    <p:extLst>
      <p:ext uri="{BB962C8B-B14F-4D97-AF65-F5344CB8AC3E}">
        <p14:creationId xmlns:p14="http://schemas.microsoft.com/office/powerpoint/2010/main" val="18336526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E9E51C6-0F87-41A0-A954-D7A953A7ABD2}" type="datetimeFigureOut">
              <a:rPr lang="en-GB" smtClean="0"/>
              <a:t>06/10/2023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E5ED5A-27C7-4097-89A6-849144790809}" type="slidenum">
              <a:rPr lang="en-GB" smtClean="0"/>
              <a:t>‹#›</a:t>
            </a:fld>
            <a:endParaRPr lang="en-GB"/>
          </a:p>
        </p:txBody>
      </p:sp>
    </p:spTree>
    <p:extLst>
      <p:ext uri="{BB962C8B-B14F-4D97-AF65-F5344CB8AC3E}">
        <p14:creationId xmlns:p14="http://schemas.microsoft.com/office/powerpoint/2010/main" val="1015924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E9E51C6-0F87-41A0-A954-D7A953A7ABD2}" type="datetimeFigureOut">
              <a:rPr lang="en-GB" smtClean="0"/>
              <a:t>06/10/2023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6E5ED5A-27C7-4097-89A6-849144790809}" type="slidenum">
              <a:rPr lang="en-GB" smtClean="0"/>
              <a:t>‹#›</a:t>
            </a:fld>
            <a:endParaRPr lang="en-GB"/>
          </a:p>
        </p:txBody>
      </p:sp>
    </p:spTree>
    <p:extLst>
      <p:ext uri="{BB962C8B-B14F-4D97-AF65-F5344CB8AC3E}">
        <p14:creationId xmlns:p14="http://schemas.microsoft.com/office/powerpoint/2010/main" val="1005174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B3907CB-344C-9338-214B-BD3EDC9260AD}"/>
              </a:ext>
            </a:extLst>
          </p:cNvPr>
          <p:cNvSpPr/>
          <p:nvPr userDrawn="1"/>
        </p:nvSpPr>
        <p:spPr>
          <a:xfrm>
            <a:off x="0" y="994157"/>
            <a:ext cx="12192000" cy="204276"/>
          </a:xfrm>
          <a:prstGeom prst="rect">
            <a:avLst/>
          </a:prstGeom>
          <a:solidFill>
            <a:srgbClr val="FFDE00"/>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D0A3F2D-3FA3-C438-F501-7B27B0E2FC3B}"/>
              </a:ext>
            </a:extLst>
          </p:cNvPr>
          <p:cNvSpPr/>
          <p:nvPr userDrawn="1"/>
        </p:nvSpPr>
        <p:spPr>
          <a:xfrm>
            <a:off x="0" y="3218"/>
            <a:ext cx="12192000" cy="107083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9" name="Picture 8" descr="A picture containing text, vector graphics, clipart, plate&#10;&#10;Description automatically generated">
            <a:extLst>
              <a:ext uri="{FF2B5EF4-FFF2-40B4-BE49-F238E27FC236}">
                <a16:creationId xmlns:a16="http://schemas.microsoft.com/office/drawing/2014/main" id="{E961E3AF-786F-23F2-B343-D77C1C1A51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1396" y="234114"/>
            <a:ext cx="1209173" cy="627231"/>
          </a:xfrm>
          <a:prstGeom prst="rect">
            <a:avLst/>
          </a:prstGeom>
        </p:spPr>
      </p:pic>
      <p:pic>
        <p:nvPicPr>
          <p:cNvPr id="11" name="Picture 10" descr="Logo&#10;&#10;Description automatically generated">
            <a:extLst>
              <a:ext uri="{FF2B5EF4-FFF2-40B4-BE49-F238E27FC236}">
                <a16:creationId xmlns:a16="http://schemas.microsoft.com/office/drawing/2014/main" id="{E44B4BB6-E94E-B312-022E-98593D0980E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75966" y="127595"/>
            <a:ext cx="1821153" cy="767004"/>
          </a:xfrm>
          <a:prstGeom prst="rect">
            <a:avLst/>
          </a:prstGeom>
        </p:spPr>
      </p:pic>
      <p:sp>
        <p:nvSpPr>
          <p:cNvPr id="14" name="Text Placeholder 13">
            <a:extLst>
              <a:ext uri="{FF2B5EF4-FFF2-40B4-BE49-F238E27FC236}">
                <a16:creationId xmlns:a16="http://schemas.microsoft.com/office/drawing/2014/main" id="{1C3760A2-EFC0-72E9-4B2B-F08DE2C853DC}"/>
              </a:ext>
            </a:extLst>
          </p:cNvPr>
          <p:cNvSpPr>
            <a:spLocks noGrp="1"/>
          </p:cNvSpPr>
          <p:nvPr>
            <p:ph type="body" sz="quarter" idx="10" hasCustomPrompt="1"/>
          </p:nvPr>
        </p:nvSpPr>
        <p:spPr>
          <a:xfrm>
            <a:off x="391396" y="1349032"/>
            <a:ext cx="11504612" cy="715963"/>
          </a:xfrm>
        </p:spPr>
        <p:txBody>
          <a:bodyPr>
            <a:noAutofit/>
          </a:bodyPr>
          <a:lstStyle>
            <a:lvl1pPr marL="0" indent="0">
              <a:buNone/>
              <a:defRPr sz="4800" b="1"/>
            </a:lvl1pPr>
          </a:lstStyle>
          <a:p>
            <a:pPr lvl="0"/>
            <a:r>
              <a:rPr lang="en-GB"/>
              <a:t>Title</a:t>
            </a:r>
          </a:p>
        </p:txBody>
      </p:sp>
      <p:pic>
        <p:nvPicPr>
          <p:cNvPr id="16" name="Picture 15" descr="A picture containing transport, balloon, vector graphics, aircraft&#10;&#10;Description automatically generated">
            <a:extLst>
              <a:ext uri="{FF2B5EF4-FFF2-40B4-BE49-F238E27FC236}">
                <a16:creationId xmlns:a16="http://schemas.microsoft.com/office/drawing/2014/main" id="{6CDC2240-930A-EC54-F145-FA6767ECF60B}"/>
              </a:ext>
            </a:extLst>
          </p:cNvPr>
          <p:cNvPicPr>
            <a:picLocks noChangeAspect="1"/>
          </p:cNvPicPr>
          <p:nvPr userDrawn="1"/>
        </p:nvPicPr>
        <p:blipFill rotWithShape="1">
          <a:blip r:embed="rId4">
            <a:lum bright="70000" contrast="-70000"/>
            <a:extLst>
              <a:ext uri="{28A0092B-C50C-407E-A947-70E740481C1C}">
                <a14:useLocalDpi xmlns:a14="http://schemas.microsoft.com/office/drawing/2010/main" val="0"/>
              </a:ext>
            </a:extLst>
          </a:blip>
          <a:srcRect r="27471" b="29372"/>
          <a:stretch/>
        </p:blipFill>
        <p:spPr>
          <a:xfrm>
            <a:off x="8743316" y="3689169"/>
            <a:ext cx="3448684" cy="3168831"/>
          </a:xfrm>
          <a:prstGeom prst="rect">
            <a:avLst/>
          </a:prstGeom>
        </p:spPr>
      </p:pic>
      <p:sp>
        <p:nvSpPr>
          <p:cNvPr id="20" name="Rectangle 19">
            <a:extLst>
              <a:ext uri="{FF2B5EF4-FFF2-40B4-BE49-F238E27FC236}">
                <a16:creationId xmlns:a16="http://schemas.microsoft.com/office/drawing/2014/main" id="{53246B60-5FEC-F12F-17A0-87355A0E85F5}"/>
              </a:ext>
            </a:extLst>
          </p:cNvPr>
          <p:cNvSpPr/>
          <p:nvPr userDrawn="1"/>
        </p:nvSpPr>
        <p:spPr>
          <a:xfrm>
            <a:off x="0" y="6350385"/>
            <a:ext cx="12192000" cy="5354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22" name="Picture 21" descr="A picture containing pool ball&#10;&#10;Description automatically generated">
            <a:extLst>
              <a:ext uri="{FF2B5EF4-FFF2-40B4-BE49-F238E27FC236}">
                <a16:creationId xmlns:a16="http://schemas.microsoft.com/office/drawing/2014/main" id="{F63A091B-03B7-520D-0E33-6176AA9EB069}"/>
              </a:ext>
            </a:extLst>
          </p:cNvPr>
          <p:cNvPicPr>
            <a:picLocks noChangeAspect="1"/>
          </p:cNvPicPr>
          <p:nvPr userDrawn="1"/>
        </p:nvPicPr>
        <p:blipFill>
          <a:blip r:embed="rId5">
            <a:extLst>
              <a:ext uri="{BEBA8EAE-BF5A-486C-A8C5-ECC9F3942E4B}">
                <a14:imgProps xmlns:a14="http://schemas.microsoft.com/office/drawing/2010/main">
                  <a14:imgLayer r:embed="rId6">
                    <a14:imgEffect>
                      <a14:saturation sat="66000"/>
                    </a14:imgEffect>
                  </a14:imgLayer>
                </a14:imgProps>
              </a:ext>
              <a:ext uri="{28A0092B-C50C-407E-A947-70E740481C1C}">
                <a14:useLocalDpi xmlns:a14="http://schemas.microsoft.com/office/drawing/2010/main" val="0"/>
              </a:ext>
            </a:extLst>
          </a:blip>
          <a:stretch>
            <a:fillRect/>
          </a:stretch>
        </p:blipFill>
        <p:spPr>
          <a:xfrm>
            <a:off x="10338020" y="6417629"/>
            <a:ext cx="1557988" cy="400927"/>
          </a:xfrm>
          <a:prstGeom prst="rect">
            <a:avLst/>
          </a:prstGeom>
        </p:spPr>
      </p:pic>
      <p:sp>
        <p:nvSpPr>
          <p:cNvPr id="23" name="TextBox 22">
            <a:extLst>
              <a:ext uri="{FF2B5EF4-FFF2-40B4-BE49-F238E27FC236}">
                <a16:creationId xmlns:a16="http://schemas.microsoft.com/office/drawing/2014/main" id="{1AF6246B-EAC9-9DC0-BD10-4645AE93138E}"/>
              </a:ext>
            </a:extLst>
          </p:cNvPr>
          <p:cNvSpPr txBox="1"/>
          <p:nvPr userDrawn="1"/>
        </p:nvSpPr>
        <p:spPr>
          <a:xfrm>
            <a:off x="391395" y="6433427"/>
            <a:ext cx="3621311" cy="369332"/>
          </a:xfrm>
          <a:prstGeom prst="rect">
            <a:avLst/>
          </a:prstGeom>
          <a:noFill/>
        </p:spPr>
        <p:txBody>
          <a:bodyPr wrap="square" rtlCol="0">
            <a:spAutoFit/>
          </a:bodyPr>
          <a:lstStyle/>
          <a:p>
            <a:r>
              <a:rPr lang="en-GB" b="1">
                <a:solidFill>
                  <a:schemeClr val="bg1">
                    <a:lumMod val="50000"/>
                  </a:schemeClr>
                </a:solidFill>
              </a:rPr>
              <a:t>ALL WILL SUCCEED</a:t>
            </a:r>
          </a:p>
        </p:txBody>
      </p:sp>
    </p:spTree>
    <p:extLst>
      <p:ext uri="{BB962C8B-B14F-4D97-AF65-F5344CB8AC3E}">
        <p14:creationId xmlns:p14="http://schemas.microsoft.com/office/powerpoint/2010/main" val="2085151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Tree>
    <p:extLst>
      <p:ext uri="{BB962C8B-B14F-4D97-AF65-F5344CB8AC3E}">
        <p14:creationId xmlns:p14="http://schemas.microsoft.com/office/powerpoint/2010/main" val="20198820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B3907CB-344C-9338-214B-BD3EDC9260AD}"/>
              </a:ext>
            </a:extLst>
          </p:cNvPr>
          <p:cNvSpPr/>
          <p:nvPr userDrawn="1"/>
        </p:nvSpPr>
        <p:spPr>
          <a:xfrm>
            <a:off x="0" y="994157"/>
            <a:ext cx="12192000" cy="204276"/>
          </a:xfrm>
          <a:prstGeom prst="rect">
            <a:avLst/>
          </a:prstGeom>
          <a:solidFill>
            <a:srgbClr val="FFDE00"/>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D0A3F2D-3FA3-C438-F501-7B27B0E2FC3B}"/>
              </a:ext>
            </a:extLst>
          </p:cNvPr>
          <p:cNvSpPr/>
          <p:nvPr userDrawn="1"/>
        </p:nvSpPr>
        <p:spPr>
          <a:xfrm>
            <a:off x="0" y="3218"/>
            <a:ext cx="12192000" cy="107083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9" name="Picture 8" descr="A picture containing text, vector graphics, clipart, plate&#10;&#10;Description automatically generated">
            <a:extLst>
              <a:ext uri="{FF2B5EF4-FFF2-40B4-BE49-F238E27FC236}">
                <a16:creationId xmlns:a16="http://schemas.microsoft.com/office/drawing/2014/main" id="{E961E3AF-786F-23F2-B343-D77C1C1A51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1396" y="234114"/>
            <a:ext cx="1209173" cy="627231"/>
          </a:xfrm>
          <a:prstGeom prst="rect">
            <a:avLst/>
          </a:prstGeom>
        </p:spPr>
      </p:pic>
      <p:pic>
        <p:nvPicPr>
          <p:cNvPr id="11" name="Picture 10" descr="Logo&#10;&#10;Description automatically generated">
            <a:extLst>
              <a:ext uri="{FF2B5EF4-FFF2-40B4-BE49-F238E27FC236}">
                <a16:creationId xmlns:a16="http://schemas.microsoft.com/office/drawing/2014/main" id="{E44B4BB6-E94E-B312-022E-98593D0980E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75966" y="127595"/>
            <a:ext cx="1821153" cy="767004"/>
          </a:xfrm>
          <a:prstGeom prst="rect">
            <a:avLst/>
          </a:prstGeom>
        </p:spPr>
      </p:pic>
      <p:sp>
        <p:nvSpPr>
          <p:cNvPr id="14" name="Text Placeholder 13">
            <a:extLst>
              <a:ext uri="{FF2B5EF4-FFF2-40B4-BE49-F238E27FC236}">
                <a16:creationId xmlns:a16="http://schemas.microsoft.com/office/drawing/2014/main" id="{1C3760A2-EFC0-72E9-4B2B-F08DE2C853DC}"/>
              </a:ext>
            </a:extLst>
          </p:cNvPr>
          <p:cNvSpPr>
            <a:spLocks noGrp="1"/>
          </p:cNvSpPr>
          <p:nvPr>
            <p:ph type="body" sz="quarter" idx="10" hasCustomPrompt="1"/>
          </p:nvPr>
        </p:nvSpPr>
        <p:spPr>
          <a:xfrm>
            <a:off x="391396" y="1349032"/>
            <a:ext cx="11505006" cy="715963"/>
          </a:xfrm>
        </p:spPr>
        <p:txBody>
          <a:bodyPr>
            <a:noAutofit/>
          </a:bodyPr>
          <a:lstStyle>
            <a:lvl1pPr marL="0" indent="0">
              <a:buNone/>
              <a:defRPr sz="4800" b="1"/>
            </a:lvl1pPr>
          </a:lstStyle>
          <a:p>
            <a:pPr lvl="0"/>
            <a:r>
              <a:rPr lang="en-GB"/>
              <a:t>Title</a:t>
            </a:r>
          </a:p>
        </p:txBody>
      </p:sp>
      <p:pic>
        <p:nvPicPr>
          <p:cNvPr id="16" name="Picture 15" descr="A picture containing transport, balloon, vector graphics, aircraft&#10;&#10;Description automatically generated">
            <a:extLst>
              <a:ext uri="{FF2B5EF4-FFF2-40B4-BE49-F238E27FC236}">
                <a16:creationId xmlns:a16="http://schemas.microsoft.com/office/drawing/2014/main" id="{6CDC2240-930A-EC54-F145-FA6767ECF60B}"/>
              </a:ext>
            </a:extLst>
          </p:cNvPr>
          <p:cNvPicPr>
            <a:picLocks noChangeAspect="1"/>
          </p:cNvPicPr>
          <p:nvPr userDrawn="1"/>
        </p:nvPicPr>
        <p:blipFill rotWithShape="1">
          <a:blip r:embed="rId4">
            <a:lum bright="70000" contrast="-70000"/>
            <a:extLst>
              <a:ext uri="{28A0092B-C50C-407E-A947-70E740481C1C}">
                <a14:useLocalDpi xmlns:a14="http://schemas.microsoft.com/office/drawing/2010/main" val="0"/>
              </a:ext>
            </a:extLst>
          </a:blip>
          <a:srcRect r="27471" b="29372"/>
          <a:stretch/>
        </p:blipFill>
        <p:spPr>
          <a:xfrm>
            <a:off x="8743316" y="3689169"/>
            <a:ext cx="3448684" cy="3168831"/>
          </a:xfrm>
          <a:prstGeom prst="rect">
            <a:avLst/>
          </a:prstGeom>
        </p:spPr>
      </p:pic>
      <p:sp>
        <p:nvSpPr>
          <p:cNvPr id="19" name="Text Placeholder 18">
            <a:extLst>
              <a:ext uri="{FF2B5EF4-FFF2-40B4-BE49-F238E27FC236}">
                <a16:creationId xmlns:a16="http://schemas.microsoft.com/office/drawing/2014/main" id="{90AB7332-F3E8-018C-CDE9-5E69AF773D5B}"/>
              </a:ext>
            </a:extLst>
          </p:cNvPr>
          <p:cNvSpPr>
            <a:spLocks noGrp="1"/>
          </p:cNvSpPr>
          <p:nvPr>
            <p:ph type="body" sz="quarter" idx="11" hasCustomPrompt="1"/>
          </p:nvPr>
        </p:nvSpPr>
        <p:spPr>
          <a:xfrm>
            <a:off x="391396" y="2215594"/>
            <a:ext cx="11504612" cy="3830957"/>
          </a:xfrm>
        </p:spPr>
        <p:txBody>
          <a:bodyPr>
            <a:normAutofit/>
          </a:bodyPr>
          <a:lstStyle>
            <a:lvl1pPr marL="0" indent="0">
              <a:buNone/>
              <a:defRPr sz="2400"/>
            </a:lvl1pPr>
          </a:lstStyle>
          <a:p>
            <a:pPr lvl="0"/>
            <a:r>
              <a:rPr lang="en-GB"/>
              <a:t>Text</a:t>
            </a:r>
          </a:p>
        </p:txBody>
      </p:sp>
      <p:sp>
        <p:nvSpPr>
          <p:cNvPr id="20" name="Rectangle 19">
            <a:extLst>
              <a:ext uri="{FF2B5EF4-FFF2-40B4-BE49-F238E27FC236}">
                <a16:creationId xmlns:a16="http://schemas.microsoft.com/office/drawing/2014/main" id="{53246B60-5FEC-F12F-17A0-87355A0E85F5}"/>
              </a:ext>
            </a:extLst>
          </p:cNvPr>
          <p:cNvSpPr/>
          <p:nvPr userDrawn="1"/>
        </p:nvSpPr>
        <p:spPr>
          <a:xfrm>
            <a:off x="0" y="6350385"/>
            <a:ext cx="12192000" cy="5354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22" name="Picture 21" descr="A picture containing pool ball&#10;&#10;Description automatically generated">
            <a:extLst>
              <a:ext uri="{FF2B5EF4-FFF2-40B4-BE49-F238E27FC236}">
                <a16:creationId xmlns:a16="http://schemas.microsoft.com/office/drawing/2014/main" id="{F63A091B-03B7-520D-0E33-6176AA9EB069}"/>
              </a:ext>
            </a:extLst>
          </p:cNvPr>
          <p:cNvPicPr>
            <a:picLocks noChangeAspect="1"/>
          </p:cNvPicPr>
          <p:nvPr userDrawn="1"/>
        </p:nvPicPr>
        <p:blipFill>
          <a:blip r:embed="rId5">
            <a:extLst>
              <a:ext uri="{BEBA8EAE-BF5A-486C-A8C5-ECC9F3942E4B}">
                <a14:imgProps xmlns:a14="http://schemas.microsoft.com/office/drawing/2010/main">
                  <a14:imgLayer r:embed="rId6">
                    <a14:imgEffect>
                      <a14:saturation sat="66000"/>
                    </a14:imgEffect>
                  </a14:imgLayer>
                </a14:imgProps>
              </a:ext>
              <a:ext uri="{28A0092B-C50C-407E-A947-70E740481C1C}">
                <a14:useLocalDpi xmlns:a14="http://schemas.microsoft.com/office/drawing/2010/main" val="0"/>
              </a:ext>
            </a:extLst>
          </a:blip>
          <a:stretch>
            <a:fillRect/>
          </a:stretch>
        </p:blipFill>
        <p:spPr>
          <a:xfrm>
            <a:off x="10338020" y="6417629"/>
            <a:ext cx="1557988" cy="400927"/>
          </a:xfrm>
          <a:prstGeom prst="rect">
            <a:avLst/>
          </a:prstGeom>
        </p:spPr>
      </p:pic>
      <p:sp>
        <p:nvSpPr>
          <p:cNvPr id="23" name="TextBox 22">
            <a:extLst>
              <a:ext uri="{FF2B5EF4-FFF2-40B4-BE49-F238E27FC236}">
                <a16:creationId xmlns:a16="http://schemas.microsoft.com/office/drawing/2014/main" id="{1AF6246B-EAC9-9DC0-BD10-4645AE93138E}"/>
              </a:ext>
            </a:extLst>
          </p:cNvPr>
          <p:cNvSpPr txBox="1"/>
          <p:nvPr userDrawn="1"/>
        </p:nvSpPr>
        <p:spPr>
          <a:xfrm>
            <a:off x="391395" y="6433427"/>
            <a:ext cx="3621311" cy="369332"/>
          </a:xfrm>
          <a:prstGeom prst="rect">
            <a:avLst/>
          </a:prstGeom>
          <a:noFill/>
        </p:spPr>
        <p:txBody>
          <a:bodyPr wrap="square" rtlCol="0">
            <a:spAutoFit/>
          </a:bodyPr>
          <a:lstStyle/>
          <a:p>
            <a:r>
              <a:rPr lang="en-GB" b="1">
                <a:solidFill>
                  <a:schemeClr val="bg1">
                    <a:lumMod val="50000"/>
                  </a:schemeClr>
                </a:solidFill>
              </a:rPr>
              <a:t>ALL WILL SUCCEED</a:t>
            </a:r>
          </a:p>
        </p:txBody>
      </p:sp>
    </p:spTree>
    <p:extLst>
      <p:ext uri="{BB962C8B-B14F-4D97-AF65-F5344CB8AC3E}">
        <p14:creationId xmlns:p14="http://schemas.microsoft.com/office/powerpoint/2010/main" val="36894573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theme" Target="../theme/theme3.xml"/><Relationship Id="rId4" Type="http://schemas.openxmlformats.org/officeDocument/2006/relationships/slideLayout" Target="../slideLayouts/slideLayout7.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65856"/>
          </a:xfrm>
          <a:prstGeom prst="rect">
            <a:avLst/>
          </a:prstGeom>
        </p:spPr>
      </p:pic>
    </p:spTree>
    <p:extLst>
      <p:ext uri="{BB962C8B-B14F-4D97-AF65-F5344CB8AC3E}">
        <p14:creationId xmlns:p14="http://schemas.microsoft.com/office/powerpoint/2010/main" val="926153429"/>
      </p:ext>
    </p:extLst>
  </p:cSld>
  <p:clrMap bg1="lt1" tx1="dk1" bg2="lt2" tx2="dk2" accent1="accent1" accent2="accent2" accent3="accent3" accent4="accent4" accent5="accent5" accent6="accent6" hlink="hlink" folHlink="folHlink"/>
  <p:sldLayoutIdLst>
    <p:sldLayoutId id="214748366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3746" cy="6858000"/>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B25025-5622-F143-B75B-B9C5CBBD2B3D}" type="datetimeFigureOut">
              <a:rPr lang="en-US" smtClean="0"/>
              <a:t>10/6/23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3FBE25-1FCD-004A-A7A6-A2559AAB13AE}" type="slidenum">
              <a:rPr lang="en-US" smtClean="0"/>
              <a:t>‹#›</a:t>
            </a:fld>
            <a:endParaRPr lang="en-US"/>
          </a:p>
        </p:txBody>
      </p:sp>
    </p:spTree>
    <p:extLst>
      <p:ext uri="{BB962C8B-B14F-4D97-AF65-F5344CB8AC3E}">
        <p14:creationId xmlns:p14="http://schemas.microsoft.com/office/powerpoint/2010/main" val="1114562220"/>
      </p:ext>
    </p:extLst>
  </p:cSld>
  <p:clrMap bg1="lt1" tx1="dk1" bg2="lt2" tx2="dk2" accent1="accent1" accent2="accent2" accent3="accent3" accent4="accent4" accent5="accent5" accent6="accent6" hlink="hlink" folHlink="folHlink"/>
  <p:sldLayoutIdLst>
    <p:sldLayoutId id="2147483665" r:id="rId1"/>
    <p:sldLayoutId id="214748367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0"/>
            <a:ext cx="12196658" cy="6858000"/>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338AE8-6AF1-504B-8D2A-1E9AAFD037CC}" type="datetimeFigureOut">
              <a:rPr lang="en-US" smtClean="0"/>
              <a:t>10/6/23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44720B-28F1-E449-A447-A33A8F5D03FA}" type="slidenum">
              <a:rPr lang="en-US" smtClean="0"/>
              <a:t>‹#›</a:t>
            </a:fld>
            <a:endParaRPr lang="en-US"/>
          </a:p>
        </p:txBody>
      </p:sp>
    </p:spTree>
    <p:extLst>
      <p:ext uri="{BB962C8B-B14F-4D97-AF65-F5344CB8AC3E}">
        <p14:creationId xmlns:p14="http://schemas.microsoft.com/office/powerpoint/2010/main" val="1028003862"/>
      </p:ext>
    </p:extLst>
  </p:cSld>
  <p:clrMap bg1="lt1" tx1="dk1" bg2="lt2" tx2="dk2" accent1="accent1" accent2="accent2" accent3="accent3" accent4="accent4" accent5="accent5" accent6="accent6" hlink="hlink" folHlink="folHlink"/>
  <p:sldLayoutIdLst>
    <p:sldLayoutId id="2147483666" r:id="rId1"/>
    <p:sldLayoutId id="2147483668" r:id="rId2"/>
    <p:sldLayoutId id="2147483669" r:id="rId3"/>
    <p:sldLayoutId id="214748367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0"/>
            <a:ext cx="12213371" cy="6858000"/>
          </a:xfrm>
          <a:prstGeom prst="rect">
            <a:avLst/>
          </a:prstGeom>
        </p:spPr>
      </p:pic>
    </p:spTree>
    <p:extLst>
      <p:ext uri="{BB962C8B-B14F-4D97-AF65-F5344CB8AC3E}">
        <p14:creationId xmlns:p14="http://schemas.microsoft.com/office/powerpoint/2010/main" val="1248588473"/>
      </p:ext>
    </p:extLst>
  </p:cSld>
  <p:clrMap bg1="lt1" tx1="dk1" bg2="lt2" tx2="dk2" accent1="accent1" accent2="accent2" accent3="accent3" accent4="accent4" accent5="accent5" accent6="accent6" hlink="hlink" folHlink="folHlink"/>
  <p:sldLayoutIdLst>
    <p:sldLayoutId id="2147483667" r:id="rId1"/>
    <p:sldLayoutId id="214748367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561181"/>
            <a:ext cx="9144000" cy="2387600"/>
          </a:xfrm>
        </p:spPr>
        <p:txBody>
          <a:bodyPr>
            <a:normAutofit/>
          </a:bodyPr>
          <a:lstStyle/>
          <a:p>
            <a:r>
              <a:rPr lang="en-GB" sz="7200" b="1" dirty="0">
                <a:latin typeface="+mn-lt"/>
              </a:rPr>
              <a:t>Bolton English Hub </a:t>
            </a:r>
            <a:endParaRPr lang="en-GB" sz="7200" dirty="0"/>
          </a:p>
        </p:txBody>
      </p:sp>
      <p:sp>
        <p:nvSpPr>
          <p:cNvPr id="3" name="Subtitle 2"/>
          <p:cNvSpPr>
            <a:spLocks noGrp="1"/>
          </p:cNvSpPr>
          <p:nvPr>
            <p:ph type="subTitle" idx="1"/>
          </p:nvPr>
        </p:nvSpPr>
        <p:spPr/>
        <p:txBody>
          <a:bodyPr>
            <a:normAutofit fontScale="92500"/>
          </a:bodyPr>
          <a:lstStyle/>
          <a:p>
            <a:r>
              <a:rPr lang="en-GB" sz="5400" b="1" dirty="0">
                <a:solidFill>
                  <a:srgbClr val="FF0000"/>
                </a:solidFill>
              </a:rPr>
              <a:t>Wednesday, 27</a:t>
            </a:r>
            <a:r>
              <a:rPr lang="en-GB" sz="5400" b="1" baseline="30000" dirty="0">
                <a:solidFill>
                  <a:srgbClr val="FF0000"/>
                </a:solidFill>
              </a:rPr>
              <a:t>th</a:t>
            </a:r>
            <a:r>
              <a:rPr lang="en-GB" sz="5400" b="1" dirty="0">
                <a:solidFill>
                  <a:srgbClr val="FF0000"/>
                </a:solidFill>
              </a:rPr>
              <a:t> September 2023 </a:t>
            </a:r>
          </a:p>
          <a:p>
            <a:r>
              <a:rPr lang="en-GB" sz="5400" b="1" dirty="0">
                <a:solidFill>
                  <a:srgbClr val="FF0000"/>
                </a:solidFill>
              </a:rPr>
              <a:t>1:30-4:00</a:t>
            </a:r>
            <a:endParaRPr lang="en-GB" sz="5400" dirty="0">
              <a:solidFill>
                <a:srgbClr val="FF0000"/>
              </a:solidFill>
            </a:endParaRPr>
          </a:p>
        </p:txBody>
      </p:sp>
      <p:pic>
        <p:nvPicPr>
          <p:cNvPr id="5" name="Picture 4"/>
          <p:cNvPicPr>
            <a:picLocks noChangeAspect="1"/>
          </p:cNvPicPr>
          <p:nvPr/>
        </p:nvPicPr>
        <p:blipFill>
          <a:blip r:embed="rId3"/>
          <a:stretch>
            <a:fillRect/>
          </a:stretch>
        </p:blipFill>
        <p:spPr>
          <a:xfrm>
            <a:off x="0" y="0"/>
            <a:ext cx="3989200" cy="1122363"/>
          </a:xfrm>
          <a:prstGeom prst="rect">
            <a:avLst/>
          </a:prstGeom>
        </p:spPr>
      </p:pic>
    </p:spTree>
    <p:extLst>
      <p:ext uri="{BB962C8B-B14F-4D97-AF65-F5344CB8AC3E}">
        <p14:creationId xmlns:p14="http://schemas.microsoft.com/office/powerpoint/2010/main" val="22141798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27DA1F3-466C-4F39-8719-0BAD52C2687B}"/>
              </a:ext>
            </a:extLst>
          </p:cNvPr>
          <p:cNvSpPr txBox="1"/>
          <p:nvPr/>
        </p:nvSpPr>
        <p:spPr>
          <a:xfrm>
            <a:off x="3605134" y="343896"/>
            <a:ext cx="8586866" cy="584775"/>
          </a:xfrm>
          <a:prstGeom prst="rect">
            <a:avLst/>
          </a:prstGeom>
          <a:noFill/>
        </p:spPr>
        <p:txBody>
          <a:bodyPr wrap="square">
            <a:spAutoFit/>
          </a:bodyPr>
          <a:lstStyle/>
          <a:p>
            <a:r>
              <a:rPr lang="en-GB" sz="3200" b="1" dirty="0">
                <a:solidFill>
                  <a:srgbClr val="00B0F0"/>
                </a:solidFill>
                <a:latin typeface="Calibri Light" panose="020F0302020204030204" pitchFamily="34" charset="0"/>
                <a:cs typeface="Times New Roman" panose="02020603050405020304" pitchFamily="18" charset="0"/>
              </a:rPr>
              <a:t>2. Curriculum Implementation</a:t>
            </a:r>
            <a:endParaRPr lang="en-GB" sz="3200" dirty="0">
              <a:solidFill>
                <a:srgbClr val="00B0F0"/>
              </a:solidFill>
            </a:endParaRPr>
          </a:p>
        </p:txBody>
      </p:sp>
      <p:sp>
        <p:nvSpPr>
          <p:cNvPr id="2" name="Rectangle: Rounded Corners 1">
            <a:extLst>
              <a:ext uri="{FF2B5EF4-FFF2-40B4-BE49-F238E27FC236}">
                <a16:creationId xmlns:a16="http://schemas.microsoft.com/office/drawing/2014/main" id="{1443C61F-693E-A98D-C4F5-BD580852EA12}"/>
              </a:ext>
            </a:extLst>
          </p:cNvPr>
          <p:cNvSpPr/>
          <p:nvPr/>
        </p:nvSpPr>
        <p:spPr>
          <a:xfrm>
            <a:off x="198120" y="1554480"/>
            <a:ext cx="3407014" cy="1493520"/>
          </a:xfrm>
          <a:prstGeom prst="roundRect">
            <a:avLst/>
          </a:prstGeom>
          <a:solidFill>
            <a:srgbClr val="FFDDEE"/>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Ambition and equality for all</a:t>
            </a:r>
          </a:p>
        </p:txBody>
      </p:sp>
      <p:sp>
        <p:nvSpPr>
          <p:cNvPr id="5" name="Rectangle: Rounded Corners 4">
            <a:extLst>
              <a:ext uri="{FF2B5EF4-FFF2-40B4-BE49-F238E27FC236}">
                <a16:creationId xmlns:a16="http://schemas.microsoft.com/office/drawing/2014/main" id="{12807F40-8D7E-6D63-7170-2FA3F69D924F}"/>
              </a:ext>
            </a:extLst>
          </p:cNvPr>
          <p:cNvSpPr/>
          <p:nvPr/>
        </p:nvSpPr>
        <p:spPr>
          <a:xfrm>
            <a:off x="4392493" y="1554480"/>
            <a:ext cx="3407014" cy="1493520"/>
          </a:xfrm>
          <a:prstGeom prst="roundRect">
            <a:avLst/>
          </a:prstGeom>
          <a:solidFill>
            <a:srgbClr val="FFDDEE"/>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‘Golden nuggets’ of knowledge in interconnected webs (schema) </a:t>
            </a:r>
          </a:p>
        </p:txBody>
      </p:sp>
      <p:sp>
        <p:nvSpPr>
          <p:cNvPr id="6" name="Rectangle: Rounded Corners 5">
            <a:extLst>
              <a:ext uri="{FF2B5EF4-FFF2-40B4-BE49-F238E27FC236}">
                <a16:creationId xmlns:a16="http://schemas.microsoft.com/office/drawing/2014/main" id="{029DBFBD-6056-A069-81B0-A480D9F5AD31}"/>
              </a:ext>
            </a:extLst>
          </p:cNvPr>
          <p:cNvSpPr/>
          <p:nvPr/>
        </p:nvSpPr>
        <p:spPr>
          <a:xfrm>
            <a:off x="8586866" y="1554480"/>
            <a:ext cx="3407014" cy="1493520"/>
          </a:xfrm>
          <a:prstGeom prst="roundRect">
            <a:avLst/>
          </a:prstGeom>
          <a:solidFill>
            <a:srgbClr val="FFDDEE"/>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Pre-empted cultural capital deficits</a:t>
            </a:r>
          </a:p>
        </p:txBody>
      </p:sp>
      <p:sp>
        <p:nvSpPr>
          <p:cNvPr id="8" name="Rectangle: Rounded Corners 7">
            <a:extLst>
              <a:ext uri="{FF2B5EF4-FFF2-40B4-BE49-F238E27FC236}">
                <a16:creationId xmlns:a16="http://schemas.microsoft.com/office/drawing/2014/main" id="{26037E70-DF0B-429F-8EEE-AAA4BACA7E9B}"/>
              </a:ext>
            </a:extLst>
          </p:cNvPr>
          <p:cNvSpPr/>
          <p:nvPr/>
        </p:nvSpPr>
        <p:spPr>
          <a:xfrm>
            <a:off x="198120" y="3246120"/>
            <a:ext cx="3407014" cy="1493520"/>
          </a:xfrm>
          <a:prstGeom prst="roundRect">
            <a:avLst/>
          </a:prstGeom>
          <a:solidFill>
            <a:srgbClr val="FFDDEE"/>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Systematic focus on vocabulary</a:t>
            </a:r>
          </a:p>
        </p:txBody>
      </p:sp>
      <p:sp>
        <p:nvSpPr>
          <p:cNvPr id="9" name="Rectangle: Rounded Corners 8">
            <a:extLst>
              <a:ext uri="{FF2B5EF4-FFF2-40B4-BE49-F238E27FC236}">
                <a16:creationId xmlns:a16="http://schemas.microsoft.com/office/drawing/2014/main" id="{B41C0FA0-C98F-6AAB-A2AC-1325D91651B7}"/>
              </a:ext>
            </a:extLst>
          </p:cNvPr>
          <p:cNvSpPr/>
          <p:nvPr/>
        </p:nvSpPr>
        <p:spPr>
          <a:xfrm>
            <a:off x="4392493" y="3246120"/>
            <a:ext cx="3407014" cy="1493520"/>
          </a:xfrm>
          <a:prstGeom prst="roundRect">
            <a:avLst/>
          </a:prstGeom>
          <a:solidFill>
            <a:srgbClr val="FFDDEE"/>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Sequencing- systematic and cumulative knowledge acquisition</a:t>
            </a:r>
          </a:p>
        </p:txBody>
      </p:sp>
      <p:sp>
        <p:nvSpPr>
          <p:cNvPr id="10" name="Rectangle: Rounded Corners 9">
            <a:extLst>
              <a:ext uri="{FF2B5EF4-FFF2-40B4-BE49-F238E27FC236}">
                <a16:creationId xmlns:a16="http://schemas.microsoft.com/office/drawing/2014/main" id="{387990B4-59E8-47C1-4A0B-05DC142E0255}"/>
              </a:ext>
            </a:extLst>
          </p:cNvPr>
          <p:cNvSpPr/>
          <p:nvPr/>
        </p:nvSpPr>
        <p:spPr>
          <a:xfrm>
            <a:off x="8586866" y="3246120"/>
            <a:ext cx="3407014" cy="1493520"/>
          </a:xfrm>
          <a:prstGeom prst="roundRect">
            <a:avLst/>
          </a:prstGeom>
          <a:solidFill>
            <a:srgbClr val="FFDDEE"/>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Vertical and horizontal thinking</a:t>
            </a:r>
          </a:p>
        </p:txBody>
      </p:sp>
      <p:sp>
        <p:nvSpPr>
          <p:cNvPr id="11" name="Rectangle: Rounded Corners 10">
            <a:extLst>
              <a:ext uri="{FF2B5EF4-FFF2-40B4-BE49-F238E27FC236}">
                <a16:creationId xmlns:a16="http://schemas.microsoft.com/office/drawing/2014/main" id="{1E8F2F3A-209C-A832-2B93-A6045B08DE9D}"/>
              </a:ext>
            </a:extLst>
          </p:cNvPr>
          <p:cNvSpPr/>
          <p:nvPr/>
        </p:nvSpPr>
        <p:spPr>
          <a:xfrm>
            <a:off x="198120" y="5020584"/>
            <a:ext cx="3407014" cy="1493520"/>
          </a:xfrm>
          <a:prstGeom prst="roundRect">
            <a:avLst/>
          </a:prstGeom>
          <a:solidFill>
            <a:srgbClr val="FFDDEE"/>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Knowledge before pedagogy</a:t>
            </a:r>
          </a:p>
        </p:txBody>
      </p:sp>
      <p:sp>
        <p:nvSpPr>
          <p:cNvPr id="12" name="Rectangle: Rounded Corners 11">
            <a:extLst>
              <a:ext uri="{FF2B5EF4-FFF2-40B4-BE49-F238E27FC236}">
                <a16:creationId xmlns:a16="http://schemas.microsoft.com/office/drawing/2014/main" id="{53AF4D28-D00C-FA00-0B74-2D4F8D7B51FC}"/>
              </a:ext>
            </a:extLst>
          </p:cNvPr>
          <p:cNvSpPr/>
          <p:nvPr/>
        </p:nvSpPr>
        <p:spPr>
          <a:xfrm>
            <a:off x="4392493" y="5020584"/>
            <a:ext cx="3407014" cy="1493520"/>
          </a:xfrm>
          <a:prstGeom prst="roundRect">
            <a:avLst/>
          </a:prstGeom>
          <a:solidFill>
            <a:srgbClr val="FFDDEE"/>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Systematic assessment</a:t>
            </a:r>
          </a:p>
        </p:txBody>
      </p:sp>
      <p:sp>
        <p:nvSpPr>
          <p:cNvPr id="13" name="Rectangle: Rounded Corners 12">
            <a:extLst>
              <a:ext uri="{FF2B5EF4-FFF2-40B4-BE49-F238E27FC236}">
                <a16:creationId xmlns:a16="http://schemas.microsoft.com/office/drawing/2014/main" id="{BE719FB2-87A2-1377-6727-30E12B5E6ACA}"/>
              </a:ext>
            </a:extLst>
          </p:cNvPr>
          <p:cNvSpPr/>
          <p:nvPr/>
        </p:nvSpPr>
        <p:spPr>
          <a:xfrm>
            <a:off x="8586866" y="5020584"/>
            <a:ext cx="3407014" cy="1493520"/>
          </a:xfrm>
          <a:prstGeom prst="roundRect">
            <a:avLst/>
          </a:prstGeom>
          <a:solidFill>
            <a:srgbClr val="FFDDEE"/>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Alliteration in long-term memory</a:t>
            </a:r>
          </a:p>
        </p:txBody>
      </p:sp>
      <p:sp>
        <p:nvSpPr>
          <p:cNvPr id="14" name="Rectangle: Rounded Corners 13">
            <a:extLst>
              <a:ext uri="{FF2B5EF4-FFF2-40B4-BE49-F238E27FC236}">
                <a16:creationId xmlns:a16="http://schemas.microsoft.com/office/drawing/2014/main" id="{F942BA46-1DA0-DEE4-043A-647E152F7716}"/>
              </a:ext>
            </a:extLst>
          </p:cNvPr>
          <p:cNvSpPr/>
          <p:nvPr/>
        </p:nvSpPr>
        <p:spPr>
          <a:xfrm>
            <a:off x="4392493" y="1554480"/>
            <a:ext cx="3407014" cy="1493520"/>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en-GB" sz="2400" dirty="0">
                <a:solidFill>
                  <a:schemeClr val="tx1"/>
                </a:solidFill>
              </a:rPr>
              <a:t>‘Golden nuggets’ of knowledge in interconnected webs (schema) </a:t>
            </a:r>
          </a:p>
        </p:txBody>
      </p:sp>
      <p:sp>
        <p:nvSpPr>
          <p:cNvPr id="15" name="Rectangle: Rounded Corners 14">
            <a:extLst>
              <a:ext uri="{FF2B5EF4-FFF2-40B4-BE49-F238E27FC236}">
                <a16:creationId xmlns:a16="http://schemas.microsoft.com/office/drawing/2014/main" id="{0C21E20E-090B-1CB2-76CA-125E03F92E1B}"/>
              </a:ext>
            </a:extLst>
          </p:cNvPr>
          <p:cNvSpPr/>
          <p:nvPr/>
        </p:nvSpPr>
        <p:spPr>
          <a:xfrm>
            <a:off x="4392493" y="3246120"/>
            <a:ext cx="3407014" cy="1493520"/>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en-GB" sz="2400" dirty="0">
                <a:solidFill>
                  <a:schemeClr val="tx1"/>
                </a:solidFill>
              </a:rPr>
              <a:t>Sequencing- systematic and cumulative knowledge acquisition</a:t>
            </a:r>
          </a:p>
        </p:txBody>
      </p:sp>
      <p:sp>
        <p:nvSpPr>
          <p:cNvPr id="3" name="Rectangle: Rounded Corners 2">
            <a:extLst>
              <a:ext uri="{FF2B5EF4-FFF2-40B4-BE49-F238E27FC236}">
                <a16:creationId xmlns:a16="http://schemas.microsoft.com/office/drawing/2014/main" id="{0305D88C-2B4E-A4C1-26D6-15FBBCF037E1}"/>
              </a:ext>
            </a:extLst>
          </p:cNvPr>
          <p:cNvSpPr/>
          <p:nvPr/>
        </p:nvSpPr>
        <p:spPr>
          <a:xfrm>
            <a:off x="198120" y="1554480"/>
            <a:ext cx="3407014" cy="1493520"/>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en-GB" sz="2400" dirty="0">
                <a:solidFill>
                  <a:schemeClr val="tx1"/>
                </a:solidFill>
              </a:rPr>
              <a:t>Ambition and equality for all</a:t>
            </a:r>
          </a:p>
        </p:txBody>
      </p:sp>
      <p:sp>
        <p:nvSpPr>
          <p:cNvPr id="4" name="Rectangle: Rounded Corners 3">
            <a:extLst>
              <a:ext uri="{FF2B5EF4-FFF2-40B4-BE49-F238E27FC236}">
                <a16:creationId xmlns:a16="http://schemas.microsoft.com/office/drawing/2014/main" id="{7ABB91FD-0628-512B-CEA1-D41EC5B4C866}"/>
              </a:ext>
            </a:extLst>
          </p:cNvPr>
          <p:cNvSpPr/>
          <p:nvPr/>
        </p:nvSpPr>
        <p:spPr>
          <a:xfrm>
            <a:off x="198120" y="3246120"/>
            <a:ext cx="3407014" cy="1493520"/>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en-GB" sz="2400" dirty="0">
                <a:solidFill>
                  <a:schemeClr val="tx1"/>
                </a:solidFill>
              </a:rPr>
              <a:t>Systematic focus on vocabulary</a:t>
            </a:r>
          </a:p>
        </p:txBody>
      </p:sp>
    </p:spTree>
    <p:extLst>
      <p:ext uri="{BB962C8B-B14F-4D97-AF65-F5344CB8AC3E}">
        <p14:creationId xmlns:p14="http://schemas.microsoft.com/office/powerpoint/2010/main" val="2675060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3" grpId="0" animBg="1"/>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5241" y="1375402"/>
            <a:ext cx="11382097" cy="5509200"/>
          </a:xfrm>
          <a:prstGeom prst="rect">
            <a:avLst/>
          </a:prstGeom>
          <a:noFill/>
        </p:spPr>
        <p:txBody>
          <a:bodyPr wrap="square" rtlCol="0">
            <a:spAutoFit/>
          </a:bodyPr>
          <a:lstStyle/>
          <a:p>
            <a:r>
              <a:rPr lang="en-GB" sz="3200" b="1" dirty="0">
                <a:latin typeface="+mj-lt"/>
              </a:rPr>
              <a:t>Ambition and Equality for all:</a:t>
            </a:r>
          </a:p>
          <a:p>
            <a:pPr marL="571500" indent="-571500">
              <a:buFont typeface="Arial" panose="020B0604020202020204" pitchFamily="34" charset="0"/>
              <a:buChar char="•"/>
            </a:pPr>
            <a:endParaRPr lang="en-GB" sz="3200" dirty="0">
              <a:latin typeface="+mj-lt"/>
            </a:endParaRPr>
          </a:p>
          <a:p>
            <a:pPr marL="571500" indent="-571500">
              <a:buFont typeface="Arial" panose="020B0604020202020204" pitchFamily="34" charset="0"/>
              <a:buChar char="•"/>
            </a:pPr>
            <a:r>
              <a:rPr lang="en-GB" sz="3200" dirty="0">
                <a:latin typeface="+mj-lt"/>
              </a:rPr>
              <a:t>What are some of the different needs in your schools? </a:t>
            </a:r>
          </a:p>
          <a:p>
            <a:pPr marL="571500" indent="-571500">
              <a:buFont typeface="Arial" panose="020B0604020202020204" pitchFamily="34" charset="0"/>
              <a:buChar char="•"/>
            </a:pPr>
            <a:endParaRPr lang="en-GB" sz="3200" dirty="0">
              <a:latin typeface="+mj-lt"/>
            </a:endParaRPr>
          </a:p>
          <a:p>
            <a:pPr marL="571500" indent="-571500">
              <a:buFont typeface="Arial" panose="020B0604020202020204" pitchFamily="34" charset="0"/>
              <a:buChar char="•"/>
            </a:pPr>
            <a:r>
              <a:rPr lang="en-GB" sz="3200" dirty="0">
                <a:latin typeface="+mj-lt"/>
              </a:rPr>
              <a:t>How do your schools cater for those needs? </a:t>
            </a:r>
          </a:p>
          <a:p>
            <a:pPr marL="571500" indent="-571500">
              <a:buFont typeface="Arial" panose="020B0604020202020204" pitchFamily="34" charset="0"/>
              <a:buChar char="•"/>
            </a:pPr>
            <a:endParaRPr lang="en-GB" sz="3200" dirty="0">
              <a:latin typeface="+mj-lt"/>
            </a:endParaRPr>
          </a:p>
          <a:p>
            <a:pPr marL="571500" indent="-571500">
              <a:buFont typeface="Arial" panose="020B0604020202020204" pitchFamily="34" charset="0"/>
              <a:buChar char="•"/>
            </a:pPr>
            <a:r>
              <a:rPr lang="en-GB" sz="3200" dirty="0">
                <a:latin typeface="+mj-lt"/>
              </a:rPr>
              <a:t>What provisions are in place? </a:t>
            </a:r>
          </a:p>
          <a:p>
            <a:pPr marL="571500" indent="-571500">
              <a:buFont typeface="Arial" panose="020B0604020202020204" pitchFamily="34" charset="0"/>
              <a:buChar char="•"/>
            </a:pPr>
            <a:endParaRPr lang="en-GB" sz="3200" dirty="0">
              <a:latin typeface="+mj-lt"/>
            </a:endParaRPr>
          </a:p>
          <a:p>
            <a:pPr marL="571500" indent="-571500">
              <a:buFont typeface="Arial" panose="020B0604020202020204" pitchFamily="34" charset="0"/>
              <a:buChar char="•"/>
            </a:pPr>
            <a:r>
              <a:rPr lang="en-GB" sz="3200" dirty="0">
                <a:latin typeface="+mj-lt"/>
              </a:rPr>
              <a:t>How do you as a department approach this element of curriculum implementation?</a:t>
            </a:r>
          </a:p>
          <a:p>
            <a:endParaRPr lang="en-GB" sz="3200" dirty="0">
              <a:latin typeface="+mj-lt"/>
            </a:endParaRPr>
          </a:p>
        </p:txBody>
      </p:sp>
      <p:sp>
        <p:nvSpPr>
          <p:cNvPr id="4" name="TextBox 3">
            <a:extLst>
              <a:ext uri="{FF2B5EF4-FFF2-40B4-BE49-F238E27FC236}">
                <a16:creationId xmlns:a16="http://schemas.microsoft.com/office/drawing/2014/main" id="{7BEE260A-55F6-9AD3-7DC1-D35C42F04E6C}"/>
              </a:ext>
            </a:extLst>
          </p:cNvPr>
          <p:cNvSpPr txBox="1"/>
          <p:nvPr/>
        </p:nvSpPr>
        <p:spPr>
          <a:xfrm>
            <a:off x="3605134" y="343896"/>
            <a:ext cx="8586866" cy="584775"/>
          </a:xfrm>
          <a:prstGeom prst="rect">
            <a:avLst/>
          </a:prstGeom>
          <a:noFill/>
        </p:spPr>
        <p:txBody>
          <a:bodyPr wrap="square">
            <a:spAutoFit/>
          </a:bodyPr>
          <a:lstStyle/>
          <a:p>
            <a:r>
              <a:rPr lang="en-GB" sz="3200" b="1" dirty="0">
                <a:solidFill>
                  <a:srgbClr val="00B0F0"/>
                </a:solidFill>
                <a:latin typeface="Calibri Light" panose="020F0302020204030204" pitchFamily="34" charset="0"/>
                <a:cs typeface="Times New Roman" panose="02020603050405020304" pitchFamily="18" charset="0"/>
              </a:rPr>
              <a:t>2. Curriculum Implementation</a:t>
            </a:r>
            <a:endParaRPr lang="en-GB" sz="3200" dirty="0">
              <a:solidFill>
                <a:srgbClr val="00B0F0"/>
              </a:solidFill>
            </a:endParaRPr>
          </a:p>
        </p:txBody>
      </p:sp>
      <p:sp>
        <p:nvSpPr>
          <p:cNvPr id="6" name="Rectangle 5">
            <a:extLst>
              <a:ext uri="{FF2B5EF4-FFF2-40B4-BE49-F238E27FC236}">
                <a16:creationId xmlns:a16="http://schemas.microsoft.com/office/drawing/2014/main" id="{1575B8EB-5DA2-56C7-BC03-82D83DB7A113}"/>
              </a:ext>
            </a:extLst>
          </p:cNvPr>
          <p:cNvSpPr/>
          <p:nvPr/>
        </p:nvSpPr>
        <p:spPr>
          <a:xfrm>
            <a:off x="9439141" y="103668"/>
            <a:ext cx="2498103" cy="1065229"/>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00B0F0"/>
                </a:solidFill>
              </a:rPr>
              <a:t> 5 minutes discussion</a:t>
            </a:r>
          </a:p>
        </p:txBody>
      </p:sp>
    </p:spTree>
    <p:extLst>
      <p:ext uri="{BB962C8B-B14F-4D97-AF65-F5344CB8AC3E}">
        <p14:creationId xmlns:p14="http://schemas.microsoft.com/office/powerpoint/2010/main" val="1347368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5241" y="1375402"/>
            <a:ext cx="11382097" cy="4524315"/>
          </a:xfrm>
          <a:prstGeom prst="rect">
            <a:avLst/>
          </a:prstGeom>
          <a:noFill/>
        </p:spPr>
        <p:txBody>
          <a:bodyPr wrap="square" rtlCol="0">
            <a:spAutoFit/>
          </a:bodyPr>
          <a:lstStyle/>
          <a:p>
            <a:r>
              <a:rPr lang="en-GB" sz="3200" b="1" dirty="0">
                <a:latin typeface="+mj-lt"/>
              </a:rPr>
              <a:t>Systematic focus on vocabulary:</a:t>
            </a:r>
          </a:p>
          <a:p>
            <a:pPr marL="571500" indent="-571500">
              <a:buFont typeface="Arial" panose="020B0604020202020204" pitchFamily="34" charset="0"/>
              <a:buChar char="•"/>
            </a:pPr>
            <a:endParaRPr lang="en-GB" sz="3200" dirty="0">
              <a:latin typeface="+mj-lt"/>
            </a:endParaRPr>
          </a:p>
          <a:p>
            <a:pPr marL="571500" indent="-571500">
              <a:buFont typeface="Arial" panose="020B0604020202020204" pitchFamily="34" charset="0"/>
              <a:buChar char="•"/>
            </a:pPr>
            <a:r>
              <a:rPr lang="en-GB" sz="3200" dirty="0">
                <a:latin typeface="+mj-lt"/>
              </a:rPr>
              <a:t>What are some of the strategies you have for teaching vocabulary? </a:t>
            </a:r>
          </a:p>
          <a:p>
            <a:pPr marL="571500" indent="-571500">
              <a:buFont typeface="Arial" panose="020B0604020202020204" pitchFamily="34" charset="0"/>
              <a:buChar char="•"/>
            </a:pPr>
            <a:endParaRPr lang="en-GB" sz="3200" dirty="0">
              <a:latin typeface="+mj-lt"/>
            </a:endParaRPr>
          </a:p>
          <a:p>
            <a:pPr marL="571500" indent="-571500">
              <a:buFont typeface="Arial" panose="020B0604020202020204" pitchFamily="34" charset="0"/>
              <a:buChar char="•"/>
            </a:pPr>
            <a:r>
              <a:rPr lang="en-GB" sz="3200" dirty="0">
                <a:latin typeface="+mj-lt"/>
              </a:rPr>
              <a:t>Do you have a school-wide policy or strategy for this? </a:t>
            </a:r>
          </a:p>
          <a:p>
            <a:pPr marL="571500" indent="-571500">
              <a:buFont typeface="Arial" panose="020B0604020202020204" pitchFamily="34" charset="0"/>
              <a:buChar char="•"/>
            </a:pPr>
            <a:endParaRPr lang="en-GB" sz="3200" dirty="0">
              <a:latin typeface="+mj-lt"/>
            </a:endParaRPr>
          </a:p>
          <a:p>
            <a:pPr marL="571500" indent="-571500">
              <a:buFont typeface="Arial" panose="020B0604020202020204" pitchFamily="34" charset="0"/>
              <a:buChar char="•"/>
            </a:pPr>
            <a:r>
              <a:rPr lang="en-GB" sz="3200" dirty="0">
                <a:latin typeface="+mj-lt"/>
              </a:rPr>
              <a:t>What advice from the hub members might you utilise?</a:t>
            </a:r>
          </a:p>
          <a:p>
            <a:endParaRPr lang="en-GB" sz="3200" dirty="0">
              <a:latin typeface="+mj-lt"/>
            </a:endParaRPr>
          </a:p>
        </p:txBody>
      </p:sp>
      <p:sp>
        <p:nvSpPr>
          <p:cNvPr id="4" name="TextBox 3">
            <a:extLst>
              <a:ext uri="{FF2B5EF4-FFF2-40B4-BE49-F238E27FC236}">
                <a16:creationId xmlns:a16="http://schemas.microsoft.com/office/drawing/2014/main" id="{7BEE260A-55F6-9AD3-7DC1-D35C42F04E6C}"/>
              </a:ext>
            </a:extLst>
          </p:cNvPr>
          <p:cNvSpPr txBox="1"/>
          <p:nvPr/>
        </p:nvSpPr>
        <p:spPr>
          <a:xfrm>
            <a:off x="3605134" y="343896"/>
            <a:ext cx="8586866" cy="584775"/>
          </a:xfrm>
          <a:prstGeom prst="rect">
            <a:avLst/>
          </a:prstGeom>
          <a:noFill/>
        </p:spPr>
        <p:txBody>
          <a:bodyPr wrap="square">
            <a:spAutoFit/>
          </a:bodyPr>
          <a:lstStyle/>
          <a:p>
            <a:r>
              <a:rPr lang="en-GB" sz="3200" b="1" dirty="0">
                <a:solidFill>
                  <a:srgbClr val="00B0F0"/>
                </a:solidFill>
                <a:latin typeface="Calibri Light" panose="020F0302020204030204" pitchFamily="34" charset="0"/>
                <a:cs typeface="Times New Roman" panose="02020603050405020304" pitchFamily="18" charset="0"/>
              </a:rPr>
              <a:t>2. Curriculum Implementation</a:t>
            </a:r>
            <a:endParaRPr lang="en-GB" sz="3200" dirty="0">
              <a:solidFill>
                <a:srgbClr val="00B0F0"/>
              </a:solidFill>
            </a:endParaRPr>
          </a:p>
        </p:txBody>
      </p:sp>
      <p:sp>
        <p:nvSpPr>
          <p:cNvPr id="6" name="Rectangle 5">
            <a:extLst>
              <a:ext uri="{FF2B5EF4-FFF2-40B4-BE49-F238E27FC236}">
                <a16:creationId xmlns:a16="http://schemas.microsoft.com/office/drawing/2014/main" id="{1575B8EB-5DA2-56C7-BC03-82D83DB7A113}"/>
              </a:ext>
            </a:extLst>
          </p:cNvPr>
          <p:cNvSpPr/>
          <p:nvPr/>
        </p:nvSpPr>
        <p:spPr>
          <a:xfrm>
            <a:off x="9439141" y="103668"/>
            <a:ext cx="2498103" cy="1065229"/>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00B0F0"/>
                </a:solidFill>
              </a:rPr>
              <a:t> 5 minutes discussion</a:t>
            </a:r>
          </a:p>
        </p:txBody>
      </p:sp>
    </p:spTree>
    <p:extLst>
      <p:ext uri="{BB962C8B-B14F-4D97-AF65-F5344CB8AC3E}">
        <p14:creationId xmlns:p14="http://schemas.microsoft.com/office/powerpoint/2010/main" val="4841066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BE8F06EC-53F9-4A97-D964-0689404F144E}"/>
              </a:ext>
            </a:extLst>
          </p:cNvPr>
          <p:cNvSpPr txBox="1">
            <a:spLocks/>
          </p:cNvSpPr>
          <p:nvPr/>
        </p:nvSpPr>
        <p:spPr>
          <a:xfrm>
            <a:off x="1734421" y="192697"/>
            <a:ext cx="11505006" cy="71596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4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400">
                <a:solidFill>
                  <a:schemeClr val="bg1"/>
                </a:solidFill>
                <a:latin typeface="D-DIN" panose="020B0504030202030204" pitchFamily="34" charset="0"/>
              </a:rPr>
              <a:t>Strategies</a:t>
            </a:r>
          </a:p>
        </p:txBody>
      </p:sp>
      <p:pic>
        <p:nvPicPr>
          <p:cNvPr id="7" name="Picture 6">
            <a:extLst>
              <a:ext uri="{FF2B5EF4-FFF2-40B4-BE49-F238E27FC236}">
                <a16:creationId xmlns:a16="http://schemas.microsoft.com/office/drawing/2014/main" id="{FCB62695-7FC2-218A-0B10-24FC12A6B31C}"/>
              </a:ext>
            </a:extLst>
          </p:cNvPr>
          <p:cNvPicPr>
            <a:picLocks noChangeAspect="1"/>
          </p:cNvPicPr>
          <p:nvPr/>
        </p:nvPicPr>
        <p:blipFill>
          <a:blip r:embed="rId2"/>
          <a:stretch>
            <a:fillRect/>
          </a:stretch>
        </p:blipFill>
        <p:spPr>
          <a:xfrm>
            <a:off x="5204415" y="2372698"/>
            <a:ext cx="6987585" cy="3931920"/>
          </a:xfrm>
          <a:prstGeom prst="rect">
            <a:avLst/>
          </a:prstGeom>
        </p:spPr>
      </p:pic>
      <p:sp>
        <p:nvSpPr>
          <p:cNvPr id="9" name="TextBox 8">
            <a:extLst>
              <a:ext uri="{FF2B5EF4-FFF2-40B4-BE49-F238E27FC236}">
                <a16:creationId xmlns:a16="http://schemas.microsoft.com/office/drawing/2014/main" id="{C2F3BEC6-7FCE-DD95-DF3A-4C0A89E987BD}"/>
              </a:ext>
            </a:extLst>
          </p:cNvPr>
          <p:cNvSpPr txBox="1"/>
          <p:nvPr/>
        </p:nvSpPr>
        <p:spPr>
          <a:xfrm>
            <a:off x="172720" y="2313393"/>
            <a:ext cx="4950460" cy="3046988"/>
          </a:xfrm>
          <a:prstGeom prst="rect">
            <a:avLst/>
          </a:prstGeom>
          <a:noFill/>
        </p:spPr>
        <p:txBody>
          <a:bodyPr wrap="square">
            <a:spAutoFit/>
          </a:bodyPr>
          <a:lstStyle/>
          <a:p>
            <a:r>
              <a:rPr lang="en-GB" sz="2400" b="1">
                <a:latin typeface="D-DIN" panose="020B0504030202030204" pitchFamily="34" charset="0"/>
              </a:rPr>
              <a:t>Explicit vocabulary instruction: </a:t>
            </a:r>
          </a:p>
          <a:p>
            <a:pPr marL="342900" indent="-342900">
              <a:buFont typeface="Arial" panose="020B0604020202020204" pitchFamily="34" charset="0"/>
              <a:buChar char="•"/>
            </a:pPr>
            <a:r>
              <a:rPr lang="en-GB" sz="2400">
                <a:latin typeface="D-DIN" panose="020B0504030202030204" pitchFamily="34" charset="0"/>
              </a:rPr>
              <a:t>When introducing new vocabulary, provide students with 3 synonyms of that word. This will develop their exposure to and use of tier 2 vocabulary and will develop their bank of vocabulary for their own usage. </a:t>
            </a:r>
          </a:p>
        </p:txBody>
      </p:sp>
    </p:spTree>
    <p:extLst>
      <p:ext uri="{BB962C8B-B14F-4D97-AF65-F5344CB8AC3E}">
        <p14:creationId xmlns:p14="http://schemas.microsoft.com/office/powerpoint/2010/main" val="1810941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BE8F06EC-53F9-4A97-D964-0689404F144E}"/>
              </a:ext>
            </a:extLst>
          </p:cNvPr>
          <p:cNvSpPr txBox="1">
            <a:spLocks/>
          </p:cNvSpPr>
          <p:nvPr/>
        </p:nvSpPr>
        <p:spPr>
          <a:xfrm>
            <a:off x="1734421" y="192697"/>
            <a:ext cx="11505006" cy="71596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4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400">
                <a:solidFill>
                  <a:schemeClr val="bg1"/>
                </a:solidFill>
                <a:latin typeface="D-DIN" panose="020B0504030202030204" pitchFamily="34" charset="0"/>
              </a:rPr>
              <a:t>Strategies</a:t>
            </a:r>
          </a:p>
        </p:txBody>
      </p:sp>
      <p:sp>
        <p:nvSpPr>
          <p:cNvPr id="8" name="TextBox 7">
            <a:extLst>
              <a:ext uri="{FF2B5EF4-FFF2-40B4-BE49-F238E27FC236}">
                <a16:creationId xmlns:a16="http://schemas.microsoft.com/office/drawing/2014/main" id="{D803B2A3-529C-332B-160D-A8F8D4A3F466}"/>
              </a:ext>
            </a:extLst>
          </p:cNvPr>
          <p:cNvSpPr txBox="1"/>
          <p:nvPr/>
        </p:nvSpPr>
        <p:spPr>
          <a:xfrm>
            <a:off x="156210" y="2506932"/>
            <a:ext cx="4974590" cy="3046988"/>
          </a:xfrm>
          <a:prstGeom prst="rect">
            <a:avLst/>
          </a:prstGeom>
          <a:noFill/>
        </p:spPr>
        <p:txBody>
          <a:bodyPr wrap="square">
            <a:spAutoFit/>
          </a:bodyPr>
          <a:lstStyle/>
          <a:p>
            <a:r>
              <a:rPr lang="en-GB" sz="2400" b="1">
                <a:latin typeface="D-DIN" panose="020B0504030202030204" pitchFamily="34" charset="0"/>
              </a:rPr>
              <a:t>Explicit vocabulary instruction: </a:t>
            </a:r>
          </a:p>
          <a:p>
            <a:pPr marL="342900" indent="-342900">
              <a:buFont typeface="Arial" panose="020B0604020202020204" pitchFamily="34" charset="0"/>
              <a:buChar char="•"/>
            </a:pPr>
            <a:r>
              <a:rPr lang="en-GB" sz="2400">
                <a:latin typeface="D-DIN" panose="020B0504030202030204" pitchFamily="34" charset="0"/>
              </a:rPr>
              <a:t>When introducing new vocabulary, provide students with the use of that word in 3 separate contexts. This will develop their understanding of how to use that word and apply it to the comprehension of a text. </a:t>
            </a:r>
          </a:p>
        </p:txBody>
      </p:sp>
      <p:pic>
        <p:nvPicPr>
          <p:cNvPr id="4" name="Picture 3">
            <a:extLst>
              <a:ext uri="{FF2B5EF4-FFF2-40B4-BE49-F238E27FC236}">
                <a16:creationId xmlns:a16="http://schemas.microsoft.com/office/drawing/2014/main" id="{F2D5FFE2-40A9-7E72-7A2A-B6D37342E075}"/>
              </a:ext>
            </a:extLst>
          </p:cNvPr>
          <p:cNvPicPr>
            <a:picLocks noChangeAspect="1"/>
          </p:cNvPicPr>
          <p:nvPr/>
        </p:nvPicPr>
        <p:blipFill>
          <a:blip r:embed="rId2"/>
          <a:stretch>
            <a:fillRect/>
          </a:stretch>
        </p:blipFill>
        <p:spPr>
          <a:xfrm>
            <a:off x="5473932" y="1919178"/>
            <a:ext cx="6446449" cy="4808088"/>
          </a:xfrm>
          <a:prstGeom prst="rect">
            <a:avLst/>
          </a:prstGeom>
        </p:spPr>
      </p:pic>
    </p:spTree>
    <p:extLst>
      <p:ext uri="{BB962C8B-B14F-4D97-AF65-F5344CB8AC3E}">
        <p14:creationId xmlns:p14="http://schemas.microsoft.com/office/powerpoint/2010/main" val="2311400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BE8F06EC-53F9-4A97-D964-0689404F144E}"/>
              </a:ext>
            </a:extLst>
          </p:cNvPr>
          <p:cNvSpPr txBox="1">
            <a:spLocks/>
          </p:cNvSpPr>
          <p:nvPr/>
        </p:nvSpPr>
        <p:spPr>
          <a:xfrm>
            <a:off x="1734421" y="192697"/>
            <a:ext cx="11505006" cy="71596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4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400">
                <a:solidFill>
                  <a:schemeClr val="bg1"/>
                </a:solidFill>
                <a:latin typeface="D-DIN" panose="020B0504030202030204" pitchFamily="34" charset="0"/>
              </a:rPr>
              <a:t>Strategies</a:t>
            </a:r>
          </a:p>
        </p:txBody>
      </p:sp>
      <p:sp>
        <p:nvSpPr>
          <p:cNvPr id="8" name="TextBox 7">
            <a:extLst>
              <a:ext uri="{FF2B5EF4-FFF2-40B4-BE49-F238E27FC236}">
                <a16:creationId xmlns:a16="http://schemas.microsoft.com/office/drawing/2014/main" id="{D803B2A3-529C-332B-160D-A8F8D4A3F466}"/>
              </a:ext>
            </a:extLst>
          </p:cNvPr>
          <p:cNvSpPr txBox="1"/>
          <p:nvPr/>
        </p:nvSpPr>
        <p:spPr>
          <a:xfrm>
            <a:off x="156210" y="2506932"/>
            <a:ext cx="4974590" cy="3046988"/>
          </a:xfrm>
          <a:prstGeom prst="rect">
            <a:avLst/>
          </a:prstGeom>
          <a:noFill/>
        </p:spPr>
        <p:txBody>
          <a:bodyPr wrap="square">
            <a:spAutoFit/>
          </a:bodyPr>
          <a:lstStyle/>
          <a:p>
            <a:r>
              <a:rPr lang="en-GB" sz="2400" b="1" dirty="0">
                <a:latin typeface="D-DIN" panose="020B0504030202030204" pitchFamily="34" charset="0"/>
              </a:rPr>
              <a:t>Explicit vocabulary instruction: </a:t>
            </a:r>
          </a:p>
          <a:p>
            <a:pPr marL="342900" indent="-342900">
              <a:buFont typeface="Arial" panose="020B0604020202020204" pitchFamily="34" charset="0"/>
              <a:buChar char="•"/>
            </a:pPr>
            <a:r>
              <a:rPr lang="en-GB" sz="2400" dirty="0">
                <a:latin typeface="D-DIN" panose="020B0504030202030204" pitchFamily="34" charset="0"/>
              </a:rPr>
              <a:t>When introducing new vocabulary, provide students with 4 variations of the word. This will develop their knowledge of the different versions and meanings of the root of the word thus developing their own bank of vocabulary to use. </a:t>
            </a:r>
          </a:p>
        </p:txBody>
      </p:sp>
      <p:pic>
        <p:nvPicPr>
          <p:cNvPr id="6" name="Picture 5">
            <a:extLst>
              <a:ext uri="{FF2B5EF4-FFF2-40B4-BE49-F238E27FC236}">
                <a16:creationId xmlns:a16="http://schemas.microsoft.com/office/drawing/2014/main" id="{047BD9DE-23B8-38DF-5E64-62C6031769BB}"/>
              </a:ext>
            </a:extLst>
          </p:cNvPr>
          <p:cNvPicPr>
            <a:picLocks noChangeAspect="1"/>
          </p:cNvPicPr>
          <p:nvPr/>
        </p:nvPicPr>
        <p:blipFill>
          <a:blip r:embed="rId2"/>
          <a:stretch>
            <a:fillRect/>
          </a:stretch>
        </p:blipFill>
        <p:spPr>
          <a:xfrm>
            <a:off x="5701458" y="1988598"/>
            <a:ext cx="6099925" cy="4536977"/>
          </a:xfrm>
          <a:prstGeom prst="rect">
            <a:avLst/>
          </a:prstGeom>
        </p:spPr>
      </p:pic>
    </p:spTree>
    <p:extLst>
      <p:ext uri="{BB962C8B-B14F-4D97-AF65-F5344CB8AC3E}">
        <p14:creationId xmlns:p14="http://schemas.microsoft.com/office/powerpoint/2010/main" val="4132241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27DA1F3-466C-4F39-8719-0BAD52C2687B}"/>
              </a:ext>
            </a:extLst>
          </p:cNvPr>
          <p:cNvSpPr txBox="1"/>
          <p:nvPr/>
        </p:nvSpPr>
        <p:spPr>
          <a:xfrm>
            <a:off x="3605134" y="343896"/>
            <a:ext cx="8586866" cy="584775"/>
          </a:xfrm>
          <a:prstGeom prst="rect">
            <a:avLst/>
          </a:prstGeom>
          <a:noFill/>
        </p:spPr>
        <p:txBody>
          <a:bodyPr wrap="square">
            <a:spAutoFit/>
          </a:bodyPr>
          <a:lstStyle/>
          <a:p>
            <a:r>
              <a:rPr lang="en-GB" sz="3200" b="1" dirty="0">
                <a:solidFill>
                  <a:schemeClr val="accent2"/>
                </a:solidFill>
                <a:latin typeface="Calibri Light" panose="020F0302020204030204" pitchFamily="34" charset="0"/>
                <a:ea typeface="Times New Roman" panose="02020603050405020304" pitchFamily="18" charset="0"/>
                <a:cs typeface="Times New Roman" panose="02020603050405020304" pitchFamily="18" charset="0"/>
              </a:rPr>
              <a:t>3. Reading including disciplinary reading</a:t>
            </a:r>
            <a:endParaRPr lang="en-GB" sz="3200" dirty="0">
              <a:solidFill>
                <a:schemeClr val="accent2"/>
              </a:solidFill>
            </a:endParaRPr>
          </a:p>
        </p:txBody>
      </p:sp>
      <p:sp>
        <p:nvSpPr>
          <p:cNvPr id="3" name="TextBox 2">
            <a:extLst>
              <a:ext uri="{FF2B5EF4-FFF2-40B4-BE49-F238E27FC236}">
                <a16:creationId xmlns:a16="http://schemas.microsoft.com/office/drawing/2014/main" id="{DBDE4E87-63A4-F858-BB7C-74B12FF6B04C}"/>
              </a:ext>
            </a:extLst>
          </p:cNvPr>
          <p:cNvSpPr txBox="1"/>
          <p:nvPr/>
        </p:nvSpPr>
        <p:spPr>
          <a:xfrm>
            <a:off x="143934" y="1602450"/>
            <a:ext cx="11682306" cy="3231654"/>
          </a:xfrm>
          <a:prstGeom prst="rect">
            <a:avLst/>
          </a:prstGeom>
          <a:noFill/>
        </p:spPr>
        <p:txBody>
          <a:bodyPr wrap="square">
            <a:spAutoFit/>
          </a:bodyPr>
          <a:lstStyle/>
          <a:p>
            <a:r>
              <a:rPr lang="en-GB" sz="3600" b="1" i="0" u="none" strike="noStrike" dirty="0">
                <a:solidFill>
                  <a:schemeClr val="accent2"/>
                </a:solidFill>
                <a:effectLst/>
                <a:latin typeface="Arial" panose="020B0604020202020204" pitchFamily="34" charset="0"/>
              </a:rPr>
              <a:t>Quick group discussion</a:t>
            </a:r>
          </a:p>
          <a:p>
            <a:pPr marL="514350" indent="-514350">
              <a:buFont typeface="+mj-lt"/>
              <a:buAutoNum type="arabicPeriod"/>
            </a:pPr>
            <a:endParaRPr lang="en-GB" sz="2800" dirty="0">
              <a:solidFill>
                <a:srgbClr val="00B0F0"/>
              </a:solidFill>
              <a:latin typeface="Arial" panose="020B0604020202020204" pitchFamily="34" charset="0"/>
            </a:endParaRPr>
          </a:p>
          <a:p>
            <a:pPr marL="514350" indent="-514350">
              <a:buFont typeface="+mj-lt"/>
              <a:buAutoNum type="arabicPeriod"/>
            </a:pPr>
            <a:r>
              <a:rPr lang="en-GB" sz="2800" dirty="0">
                <a:latin typeface="Arial" panose="020B0604020202020204" pitchFamily="34" charset="0"/>
              </a:rPr>
              <a:t>Is this a school focus for you this year? </a:t>
            </a:r>
          </a:p>
          <a:p>
            <a:pPr marL="514350" indent="-514350">
              <a:buFont typeface="+mj-lt"/>
              <a:buAutoNum type="arabicPeriod"/>
            </a:pPr>
            <a:endParaRPr lang="en-GB" sz="2800" i="0" u="none" strike="noStrike" dirty="0">
              <a:effectLst/>
              <a:latin typeface="Arial" panose="020B0604020202020204" pitchFamily="34" charset="0"/>
            </a:endParaRPr>
          </a:p>
          <a:p>
            <a:pPr marL="514350" indent="-514350">
              <a:buFont typeface="+mj-lt"/>
              <a:buAutoNum type="arabicPeriod"/>
            </a:pPr>
            <a:r>
              <a:rPr lang="en-GB" sz="2800" dirty="0">
                <a:latin typeface="Arial" panose="020B0604020202020204" pitchFamily="34" charset="0"/>
              </a:rPr>
              <a:t>What strategies have your school continued with/ altered/ introduced</a:t>
            </a:r>
            <a:r>
              <a:rPr lang="en-GB" sz="2800">
                <a:latin typeface="Arial" panose="020B0604020202020204" pitchFamily="34" charset="0"/>
              </a:rPr>
              <a:t>/ adopted?</a:t>
            </a:r>
            <a:endParaRPr lang="en-GB" sz="2800" i="0" u="none" strike="noStrike" dirty="0">
              <a:effectLst/>
              <a:latin typeface="Arial" panose="020B0604020202020204" pitchFamily="34" charset="0"/>
            </a:endParaRPr>
          </a:p>
          <a:p>
            <a:endParaRPr lang="en-GB" sz="2800" dirty="0">
              <a:solidFill>
                <a:srgbClr val="00B0F0"/>
              </a:solidFill>
            </a:endParaRPr>
          </a:p>
        </p:txBody>
      </p:sp>
    </p:spTree>
    <p:extLst>
      <p:ext uri="{BB962C8B-B14F-4D97-AF65-F5344CB8AC3E}">
        <p14:creationId xmlns:p14="http://schemas.microsoft.com/office/powerpoint/2010/main" val="8598215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27DA1F3-466C-4F39-8719-0BAD52C2687B}"/>
              </a:ext>
            </a:extLst>
          </p:cNvPr>
          <p:cNvSpPr txBox="1"/>
          <p:nvPr/>
        </p:nvSpPr>
        <p:spPr>
          <a:xfrm>
            <a:off x="3605134" y="343896"/>
            <a:ext cx="8312046" cy="584775"/>
          </a:xfrm>
          <a:prstGeom prst="rect">
            <a:avLst/>
          </a:prstGeom>
          <a:noFill/>
        </p:spPr>
        <p:txBody>
          <a:bodyPr wrap="square">
            <a:spAutoFit/>
          </a:bodyPr>
          <a:lstStyle/>
          <a:p>
            <a:pPr lvl="0" algn="just"/>
            <a:r>
              <a:rPr lang="en-GB" sz="3200" b="1" dirty="0">
                <a:solidFill>
                  <a:srgbClr val="00B050"/>
                </a:solidFill>
                <a:effectLst/>
                <a:latin typeface="Calibri Light" panose="020F0302020204030204" pitchFamily="34" charset="0"/>
                <a:ea typeface="Times New Roman" panose="02020603050405020304" pitchFamily="18" charset="0"/>
                <a:cs typeface="Times New Roman" panose="02020603050405020304" pitchFamily="18" charset="0"/>
              </a:rPr>
              <a:t>4. Culture- behaviour and attitudes</a:t>
            </a:r>
            <a:endParaRPr lang="en-GB" sz="32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BFCF03C7-7BFB-2B61-BEA7-643482C298E2}"/>
              </a:ext>
            </a:extLst>
          </p:cNvPr>
          <p:cNvSpPr txBox="1"/>
          <p:nvPr/>
        </p:nvSpPr>
        <p:spPr>
          <a:xfrm>
            <a:off x="143934" y="1602450"/>
            <a:ext cx="11682306" cy="4955203"/>
          </a:xfrm>
          <a:prstGeom prst="rect">
            <a:avLst/>
          </a:prstGeom>
          <a:noFill/>
        </p:spPr>
        <p:txBody>
          <a:bodyPr wrap="square">
            <a:spAutoFit/>
          </a:bodyPr>
          <a:lstStyle/>
          <a:p>
            <a:r>
              <a:rPr lang="en-GB" sz="3600" b="1" i="0" u="none" strike="noStrike" dirty="0">
                <a:solidFill>
                  <a:srgbClr val="00B050"/>
                </a:solidFill>
                <a:effectLst/>
                <a:latin typeface="Arial" panose="020B0604020202020204" pitchFamily="34" charset="0"/>
              </a:rPr>
              <a:t>Open floor discussion</a:t>
            </a:r>
            <a:endParaRPr lang="en-GB" sz="2800" dirty="0">
              <a:solidFill>
                <a:srgbClr val="00B050"/>
              </a:solidFill>
              <a:latin typeface="Arial" panose="020B0604020202020204" pitchFamily="34" charset="0"/>
            </a:endParaRP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What trends are we currently seeing?</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Any similarities from last year’s discussions? </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Any surprises? </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Behaviour systems and detentions- what works, what doesn’t?</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endParaRPr lang="en-GB" sz="2800" dirty="0"/>
          </a:p>
        </p:txBody>
      </p:sp>
    </p:spTree>
    <p:extLst>
      <p:ext uri="{BB962C8B-B14F-4D97-AF65-F5344CB8AC3E}">
        <p14:creationId xmlns:p14="http://schemas.microsoft.com/office/powerpoint/2010/main" val="7651330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0" y="0"/>
            <a:ext cx="3989200" cy="1122363"/>
          </a:xfrm>
          <a:prstGeom prst="rect">
            <a:avLst/>
          </a:prstGeom>
        </p:spPr>
      </p:pic>
      <p:sp>
        <p:nvSpPr>
          <p:cNvPr id="12" name="TextBox 11">
            <a:extLst>
              <a:ext uri="{FF2B5EF4-FFF2-40B4-BE49-F238E27FC236}">
                <a16:creationId xmlns:a16="http://schemas.microsoft.com/office/drawing/2014/main" id="{F03A7691-6670-0D3A-BF26-D087DAD89C5A}"/>
              </a:ext>
            </a:extLst>
          </p:cNvPr>
          <p:cNvSpPr txBox="1"/>
          <p:nvPr/>
        </p:nvSpPr>
        <p:spPr>
          <a:xfrm>
            <a:off x="5730240" y="403304"/>
            <a:ext cx="6096000" cy="584775"/>
          </a:xfrm>
          <a:prstGeom prst="rect">
            <a:avLst/>
          </a:prstGeom>
          <a:noFill/>
        </p:spPr>
        <p:txBody>
          <a:bodyPr wrap="square">
            <a:spAutoFit/>
          </a:bodyPr>
          <a:lstStyle/>
          <a:p>
            <a:pPr lvl="0" algn="just"/>
            <a:r>
              <a:rPr lang="en-GB" sz="3200" b="1" dirty="0">
                <a:solidFill>
                  <a:srgbClr val="7030A0"/>
                </a:solidFill>
                <a:latin typeface="Calibri Light" panose="020F0302020204030204" pitchFamily="34" charset="0"/>
                <a:ea typeface="Calibri" panose="020F0502020204030204" pitchFamily="34" charset="0"/>
                <a:cs typeface="Times New Roman" panose="02020603050405020304" pitchFamily="18" charset="0"/>
              </a:rPr>
              <a:t>5. A.O.B and this year’s meetings</a:t>
            </a:r>
            <a:endParaRPr lang="en-GB" sz="32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4" name="Straight Arrow Connector 3">
            <a:extLst>
              <a:ext uri="{FF2B5EF4-FFF2-40B4-BE49-F238E27FC236}">
                <a16:creationId xmlns:a16="http://schemas.microsoft.com/office/drawing/2014/main" id="{5B726419-A0DA-4074-4893-699F3BD7214F}"/>
              </a:ext>
            </a:extLst>
          </p:cNvPr>
          <p:cNvCxnSpPr/>
          <p:nvPr/>
        </p:nvCxnSpPr>
        <p:spPr>
          <a:xfrm>
            <a:off x="2208179" y="4017523"/>
            <a:ext cx="0" cy="1108953"/>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097775E7-B3A3-BC03-EF0A-ACB61B6BDA5B}"/>
              </a:ext>
            </a:extLst>
          </p:cNvPr>
          <p:cNvSpPr txBox="1"/>
          <p:nvPr/>
        </p:nvSpPr>
        <p:spPr>
          <a:xfrm>
            <a:off x="128080" y="5081917"/>
            <a:ext cx="11935838" cy="1569660"/>
          </a:xfrm>
          <a:prstGeom prst="rect">
            <a:avLst/>
          </a:prstGeom>
          <a:noFill/>
        </p:spPr>
        <p:txBody>
          <a:bodyPr wrap="square">
            <a:spAutoFit/>
          </a:bodyPr>
          <a:lstStyle/>
          <a:p>
            <a:pPr marL="342900" lvl="0" indent="-342900" algn="just">
              <a:buFont typeface="Arial" panose="020B0604020202020204" pitchFamily="34" charset="0"/>
              <a:buChar char="•"/>
            </a:pPr>
            <a:r>
              <a:rPr lang="en-GB" sz="2400" b="1" dirty="0">
                <a:latin typeface="Calibri Light" panose="020F0302020204030204" pitchFamily="34" charset="0"/>
                <a:ea typeface="Calibri" panose="020F0502020204030204" pitchFamily="34" charset="0"/>
                <a:cs typeface="Times New Roman" panose="02020603050405020304" pitchFamily="18" charset="0"/>
              </a:rPr>
              <a:t>We have been given the ‘OK’ to host at different schools this year just to mix it up a bit! </a:t>
            </a:r>
          </a:p>
          <a:p>
            <a:pPr marL="342900" lvl="0" indent="-342900" algn="just">
              <a:buFont typeface="Arial" panose="020B0604020202020204" pitchFamily="34" charset="0"/>
              <a:buChar char="•"/>
            </a:pPr>
            <a:endParaRPr lang="en-GB" sz="2400" b="1" dirty="0">
              <a:latin typeface="Calibri Light" panose="020F0302020204030204" pitchFamily="34" charset="0"/>
              <a:ea typeface="Calibri" panose="020F0502020204030204" pitchFamily="34" charset="0"/>
              <a:cs typeface="Times New Roman" panose="02020603050405020304" pitchFamily="18" charset="0"/>
            </a:endParaRPr>
          </a:p>
          <a:p>
            <a:pPr marL="342900" lvl="0" indent="-342900" algn="just">
              <a:buFont typeface="Arial" panose="020B0604020202020204" pitchFamily="34" charset="0"/>
              <a:buChar char="•"/>
            </a:pPr>
            <a:r>
              <a:rPr lang="en-GB" sz="2400" b="1" dirty="0">
                <a:latin typeface="Calibri Light" panose="020F0302020204030204" pitchFamily="34" charset="0"/>
                <a:ea typeface="Calibri" panose="020F0502020204030204" pitchFamily="34" charset="0"/>
                <a:cs typeface="Times New Roman" panose="02020603050405020304" pitchFamily="18" charset="0"/>
              </a:rPr>
              <a:t>Essa will still be ‘hub leads’ but with more of a collaborative approach to draw on the strengths of each school! </a:t>
            </a:r>
            <a:endParaRPr lang="en-GB" sz="2400" b="1"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Table 2">
            <a:extLst>
              <a:ext uri="{FF2B5EF4-FFF2-40B4-BE49-F238E27FC236}">
                <a16:creationId xmlns:a16="http://schemas.microsoft.com/office/drawing/2014/main" id="{0237803F-351F-A1EC-1D77-8DCFA9A5A0C8}"/>
              </a:ext>
            </a:extLst>
          </p:cNvPr>
          <p:cNvGraphicFramePr>
            <a:graphicFrameLocks noGrp="1"/>
          </p:cNvGraphicFramePr>
          <p:nvPr>
            <p:extLst>
              <p:ext uri="{D42A27DB-BD31-4B8C-83A1-F6EECF244321}">
                <p14:modId xmlns:p14="http://schemas.microsoft.com/office/powerpoint/2010/main" val="735259007"/>
              </p:ext>
            </p:extLst>
          </p:nvPr>
        </p:nvGraphicFramePr>
        <p:xfrm>
          <a:off x="128080" y="1537232"/>
          <a:ext cx="11795569" cy="2612138"/>
        </p:xfrm>
        <a:graphic>
          <a:graphicData uri="http://schemas.openxmlformats.org/drawingml/2006/table">
            <a:tbl>
              <a:tblPr firstRow="1" firstCol="1" bandRow="1">
                <a:tableStyleId>{5C22544A-7EE6-4342-B048-85BDC9FD1C3A}</a:tableStyleId>
              </a:tblPr>
              <a:tblGrid>
                <a:gridCol w="1310789">
                  <a:extLst>
                    <a:ext uri="{9D8B030D-6E8A-4147-A177-3AD203B41FA5}">
                      <a16:colId xmlns:a16="http://schemas.microsoft.com/office/drawing/2014/main" val="2326168599"/>
                    </a:ext>
                  </a:extLst>
                </a:gridCol>
                <a:gridCol w="1019771">
                  <a:extLst>
                    <a:ext uri="{9D8B030D-6E8A-4147-A177-3AD203B41FA5}">
                      <a16:colId xmlns:a16="http://schemas.microsoft.com/office/drawing/2014/main" val="1738343504"/>
                    </a:ext>
                  </a:extLst>
                </a:gridCol>
                <a:gridCol w="1601041">
                  <a:extLst>
                    <a:ext uri="{9D8B030D-6E8A-4147-A177-3AD203B41FA5}">
                      <a16:colId xmlns:a16="http://schemas.microsoft.com/office/drawing/2014/main" val="2441182967"/>
                    </a:ext>
                  </a:extLst>
                </a:gridCol>
                <a:gridCol w="1667452">
                  <a:extLst>
                    <a:ext uri="{9D8B030D-6E8A-4147-A177-3AD203B41FA5}">
                      <a16:colId xmlns:a16="http://schemas.microsoft.com/office/drawing/2014/main" val="572702449"/>
                    </a:ext>
                  </a:extLst>
                </a:gridCol>
                <a:gridCol w="953360">
                  <a:extLst>
                    <a:ext uri="{9D8B030D-6E8A-4147-A177-3AD203B41FA5}">
                      <a16:colId xmlns:a16="http://schemas.microsoft.com/office/drawing/2014/main" val="4134043826"/>
                    </a:ext>
                  </a:extLst>
                </a:gridCol>
                <a:gridCol w="1310789">
                  <a:extLst>
                    <a:ext uri="{9D8B030D-6E8A-4147-A177-3AD203B41FA5}">
                      <a16:colId xmlns:a16="http://schemas.microsoft.com/office/drawing/2014/main" val="3027803597"/>
                    </a:ext>
                  </a:extLst>
                </a:gridCol>
                <a:gridCol w="1310789">
                  <a:extLst>
                    <a:ext uri="{9D8B030D-6E8A-4147-A177-3AD203B41FA5}">
                      <a16:colId xmlns:a16="http://schemas.microsoft.com/office/drawing/2014/main" val="132466115"/>
                    </a:ext>
                  </a:extLst>
                </a:gridCol>
                <a:gridCol w="1310789">
                  <a:extLst>
                    <a:ext uri="{9D8B030D-6E8A-4147-A177-3AD203B41FA5}">
                      <a16:colId xmlns:a16="http://schemas.microsoft.com/office/drawing/2014/main" val="3466184043"/>
                    </a:ext>
                  </a:extLst>
                </a:gridCol>
                <a:gridCol w="1310789">
                  <a:extLst>
                    <a:ext uri="{9D8B030D-6E8A-4147-A177-3AD203B41FA5}">
                      <a16:colId xmlns:a16="http://schemas.microsoft.com/office/drawing/2014/main" val="3205745821"/>
                    </a:ext>
                  </a:extLst>
                </a:gridCol>
              </a:tblGrid>
              <a:tr h="367600">
                <a:tc>
                  <a:txBody>
                    <a:bodyPr/>
                    <a:lstStyle/>
                    <a:p>
                      <a:pPr algn="ctr">
                        <a:lnSpc>
                          <a:spcPct val="107000"/>
                        </a:lnSpc>
                        <a:spcAft>
                          <a:spcPts val="800"/>
                        </a:spcAft>
                      </a:pPr>
                      <a:r>
                        <a:rPr lang="en-GB" sz="2400" dirty="0">
                          <a:effectLst/>
                        </a:rPr>
                        <a:t>Hub</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GB" sz="2400" dirty="0">
                          <a:effectLst/>
                        </a:rPr>
                        <a:t>Hub Lead</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GB" sz="2400">
                          <a:effectLst/>
                        </a:rPr>
                        <a:t>Time</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lnSpc>
                          <a:spcPct val="107000"/>
                        </a:lnSpc>
                        <a:spcAft>
                          <a:spcPts val="800"/>
                        </a:spcAft>
                      </a:pPr>
                      <a:r>
                        <a:rPr lang="en-GB" sz="2400" dirty="0">
                          <a:effectLst/>
                        </a:rPr>
                        <a:t>Autumn Term</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tc gridSpan="2">
                  <a:txBody>
                    <a:bodyPr/>
                    <a:lstStyle/>
                    <a:p>
                      <a:pPr algn="ctr">
                        <a:lnSpc>
                          <a:spcPct val="107000"/>
                        </a:lnSpc>
                        <a:spcAft>
                          <a:spcPts val="800"/>
                        </a:spcAft>
                      </a:pPr>
                      <a:r>
                        <a:rPr lang="en-GB" sz="2400">
                          <a:effectLst/>
                        </a:rPr>
                        <a:t>Spring Term</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tc gridSpan="2">
                  <a:txBody>
                    <a:bodyPr/>
                    <a:lstStyle/>
                    <a:p>
                      <a:pPr algn="ctr">
                        <a:lnSpc>
                          <a:spcPct val="107000"/>
                        </a:lnSpc>
                        <a:spcAft>
                          <a:spcPts val="800"/>
                        </a:spcAft>
                      </a:pPr>
                      <a:r>
                        <a:rPr lang="en-GB" sz="2400">
                          <a:effectLst/>
                        </a:rPr>
                        <a:t>Summer Term</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extLst>
                  <a:ext uri="{0D108BD9-81ED-4DB2-BD59-A6C34878D82A}">
                    <a16:rowId xmlns:a16="http://schemas.microsoft.com/office/drawing/2014/main" val="71728742"/>
                  </a:ext>
                </a:extLst>
              </a:tr>
              <a:tr h="923386">
                <a:tc>
                  <a:txBody>
                    <a:bodyPr/>
                    <a:lstStyle/>
                    <a:p>
                      <a:pPr>
                        <a:lnSpc>
                          <a:spcPct val="107000"/>
                        </a:lnSpc>
                        <a:spcAft>
                          <a:spcPts val="800"/>
                        </a:spcAft>
                      </a:pPr>
                      <a:r>
                        <a:rPr lang="en-GB" sz="2400" dirty="0">
                          <a:effectLst/>
                        </a:rPr>
                        <a:t>English</a:t>
                      </a:r>
                    </a:p>
                    <a:p>
                      <a:pPr>
                        <a:lnSpc>
                          <a:spcPct val="107000"/>
                        </a:lnSpc>
                        <a:spcAft>
                          <a:spcPts val="800"/>
                        </a:spcAft>
                      </a:pPr>
                      <a:r>
                        <a:rPr lang="en-GB" sz="2400" dirty="0">
                          <a:effectLst/>
                        </a:rPr>
                        <a:t>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GB" sz="2400" dirty="0">
                          <a:effectLst/>
                        </a:rPr>
                        <a:t>ESSA</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2400">
                          <a:effectLst/>
                          <a:highlight>
                            <a:srgbClr val="FFFF00"/>
                          </a:highlight>
                        </a:rPr>
                        <a:t>1.30pm – 4pm</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2400" dirty="0">
                          <a:effectLst/>
                          <a:highlight>
                            <a:srgbClr val="FFFF00"/>
                          </a:highlight>
                        </a:rPr>
                        <a:t>27th September</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2400">
                          <a:effectLst/>
                          <a:highlight>
                            <a:srgbClr val="FFFF00"/>
                          </a:highlight>
                        </a:rPr>
                        <a:t> </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2400">
                          <a:effectLst/>
                          <a:highlight>
                            <a:srgbClr val="FFFF00"/>
                          </a:highlight>
                        </a:rPr>
                        <a:t>16th January</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2400" dirty="0">
                          <a:effectLst/>
                          <a:highlight>
                            <a:srgbClr val="FFFF00"/>
                          </a:highlight>
                        </a:rPr>
                        <a:t>20th March</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2400" dirty="0">
                          <a:effectLst/>
                          <a:highlight>
                            <a:srgbClr val="FFFF00"/>
                          </a:highlight>
                        </a:rPr>
                        <a:t>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2400" dirty="0">
                          <a:effectLst/>
                          <a:highlight>
                            <a:srgbClr val="FFFF00"/>
                          </a:highlight>
                        </a:rPr>
                        <a:t>20th June</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98301742"/>
                  </a:ext>
                </a:extLst>
              </a:tr>
              <a:tr h="923386">
                <a:tc>
                  <a:txBody>
                    <a:bodyPr/>
                    <a:lstStyle/>
                    <a:p>
                      <a:pPr>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GB" sz="2400" dirty="0">
                          <a:effectLst/>
                          <a:latin typeface="Calibri" panose="020F0502020204030204" pitchFamily="34" charset="0"/>
                          <a:ea typeface="Calibri" panose="020F0502020204030204" pitchFamily="34" charset="0"/>
                          <a:cs typeface="Times New Roman" panose="02020603050405020304" pitchFamily="18" charset="0"/>
                        </a:rPr>
                        <a:t>Host</a:t>
                      </a:r>
                    </a:p>
                  </a:txBody>
                  <a:tcPr marL="68580" marR="68580" marT="0" marB="0" anchor="ctr"/>
                </a:tc>
                <a:tc>
                  <a:txBody>
                    <a:bodyPr/>
                    <a:lstStyle/>
                    <a:p>
                      <a:pPr algn="ctr">
                        <a:lnSpc>
                          <a:spcPct val="107000"/>
                        </a:lnSpc>
                        <a:spcAft>
                          <a:spcPts val="800"/>
                        </a:spcAft>
                      </a:pPr>
                      <a:r>
                        <a:rPr lang="en-GB" sz="2400" dirty="0">
                          <a:effectLst/>
                          <a:latin typeface="Calibri" panose="020F0502020204030204" pitchFamily="34" charset="0"/>
                          <a:ea typeface="Calibri" panose="020F0502020204030204" pitchFamily="34" charset="0"/>
                          <a:cs typeface="Times New Roman" panose="02020603050405020304" pitchFamily="18" charset="0"/>
                        </a:rPr>
                        <a:t>ESSA</a:t>
                      </a:r>
                    </a:p>
                  </a:txBody>
                  <a:tcPr marL="68580" marR="68580" marT="0" marB="0" anchor="ctr"/>
                </a:tc>
                <a:tc gridSpan="2">
                  <a:txBody>
                    <a:bodyPr/>
                    <a:lstStyle/>
                    <a:p>
                      <a:pPr algn="ctr">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pPr algn="ctr">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ctr">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pPr algn="ctr">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91236267"/>
                  </a:ext>
                </a:extLst>
              </a:tr>
            </a:tbl>
          </a:graphicData>
        </a:graphic>
      </p:graphicFrame>
    </p:spTree>
    <p:extLst>
      <p:ext uri="{BB962C8B-B14F-4D97-AF65-F5344CB8AC3E}">
        <p14:creationId xmlns:p14="http://schemas.microsoft.com/office/powerpoint/2010/main" val="341424145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3" name="Rectangle 2054">
            <a:extLst>
              <a:ext uri="{FF2B5EF4-FFF2-40B4-BE49-F238E27FC236}">
                <a16:creationId xmlns:a16="http://schemas.microsoft.com/office/drawing/2014/main" id="{8B089790-F4B6-46A7-BB28-7B74A9A9EF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thanks for following me | Thank you wallpaper, Thank you images ...">
            <a:extLst>
              <a:ext uri="{FF2B5EF4-FFF2-40B4-BE49-F238E27FC236}">
                <a16:creationId xmlns:a16="http://schemas.microsoft.com/office/drawing/2014/main" id="{F6B73683-375C-2C4F-7AF9-DA341A833B8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861" b="9185"/>
          <a:stretch/>
        </p:blipFill>
        <p:spPr bwMode="auto">
          <a:xfrm>
            <a:off x="-1" y="394855"/>
            <a:ext cx="12192000" cy="6068290"/>
          </a:xfrm>
          <a:prstGeom prst="rect">
            <a:avLst/>
          </a:prstGeom>
          <a:noFill/>
          <a:extLst>
            <a:ext uri="{909E8E84-426E-40DD-AFC4-6F175D3DCCD1}">
              <a14:hiddenFill xmlns:a14="http://schemas.microsoft.com/office/drawing/2010/main">
                <a:solidFill>
                  <a:srgbClr val="FFFFFF"/>
                </a:solidFill>
              </a14:hiddenFill>
            </a:ext>
          </a:extLst>
        </p:spPr>
      </p:pic>
      <p:grpSp>
        <p:nvGrpSpPr>
          <p:cNvPr id="2064" name="Group 2056">
            <a:extLst>
              <a:ext uri="{FF2B5EF4-FFF2-40B4-BE49-F238E27FC236}">
                <a16:creationId xmlns:a16="http://schemas.microsoft.com/office/drawing/2014/main" id="{9DE3F54D-33BC-4382-A2AB-5E002F0F116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5029199"/>
            <a:ext cx="12228128" cy="1828800"/>
            <a:chOff x="-305" y="2987478"/>
            <a:chExt cx="12188952" cy="1828800"/>
          </a:xfrm>
        </p:grpSpPr>
        <p:sp>
          <p:nvSpPr>
            <p:cNvPr id="2058" name="Freeform: Shape 2057">
              <a:extLst>
                <a:ext uri="{FF2B5EF4-FFF2-40B4-BE49-F238E27FC236}">
                  <a16:creationId xmlns:a16="http://schemas.microsoft.com/office/drawing/2014/main" id="{6798451A-4EC8-4869-8DFB-BCE4E00BE5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2987478"/>
              <a:ext cx="12188952" cy="1099712"/>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endParaRPr lang="en-US"/>
            </a:p>
          </p:txBody>
        </p:sp>
        <p:sp>
          <p:nvSpPr>
            <p:cNvPr id="2065" name="Freeform: Shape 2058">
              <a:extLst>
                <a:ext uri="{FF2B5EF4-FFF2-40B4-BE49-F238E27FC236}">
                  <a16:creationId xmlns:a16="http://schemas.microsoft.com/office/drawing/2014/main" id="{60ECD12F-47FF-48FE-A827-069775A8AD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199381"/>
              <a:ext cx="12188952" cy="902694"/>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endParaRPr lang="en-US"/>
            </a:p>
          </p:txBody>
        </p:sp>
        <p:sp>
          <p:nvSpPr>
            <p:cNvPr id="2060" name="Freeform: Shape 2059">
              <a:extLst>
                <a:ext uri="{FF2B5EF4-FFF2-40B4-BE49-F238E27FC236}">
                  <a16:creationId xmlns:a16="http://schemas.microsoft.com/office/drawing/2014/main" id="{48928757-970C-4B99-9F9C-0C07E4A945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501488"/>
              <a:ext cx="12188952" cy="641669"/>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useBgFill="1">
          <p:nvSpPr>
            <p:cNvPr id="2066" name="Freeform: Shape 2060">
              <a:extLst>
                <a:ext uri="{FF2B5EF4-FFF2-40B4-BE49-F238E27FC236}">
                  <a16:creationId xmlns:a16="http://schemas.microsoft.com/office/drawing/2014/main" id="{1213505B-6136-49EC-951C-1FDA2A6C5B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14750"/>
              <a:ext cx="12188952" cy="1201528"/>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7132990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5241" y="1375402"/>
            <a:ext cx="11382097" cy="1200329"/>
          </a:xfrm>
          <a:prstGeom prst="rect">
            <a:avLst/>
          </a:prstGeom>
          <a:noFill/>
        </p:spPr>
        <p:txBody>
          <a:bodyPr wrap="square" rtlCol="0">
            <a:spAutoFit/>
          </a:bodyPr>
          <a:lstStyle/>
          <a:p>
            <a:r>
              <a:rPr lang="en-GB" sz="3600" b="1" dirty="0">
                <a:latin typeface="+mj-lt"/>
              </a:rPr>
              <a:t>WELCOME BACK! </a:t>
            </a:r>
          </a:p>
          <a:p>
            <a:endParaRPr lang="en-GB" sz="3600" b="1" dirty="0">
              <a:latin typeface="+mj-lt"/>
            </a:endParaRPr>
          </a:p>
        </p:txBody>
      </p:sp>
      <p:sp>
        <p:nvSpPr>
          <p:cNvPr id="7" name="TextBox 6">
            <a:extLst>
              <a:ext uri="{FF2B5EF4-FFF2-40B4-BE49-F238E27FC236}">
                <a16:creationId xmlns:a16="http://schemas.microsoft.com/office/drawing/2014/main" id="{127DA1F3-466C-4F39-8719-0BAD52C2687B}"/>
              </a:ext>
            </a:extLst>
          </p:cNvPr>
          <p:cNvSpPr txBox="1"/>
          <p:nvPr/>
        </p:nvSpPr>
        <p:spPr>
          <a:xfrm>
            <a:off x="3605134" y="343896"/>
            <a:ext cx="8586866" cy="584775"/>
          </a:xfrm>
          <a:prstGeom prst="rect">
            <a:avLst/>
          </a:prstGeom>
          <a:noFill/>
        </p:spPr>
        <p:txBody>
          <a:bodyPr wrap="square">
            <a:spAutoFit/>
          </a:bodyPr>
          <a:lstStyle/>
          <a:p>
            <a:r>
              <a:rPr lang="en-GB" sz="3200" b="1" dirty="0">
                <a:latin typeface="Calibri Light" panose="020F0302020204030204" pitchFamily="34" charset="0"/>
                <a:cs typeface="Times New Roman" panose="02020603050405020304" pitchFamily="18" charset="0"/>
              </a:rPr>
              <a:t>1. </a:t>
            </a:r>
            <a:r>
              <a:rPr lang="en-GB" sz="3200" b="1">
                <a:latin typeface="Calibri Light" panose="020F0302020204030204" pitchFamily="34" charset="0"/>
                <a:cs typeface="Times New Roman" panose="02020603050405020304" pitchFamily="18" charset="0"/>
              </a:rPr>
              <a:t>Welcome </a:t>
            </a:r>
            <a:r>
              <a:rPr lang="en-GB" sz="3200" b="1" dirty="0">
                <a:latin typeface="Calibri Light" panose="020F0302020204030204" pitchFamily="34" charset="0"/>
                <a:cs typeface="Times New Roman" panose="02020603050405020304" pitchFamily="18" charset="0"/>
              </a:rPr>
              <a:t>and Introductions</a:t>
            </a:r>
            <a:endParaRPr lang="en-GB" sz="3200" dirty="0"/>
          </a:p>
        </p:txBody>
      </p:sp>
      <p:graphicFrame>
        <p:nvGraphicFramePr>
          <p:cNvPr id="2" name="Table 1">
            <a:extLst>
              <a:ext uri="{FF2B5EF4-FFF2-40B4-BE49-F238E27FC236}">
                <a16:creationId xmlns:a16="http://schemas.microsoft.com/office/drawing/2014/main" id="{5C418A14-7228-FDBC-649C-5F5AEC9899F3}"/>
              </a:ext>
            </a:extLst>
          </p:cNvPr>
          <p:cNvGraphicFramePr>
            <a:graphicFrameLocks noGrp="1"/>
          </p:cNvGraphicFramePr>
          <p:nvPr>
            <p:extLst>
              <p:ext uri="{D42A27DB-BD31-4B8C-83A1-F6EECF244321}">
                <p14:modId xmlns:p14="http://schemas.microsoft.com/office/powerpoint/2010/main" val="1003535210"/>
              </p:ext>
            </p:extLst>
          </p:nvPr>
        </p:nvGraphicFramePr>
        <p:xfrm>
          <a:off x="295241" y="2120633"/>
          <a:ext cx="11713879" cy="1798422"/>
        </p:xfrm>
        <a:graphic>
          <a:graphicData uri="http://schemas.openxmlformats.org/drawingml/2006/table">
            <a:tbl>
              <a:tblPr firstRow="1" firstCol="1" bandRow="1">
                <a:tableStyleId>{5C22544A-7EE6-4342-B048-85BDC9FD1C3A}</a:tableStyleId>
              </a:tblPr>
              <a:tblGrid>
                <a:gridCol w="1137319">
                  <a:extLst>
                    <a:ext uri="{9D8B030D-6E8A-4147-A177-3AD203B41FA5}">
                      <a16:colId xmlns:a16="http://schemas.microsoft.com/office/drawing/2014/main" val="169689712"/>
                    </a:ext>
                  </a:extLst>
                </a:gridCol>
                <a:gridCol w="1356360">
                  <a:extLst>
                    <a:ext uri="{9D8B030D-6E8A-4147-A177-3AD203B41FA5}">
                      <a16:colId xmlns:a16="http://schemas.microsoft.com/office/drawing/2014/main" val="294900056"/>
                    </a:ext>
                  </a:extLst>
                </a:gridCol>
                <a:gridCol w="1554480">
                  <a:extLst>
                    <a:ext uri="{9D8B030D-6E8A-4147-A177-3AD203B41FA5}">
                      <a16:colId xmlns:a16="http://schemas.microsoft.com/office/drawing/2014/main" val="2312351785"/>
                    </a:ext>
                  </a:extLst>
                </a:gridCol>
                <a:gridCol w="1951633">
                  <a:extLst>
                    <a:ext uri="{9D8B030D-6E8A-4147-A177-3AD203B41FA5}">
                      <a16:colId xmlns:a16="http://schemas.microsoft.com/office/drawing/2014/main" val="3225406873"/>
                    </a:ext>
                  </a:extLst>
                </a:gridCol>
                <a:gridCol w="1457742">
                  <a:extLst>
                    <a:ext uri="{9D8B030D-6E8A-4147-A177-3AD203B41FA5}">
                      <a16:colId xmlns:a16="http://schemas.microsoft.com/office/drawing/2014/main" val="3336085043"/>
                    </a:ext>
                  </a:extLst>
                </a:gridCol>
                <a:gridCol w="1439885">
                  <a:extLst>
                    <a:ext uri="{9D8B030D-6E8A-4147-A177-3AD203B41FA5}">
                      <a16:colId xmlns:a16="http://schemas.microsoft.com/office/drawing/2014/main" val="1943130355"/>
                    </a:ext>
                  </a:extLst>
                </a:gridCol>
                <a:gridCol w="1375764">
                  <a:extLst>
                    <a:ext uri="{9D8B030D-6E8A-4147-A177-3AD203B41FA5}">
                      <a16:colId xmlns:a16="http://schemas.microsoft.com/office/drawing/2014/main" val="354662669"/>
                    </a:ext>
                  </a:extLst>
                </a:gridCol>
                <a:gridCol w="1440696">
                  <a:extLst>
                    <a:ext uri="{9D8B030D-6E8A-4147-A177-3AD203B41FA5}">
                      <a16:colId xmlns:a16="http://schemas.microsoft.com/office/drawing/2014/main" val="1690235425"/>
                    </a:ext>
                  </a:extLst>
                </a:gridCol>
              </a:tblGrid>
              <a:tr h="730154">
                <a:tc>
                  <a:txBody>
                    <a:bodyPr/>
                    <a:lstStyle/>
                    <a:p>
                      <a:pPr algn="ctr">
                        <a:lnSpc>
                          <a:spcPct val="107000"/>
                        </a:lnSpc>
                        <a:spcAft>
                          <a:spcPts val="800"/>
                        </a:spcAft>
                      </a:pPr>
                      <a:r>
                        <a:rPr lang="en-GB" sz="2400" dirty="0">
                          <a:effectLst/>
                        </a:rPr>
                        <a:t>Hub</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GB" sz="2400" dirty="0">
                          <a:effectLst/>
                        </a:rPr>
                        <a:t>Hub Lead</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GB" sz="2400">
                          <a:effectLst/>
                        </a:rPr>
                        <a:t>Time</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0099"/>
                    </a:solidFill>
                  </a:tcPr>
                </a:tc>
                <a:tc gridSpan="2">
                  <a:txBody>
                    <a:bodyPr/>
                    <a:lstStyle/>
                    <a:p>
                      <a:pPr algn="ctr">
                        <a:lnSpc>
                          <a:spcPct val="107000"/>
                        </a:lnSpc>
                        <a:spcAft>
                          <a:spcPts val="800"/>
                        </a:spcAft>
                      </a:pPr>
                      <a:r>
                        <a:rPr lang="en-GB" sz="2400" dirty="0">
                          <a:effectLst/>
                        </a:rPr>
                        <a:t>Autumn Term</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solidFill>
                      <a:schemeClr val="accent4">
                        <a:lumMod val="60000"/>
                        <a:lumOff val="40000"/>
                      </a:schemeClr>
                    </a:solidFill>
                  </a:tcPr>
                </a:tc>
                <a:tc gridSpan="2">
                  <a:txBody>
                    <a:bodyPr/>
                    <a:lstStyle/>
                    <a:p>
                      <a:pPr algn="ctr">
                        <a:lnSpc>
                          <a:spcPct val="107000"/>
                        </a:lnSpc>
                        <a:spcAft>
                          <a:spcPts val="800"/>
                        </a:spcAft>
                      </a:pPr>
                      <a:r>
                        <a:rPr lang="en-GB" sz="2400">
                          <a:effectLst/>
                        </a:rPr>
                        <a:t>Spring Term</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solidFill>
                      <a:schemeClr val="accent6">
                        <a:lumMod val="60000"/>
                        <a:lumOff val="40000"/>
                      </a:schemeClr>
                    </a:solidFill>
                  </a:tcPr>
                </a:tc>
                <a:tc>
                  <a:txBody>
                    <a:bodyPr/>
                    <a:lstStyle/>
                    <a:p>
                      <a:pPr algn="ctr">
                        <a:lnSpc>
                          <a:spcPct val="107000"/>
                        </a:lnSpc>
                        <a:spcAft>
                          <a:spcPts val="800"/>
                        </a:spcAft>
                      </a:pPr>
                      <a:r>
                        <a:rPr lang="en-GB" sz="2400">
                          <a:effectLst/>
                        </a:rPr>
                        <a:t>Summer Term</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25478084"/>
                  </a:ext>
                </a:extLst>
              </a:tr>
              <a:tr h="1033056">
                <a:tc>
                  <a:txBody>
                    <a:bodyPr/>
                    <a:lstStyle/>
                    <a:p>
                      <a:pPr>
                        <a:lnSpc>
                          <a:spcPct val="107000"/>
                        </a:lnSpc>
                        <a:spcAft>
                          <a:spcPts val="800"/>
                        </a:spcAft>
                      </a:pPr>
                      <a:r>
                        <a:rPr lang="en-GB" sz="2400" dirty="0">
                          <a:effectLst/>
                        </a:rPr>
                        <a:t>English</a:t>
                      </a:r>
                    </a:p>
                    <a:p>
                      <a:pPr>
                        <a:lnSpc>
                          <a:spcPct val="107000"/>
                        </a:lnSpc>
                        <a:spcAft>
                          <a:spcPts val="800"/>
                        </a:spcAft>
                      </a:pPr>
                      <a:r>
                        <a:rPr lang="en-GB" sz="2400" dirty="0">
                          <a:effectLst/>
                        </a:rPr>
                        <a:t>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GB" sz="2400" dirty="0">
                          <a:effectLst/>
                        </a:rPr>
                        <a:t>ESSA</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2400">
                          <a:effectLst/>
                          <a:highlight>
                            <a:srgbClr val="FFFF00"/>
                          </a:highlight>
                        </a:rPr>
                        <a:t>1.30pm – 4pm</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2400" dirty="0">
                          <a:effectLst/>
                          <a:highlight>
                            <a:srgbClr val="FFFF00"/>
                          </a:highlight>
                        </a:rPr>
                        <a:t>27th September</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2400">
                          <a:effectLst/>
                          <a:highlight>
                            <a:srgbClr val="FFFF00"/>
                          </a:highlight>
                        </a:rPr>
                        <a:t> </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2400">
                          <a:effectLst/>
                          <a:highlight>
                            <a:srgbClr val="FFFF00"/>
                          </a:highlight>
                        </a:rPr>
                        <a:t>16th January</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2400" dirty="0">
                          <a:effectLst/>
                          <a:highlight>
                            <a:srgbClr val="FFFF00"/>
                          </a:highlight>
                        </a:rPr>
                        <a:t>20th March</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GB" sz="2400" dirty="0">
                          <a:effectLst/>
                          <a:highlight>
                            <a:srgbClr val="FFFF00"/>
                          </a:highlight>
                        </a:rPr>
                        <a:t>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82522254"/>
                  </a:ext>
                </a:extLst>
              </a:tr>
            </a:tbl>
          </a:graphicData>
        </a:graphic>
      </p:graphicFrame>
      <p:sp>
        <p:nvSpPr>
          <p:cNvPr id="4" name="TextBox 3">
            <a:extLst>
              <a:ext uri="{FF2B5EF4-FFF2-40B4-BE49-F238E27FC236}">
                <a16:creationId xmlns:a16="http://schemas.microsoft.com/office/drawing/2014/main" id="{DDDE2610-505A-7A9A-A477-DB3D297CA935}"/>
              </a:ext>
            </a:extLst>
          </p:cNvPr>
          <p:cNvSpPr txBox="1"/>
          <p:nvPr/>
        </p:nvSpPr>
        <p:spPr>
          <a:xfrm>
            <a:off x="295241" y="4115712"/>
            <a:ext cx="11133457" cy="1384995"/>
          </a:xfrm>
          <a:prstGeom prst="rect">
            <a:avLst/>
          </a:prstGeom>
          <a:noFill/>
        </p:spPr>
        <p:txBody>
          <a:bodyPr wrap="square" rtlCol="0">
            <a:spAutoFit/>
          </a:bodyPr>
          <a:lstStyle/>
          <a:p>
            <a:pPr marL="457200" indent="-457200">
              <a:buFont typeface="Arial" panose="020B0604020202020204" pitchFamily="34" charset="0"/>
              <a:buChar char="•"/>
            </a:pPr>
            <a:r>
              <a:rPr lang="en-GB" sz="2800" dirty="0">
                <a:latin typeface="+mj-lt"/>
              </a:rPr>
              <a:t>Who’s here? </a:t>
            </a:r>
          </a:p>
          <a:p>
            <a:pPr marL="457200" indent="-457200">
              <a:buFont typeface="Arial" panose="020B0604020202020204" pitchFamily="34" charset="0"/>
              <a:buChar char="•"/>
            </a:pPr>
            <a:r>
              <a:rPr lang="en-GB" sz="2800" dirty="0">
                <a:latin typeface="+mj-lt"/>
              </a:rPr>
              <a:t>What is your current role? </a:t>
            </a:r>
          </a:p>
          <a:p>
            <a:pPr marL="457200" indent="-457200">
              <a:buFont typeface="Arial" panose="020B0604020202020204" pitchFamily="34" charset="0"/>
              <a:buChar char="•"/>
            </a:pPr>
            <a:r>
              <a:rPr lang="en-GB" sz="2800" dirty="0">
                <a:latin typeface="+mj-lt"/>
              </a:rPr>
              <a:t>What do you expect from the hub?</a:t>
            </a:r>
          </a:p>
        </p:txBody>
      </p:sp>
    </p:spTree>
    <p:extLst>
      <p:ext uri="{BB962C8B-B14F-4D97-AF65-F5344CB8AC3E}">
        <p14:creationId xmlns:p14="http://schemas.microsoft.com/office/powerpoint/2010/main" val="20296789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934629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B31B31D-C17C-ECD0-67DE-C0E6820D412B}"/>
              </a:ext>
            </a:extLst>
          </p:cNvPr>
          <p:cNvSpPr>
            <a:spLocks noGrp="1"/>
          </p:cNvSpPr>
          <p:nvPr>
            <p:ph type="body" sz="quarter" idx="10"/>
          </p:nvPr>
        </p:nvSpPr>
        <p:spPr>
          <a:xfrm>
            <a:off x="1783990" y="259805"/>
            <a:ext cx="11505006" cy="715963"/>
          </a:xfrm>
        </p:spPr>
        <p:txBody>
          <a:bodyPr/>
          <a:lstStyle/>
          <a:p>
            <a:r>
              <a:rPr lang="en-GB">
                <a:solidFill>
                  <a:srgbClr val="FFFFFF"/>
                </a:solidFill>
              </a:rPr>
              <a:t>What is NGRT?</a:t>
            </a:r>
          </a:p>
        </p:txBody>
      </p:sp>
      <p:sp>
        <p:nvSpPr>
          <p:cNvPr id="3" name="Text Placeholder 2">
            <a:extLst>
              <a:ext uri="{FF2B5EF4-FFF2-40B4-BE49-F238E27FC236}">
                <a16:creationId xmlns:a16="http://schemas.microsoft.com/office/drawing/2014/main" id="{A694672D-1757-F3E2-E4E6-C041B096C5CF}"/>
              </a:ext>
            </a:extLst>
          </p:cNvPr>
          <p:cNvSpPr>
            <a:spLocks noGrp="1"/>
          </p:cNvSpPr>
          <p:nvPr>
            <p:ph type="body" sz="quarter" idx="11"/>
          </p:nvPr>
        </p:nvSpPr>
        <p:spPr>
          <a:xfrm>
            <a:off x="380958" y="1411266"/>
            <a:ext cx="11504612" cy="4563291"/>
          </a:xfrm>
        </p:spPr>
        <p:txBody>
          <a:bodyPr vert="horz" lIns="91440" tIns="45720" rIns="91440" bIns="45720" rtlCol="0" anchor="t">
            <a:normAutofit/>
          </a:bodyPr>
          <a:lstStyle/>
          <a:p>
            <a:pPr marL="342900" indent="-342900">
              <a:buFont typeface="Wingdings" panose="05000000000000000000" pitchFamily="2" charset="2"/>
              <a:buChar char="ü"/>
            </a:pPr>
            <a:r>
              <a:rPr lang="en-GB" sz="2800"/>
              <a:t>The New Group Reading Test (NGRT) is a standardised assessment to measure </a:t>
            </a:r>
            <a:r>
              <a:rPr lang="en-GB" sz="2800" b="1">
                <a:solidFill>
                  <a:srgbClr val="FF0000"/>
                </a:solidFill>
              </a:rPr>
              <a:t>reading skills</a:t>
            </a:r>
            <a:r>
              <a:rPr lang="en-GB" sz="2800"/>
              <a:t> of students aged 5-16 years against the national average and should be done termly. </a:t>
            </a:r>
            <a:endParaRPr lang="en-GB" sz="2800">
              <a:cs typeface="Calibri"/>
            </a:endParaRPr>
          </a:p>
          <a:p>
            <a:pPr marL="342900" indent="-342900">
              <a:buFont typeface="Wingdings" panose="05000000000000000000" pitchFamily="2" charset="2"/>
              <a:buChar char="ü"/>
            </a:pPr>
            <a:endParaRPr lang="en-GB" sz="2800">
              <a:cs typeface="Calibri"/>
            </a:endParaRPr>
          </a:p>
          <a:p>
            <a:pPr marL="342900" indent="-342900">
              <a:buFont typeface="Wingdings" panose="05000000000000000000" pitchFamily="2" charset="2"/>
              <a:buChar char="ü"/>
            </a:pPr>
            <a:r>
              <a:rPr lang="en-GB" sz="2800"/>
              <a:t>NGRT reliably measures students’ knowledge of </a:t>
            </a:r>
            <a:r>
              <a:rPr lang="en-GB" sz="2800" b="1">
                <a:solidFill>
                  <a:srgbClr val="FF0000"/>
                </a:solidFill>
              </a:rPr>
              <a:t>phonics</a:t>
            </a:r>
            <a:r>
              <a:rPr lang="en-GB" sz="2800"/>
              <a:t>, </a:t>
            </a:r>
            <a:r>
              <a:rPr lang="en-GB" sz="2800" b="1">
                <a:solidFill>
                  <a:srgbClr val="FF0000"/>
                </a:solidFill>
              </a:rPr>
              <a:t>comprehension</a:t>
            </a:r>
            <a:r>
              <a:rPr lang="en-GB" sz="2800" b="1"/>
              <a:t>,</a:t>
            </a:r>
            <a:r>
              <a:rPr lang="en-GB" sz="2800"/>
              <a:t> </a:t>
            </a:r>
            <a:r>
              <a:rPr lang="en-GB" sz="2800" b="1">
                <a:solidFill>
                  <a:srgbClr val="FF0000"/>
                </a:solidFill>
              </a:rPr>
              <a:t>decoding ability</a:t>
            </a:r>
            <a:r>
              <a:rPr lang="en-GB" sz="2800"/>
              <a:t>, </a:t>
            </a:r>
            <a:r>
              <a:rPr lang="en-GB" sz="2800" b="1">
                <a:solidFill>
                  <a:srgbClr val="FF0000"/>
                </a:solidFill>
              </a:rPr>
              <a:t>vocabulary</a:t>
            </a:r>
            <a:r>
              <a:rPr lang="en-GB" sz="2800"/>
              <a:t>, </a:t>
            </a:r>
            <a:r>
              <a:rPr lang="en-GB" sz="2800" b="1">
                <a:solidFill>
                  <a:srgbClr val="FF0000"/>
                </a:solidFill>
              </a:rPr>
              <a:t>grammatical knowledge</a:t>
            </a:r>
            <a:r>
              <a:rPr lang="en-GB" sz="2800"/>
              <a:t>, </a:t>
            </a:r>
            <a:r>
              <a:rPr lang="en-GB" sz="2800" b="1">
                <a:solidFill>
                  <a:srgbClr val="FF0000"/>
                </a:solidFill>
              </a:rPr>
              <a:t>deduction</a:t>
            </a:r>
            <a:r>
              <a:rPr lang="en-GB" sz="2800"/>
              <a:t> and </a:t>
            </a:r>
            <a:r>
              <a:rPr lang="en-GB" sz="2800" b="1">
                <a:solidFill>
                  <a:srgbClr val="FF0000"/>
                </a:solidFill>
              </a:rPr>
              <a:t>inference skills</a:t>
            </a:r>
            <a:r>
              <a:rPr lang="en-GB" sz="2800"/>
              <a:t>, </a:t>
            </a:r>
            <a:r>
              <a:rPr lang="en-GB" sz="2800" b="1">
                <a:solidFill>
                  <a:srgbClr val="FF0000"/>
                </a:solidFill>
              </a:rPr>
              <a:t>authorial intent</a:t>
            </a:r>
            <a:r>
              <a:rPr lang="en-GB" sz="2800"/>
              <a:t>, and ability to deal with </a:t>
            </a:r>
            <a:r>
              <a:rPr lang="en-GB" sz="2800" b="1">
                <a:solidFill>
                  <a:srgbClr val="FF0000"/>
                </a:solidFill>
              </a:rPr>
              <a:t>figurative</a:t>
            </a:r>
            <a:r>
              <a:rPr lang="en-GB" sz="2800"/>
              <a:t> and </a:t>
            </a:r>
            <a:r>
              <a:rPr lang="en-GB" sz="2800" b="1">
                <a:solidFill>
                  <a:srgbClr val="FF0000"/>
                </a:solidFill>
              </a:rPr>
              <a:t>idiomatic </a:t>
            </a:r>
            <a:r>
              <a:rPr lang="en-GB" sz="2800"/>
              <a:t>language (depending on the age of the student and test selected). </a:t>
            </a:r>
          </a:p>
          <a:p>
            <a:pPr marL="342900" indent="-342900">
              <a:buFont typeface="Wingdings" panose="05000000000000000000" pitchFamily="2" charset="2"/>
              <a:buChar char="ü"/>
            </a:pPr>
            <a:endParaRPr lang="en-GB">
              <a:cs typeface="Calibri"/>
            </a:endParaRPr>
          </a:p>
        </p:txBody>
      </p:sp>
    </p:spTree>
    <p:extLst>
      <p:ext uri="{BB962C8B-B14F-4D97-AF65-F5344CB8AC3E}">
        <p14:creationId xmlns:p14="http://schemas.microsoft.com/office/powerpoint/2010/main" val="619549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F8F1B682-5D39-463E-460B-6B1A3CA43D53}"/>
              </a:ext>
            </a:extLst>
          </p:cNvPr>
          <p:cNvSpPr>
            <a:spLocks noGrp="1"/>
          </p:cNvSpPr>
          <p:nvPr>
            <p:ph type="body" sz="quarter" idx="10"/>
          </p:nvPr>
        </p:nvSpPr>
        <p:spPr>
          <a:xfrm>
            <a:off x="1783990" y="259805"/>
            <a:ext cx="11505006" cy="715963"/>
          </a:xfrm>
        </p:spPr>
        <p:txBody>
          <a:bodyPr vert="horz" lIns="91440" tIns="45720" rIns="91440" bIns="45720" rtlCol="0" anchor="t">
            <a:noAutofit/>
          </a:bodyPr>
          <a:lstStyle/>
          <a:p>
            <a:r>
              <a:rPr lang="en-GB">
                <a:solidFill>
                  <a:srgbClr val="FFFFFF"/>
                </a:solidFill>
              </a:rPr>
              <a:t>Some facts</a:t>
            </a:r>
            <a:endParaRPr lang="en-US"/>
          </a:p>
        </p:txBody>
      </p:sp>
      <p:sp>
        <p:nvSpPr>
          <p:cNvPr id="3" name="Text Placeholder 2">
            <a:extLst>
              <a:ext uri="{FF2B5EF4-FFF2-40B4-BE49-F238E27FC236}">
                <a16:creationId xmlns:a16="http://schemas.microsoft.com/office/drawing/2014/main" id="{2B518AB4-19E1-210B-D95F-43D263256C95}"/>
              </a:ext>
            </a:extLst>
          </p:cNvPr>
          <p:cNvSpPr>
            <a:spLocks noGrp="1"/>
          </p:cNvSpPr>
          <p:nvPr>
            <p:ph type="body" sz="quarter" idx="11"/>
          </p:nvPr>
        </p:nvSpPr>
        <p:spPr>
          <a:xfrm>
            <a:off x="343694" y="1283438"/>
            <a:ext cx="11504612" cy="4923636"/>
          </a:xfrm>
        </p:spPr>
        <p:txBody>
          <a:bodyPr vert="horz" lIns="91440" tIns="45720" rIns="91440" bIns="45720" rtlCol="0" anchor="t">
            <a:normAutofit/>
          </a:bodyPr>
          <a:lstStyle/>
          <a:p>
            <a:pPr marL="342900" indent="-342900">
              <a:buFont typeface="Wingdings" panose="05000000000000000000" pitchFamily="2" charset="2"/>
              <a:buChar char="ü"/>
            </a:pPr>
            <a:r>
              <a:rPr lang="en-GB"/>
              <a:t>The year on year average growth in Reading ability is much higher at younger ages (e.g. the reading ability score average increase from 228 to 272 between ages 7 and 8 years). </a:t>
            </a:r>
          </a:p>
          <a:p>
            <a:pPr marL="342900" indent="-342900">
              <a:buFont typeface="Wingdings" panose="05000000000000000000" pitchFamily="2" charset="2"/>
              <a:buChar char="ü"/>
            </a:pPr>
            <a:endParaRPr lang="en-GB"/>
          </a:p>
          <a:p>
            <a:pPr marL="342900" indent="-342900">
              <a:buFont typeface="Wingdings" panose="05000000000000000000" pitchFamily="2" charset="2"/>
              <a:buChar char="ü"/>
            </a:pPr>
            <a:r>
              <a:rPr lang="en-GB"/>
              <a:t>For older students the year on year growth is much smaller over ages 13 years (e.g. the reading ability score average increase from 368 to 376 between ages 14 to 15 years). </a:t>
            </a:r>
          </a:p>
          <a:p>
            <a:pPr marL="342900" indent="-342900">
              <a:buFont typeface="Wingdings" panose="05000000000000000000" pitchFamily="2" charset="2"/>
              <a:buChar char="ü"/>
            </a:pPr>
            <a:endParaRPr lang="en-GB"/>
          </a:p>
          <a:p>
            <a:pPr marL="342900" indent="-342900">
              <a:buFont typeface="Wingdings" panose="05000000000000000000" pitchFamily="2" charset="2"/>
              <a:buChar char="ü"/>
            </a:pPr>
            <a:r>
              <a:rPr lang="en-GB"/>
              <a:t>Therefore, a Reading age of 17 years is unlikely to be that much different from a Reading age of 14 years. </a:t>
            </a:r>
          </a:p>
          <a:p>
            <a:pPr marL="342900" indent="-342900">
              <a:buFont typeface="Wingdings" panose="05000000000000000000" pitchFamily="2" charset="2"/>
              <a:buChar char="ü"/>
            </a:pPr>
            <a:endParaRPr lang="en-GB">
              <a:solidFill>
                <a:srgbClr val="7030A0"/>
              </a:solidFill>
              <a:cs typeface="Calibri"/>
            </a:endParaRPr>
          </a:p>
          <a:p>
            <a:pPr marL="342900" indent="-342900">
              <a:buFont typeface="Wingdings" panose="05000000000000000000" pitchFamily="2" charset="2"/>
              <a:buChar char="ü"/>
            </a:pPr>
            <a:r>
              <a:rPr lang="en-GB">
                <a:solidFill>
                  <a:srgbClr val="7030A0"/>
                </a:solidFill>
              </a:rPr>
              <a:t>In most cases it is not sensible to relate scores for students with above average ability to Reading age as Reading ages relate to an average, it is best to use standardised age scores (SAS) for measuring progress or monitor trends</a:t>
            </a:r>
            <a:r>
              <a:rPr lang="en-GB"/>
              <a:t>.</a:t>
            </a:r>
          </a:p>
        </p:txBody>
      </p:sp>
    </p:spTree>
    <p:extLst>
      <p:ext uri="{BB962C8B-B14F-4D97-AF65-F5344CB8AC3E}">
        <p14:creationId xmlns:p14="http://schemas.microsoft.com/office/powerpoint/2010/main" val="3900853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B31B31D-C17C-ECD0-67DE-C0E6820D412B}"/>
              </a:ext>
            </a:extLst>
          </p:cNvPr>
          <p:cNvSpPr>
            <a:spLocks noGrp="1"/>
          </p:cNvSpPr>
          <p:nvPr>
            <p:ph type="body" sz="quarter" idx="10"/>
          </p:nvPr>
        </p:nvSpPr>
        <p:spPr>
          <a:xfrm>
            <a:off x="1786000" y="126957"/>
            <a:ext cx="11505006" cy="715963"/>
          </a:xfrm>
        </p:spPr>
        <p:txBody>
          <a:bodyPr vert="horz" lIns="91440" tIns="45720" rIns="91440" bIns="45720" rtlCol="0" anchor="t">
            <a:noAutofit/>
          </a:bodyPr>
          <a:lstStyle/>
          <a:p>
            <a:r>
              <a:rPr lang="en-GB">
                <a:solidFill>
                  <a:srgbClr val="FFFFFF"/>
                </a:solidFill>
              </a:rPr>
              <a:t>NGRT data</a:t>
            </a:r>
          </a:p>
        </p:txBody>
      </p:sp>
      <p:sp>
        <p:nvSpPr>
          <p:cNvPr id="3" name="Text Placeholder 2">
            <a:extLst>
              <a:ext uri="{FF2B5EF4-FFF2-40B4-BE49-F238E27FC236}">
                <a16:creationId xmlns:a16="http://schemas.microsoft.com/office/drawing/2014/main" id="{A694672D-1757-F3E2-E4E6-C041B096C5CF}"/>
              </a:ext>
            </a:extLst>
          </p:cNvPr>
          <p:cNvSpPr>
            <a:spLocks noGrp="1"/>
          </p:cNvSpPr>
          <p:nvPr>
            <p:ph type="body" sz="quarter" idx="11"/>
          </p:nvPr>
        </p:nvSpPr>
        <p:spPr>
          <a:xfrm>
            <a:off x="305132" y="1403636"/>
            <a:ext cx="11504612" cy="4248719"/>
          </a:xfrm>
        </p:spPr>
        <p:txBody>
          <a:bodyPr vert="horz" lIns="91440" tIns="45720" rIns="91440" bIns="45720" rtlCol="0" anchor="t">
            <a:normAutofit lnSpcReduction="10000"/>
          </a:bodyPr>
          <a:lstStyle/>
          <a:p>
            <a:pPr marL="342900" indent="-342900">
              <a:buFont typeface="Wingdings"/>
              <a:buChar char="ü"/>
            </a:pPr>
            <a:r>
              <a:rPr lang="en-GB"/>
              <a:t>NGRT is in two parts: </a:t>
            </a:r>
            <a:r>
              <a:rPr lang="en-GB" b="1">
                <a:solidFill>
                  <a:srgbClr val="FF0000"/>
                </a:solidFill>
              </a:rPr>
              <a:t>sentence completion</a:t>
            </a:r>
            <a:r>
              <a:rPr lang="en-GB"/>
              <a:t>, which measures decoding with some element of comprehension; and </a:t>
            </a:r>
            <a:r>
              <a:rPr lang="en-GB" b="1">
                <a:solidFill>
                  <a:srgbClr val="FF0000"/>
                </a:solidFill>
              </a:rPr>
              <a:t>passage comprehension</a:t>
            </a:r>
            <a:r>
              <a:rPr lang="en-GB"/>
              <a:t>, which measures skills of increasing difficulty.</a:t>
            </a:r>
            <a:endParaRPr lang="en-US"/>
          </a:p>
          <a:p>
            <a:pPr marL="171450" indent="-171450">
              <a:buFont typeface="Wingdings"/>
              <a:buChar char="ü"/>
            </a:pPr>
            <a:endParaRPr lang="en-GB" sz="1000">
              <a:cs typeface="Calibri" panose="020F0502020204030204"/>
            </a:endParaRPr>
          </a:p>
          <a:p>
            <a:pPr marL="342900" indent="-342900">
              <a:buFont typeface="Wingdings"/>
              <a:buChar char="ü"/>
            </a:pPr>
            <a:r>
              <a:rPr lang="en-GB"/>
              <a:t>Children enter the test according to their chronological age and begin with the sentence completion section. The difficulty increases beyond the pupil’s ability, challenging their understanding, until their scores show that the difficulty level is too high. Those who complete the Phonics tasks will not be presented with the Passage Comprehension.</a:t>
            </a:r>
            <a:endParaRPr lang="en-GB">
              <a:cs typeface="Calibri" panose="020F0502020204030204"/>
            </a:endParaRPr>
          </a:p>
          <a:p>
            <a:pPr marL="171450" indent="-171450">
              <a:buFont typeface="Wingdings"/>
              <a:buChar char="ü"/>
            </a:pPr>
            <a:endParaRPr lang="en-GB" sz="600">
              <a:cs typeface="Calibri" panose="020F0502020204030204"/>
            </a:endParaRPr>
          </a:p>
          <a:p>
            <a:pPr marL="342900" indent="-342900">
              <a:buFont typeface="Wingdings"/>
              <a:buChar char="ü"/>
            </a:pPr>
            <a:r>
              <a:rPr lang="en-GB"/>
              <a:t>It is an adaptive test where students answer different questions depending on their abilities. Weaker students attempt easier questions whereas more able students attempt harder questions. </a:t>
            </a:r>
            <a:r>
              <a:rPr lang="en-GB" b="1">
                <a:highlight>
                  <a:srgbClr val="FFFF00"/>
                </a:highlight>
              </a:rPr>
              <a:t>Therefore, a weaker or a more able student may get the same number of questions correct but they will have different abilities.</a:t>
            </a:r>
            <a:endParaRPr lang="en-GB" b="1">
              <a:highlight>
                <a:srgbClr val="FFFF00"/>
              </a:highlight>
              <a:cs typeface="Calibri" panose="020F0502020204030204"/>
            </a:endParaRPr>
          </a:p>
        </p:txBody>
      </p:sp>
    </p:spTree>
    <p:extLst>
      <p:ext uri="{BB962C8B-B14F-4D97-AF65-F5344CB8AC3E}">
        <p14:creationId xmlns:p14="http://schemas.microsoft.com/office/powerpoint/2010/main" val="2616775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17F98A-9B80-3C6E-0E1E-9BF88D975C35}"/>
              </a:ext>
            </a:extLst>
          </p:cNvPr>
          <p:cNvSpPr>
            <a:spLocks noGrp="1"/>
          </p:cNvSpPr>
          <p:nvPr>
            <p:ph type="body" sz="quarter" idx="10"/>
          </p:nvPr>
        </p:nvSpPr>
        <p:spPr>
          <a:xfrm>
            <a:off x="1785606" y="263419"/>
            <a:ext cx="11505006" cy="715963"/>
          </a:xfrm>
        </p:spPr>
        <p:txBody>
          <a:bodyPr/>
          <a:lstStyle/>
          <a:p>
            <a:r>
              <a:rPr lang="en-GB">
                <a:solidFill>
                  <a:srgbClr val="FFFFFF"/>
                </a:solidFill>
              </a:rPr>
              <a:t>NGRT Reports Available</a:t>
            </a:r>
          </a:p>
        </p:txBody>
      </p:sp>
      <p:sp>
        <p:nvSpPr>
          <p:cNvPr id="3" name="Text Placeholder 2">
            <a:extLst>
              <a:ext uri="{FF2B5EF4-FFF2-40B4-BE49-F238E27FC236}">
                <a16:creationId xmlns:a16="http://schemas.microsoft.com/office/drawing/2014/main" id="{C4A53595-AE79-7416-535E-462BF1B25007}"/>
              </a:ext>
            </a:extLst>
          </p:cNvPr>
          <p:cNvSpPr>
            <a:spLocks noGrp="1"/>
          </p:cNvSpPr>
          <p:nvPr>
            <p:ph type="body" sz="quarter" idx="11"/>
          </p:nvPr>
        </p:nvSpPr>
        <p:spPr>
          <a:xfrm>
            <a:off x="262000" y="1636472"/>
            <a:ext cx="11504612" cy="4145280"/>
          </a:xfrm>
        </p:spPr>
        <p:txBody>
          <a:bodyPr vert="horz" lIns="91440" tIns="45720" rIns="91440" bIns="45720" rtlCol="0" anchor="t">
            <a:normAutofit/>
          </a:bodyPr>
          <a:lstStyle/>
          <a:p>
            <a:r>
              <a:rPr lang="en-GB" b="1">
                <a:solidFill>
                  <a:srgbClr val="FF0000"/>
                </a:solidFill>
              </a:rPr>
              <a:t>NGRT Group Report for Teachers </a:t>
            </a:r>
            <a:r>
              <a:rPr lang="en-GB"/>
              <a:t>- The Group Report for Teachers provides a summary of the age-standardised scores, presented both in rank order and in comparison to the national population (national percentile rank). </a:t>
            </a:r>
          </a:p>
          <a:p>
            <a:endParaRPr lang="en-GB"/>
          </a:p>
          <a:p>
            <a:r>
              <a:rPr lang="en-GB" b="1">
                <a:solidFill>
                  <a:srgbClr val="FF0000"/>
                </a:solidFill>
              </a:rPr>
              <a:t>NGRT Individual Report for Teachers </a:t>
            </a:r>
            <a:r>
              <a:rPr lang="en-GB"/>
              <a:t>- The Individual Report for Teachers shows all scores for a student plus an </a:t>
            </a:r>
            <a:r>
              <a:rPr lang="en-GB" b="1">
                <a:solidFill>
                  <a:srgbClr val="FF0000"/>
                </a:solidFill>
              </a:rPr>
              <a:t>analysis of responses </a:t>
            </a:r>
            <a:r>
              <a:rPr lang="en-GB"/>
              <a:t>for Sentence Completion and Passage Comprehension and a short narrative report </a:t>
            </a:r>
            <a:endParaRPr lang="en-GB">
              <a:cs typeface="Calibri"/>
            </a:endParaRPr>
          </a:p>
          <a:p>
            <a:endParaRPr lang="en-GB"/>
          </a:p>
          <a:p>
            <a:r>
              <a:rPr lang="en-GB" b="1">
                <a:solidFill>
                  <a:srgbClr val="FF0000"/>
                </a:solidFill>
              </a:rPr>
              <a:t>NGRT Progress Report </a:t>
            </a:r>
            <a:r>
              <a:rPr lang="en-GB"/>
              <a:t>- This report provides a summary of the progress made over time</a:t>
            </a:r>
            <a:endParaRPr lang="en-GB">
              <a:cs typeface="Calibri"/>
            </a:endParaRPr>
          </a:p>
        </p:txBody>
      </p:sp>
    </p:spTree>
    <p:extLst>
      <p:ext uri="{BB962C8B-B14F-4D97-AF65-F5344CB8AC3E}">
        <p14:creationId xmlns:p14="http://schemas.microsoft.com/office/powerpoint/2010/main" val="3168296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677581-E47C-C5BA-51AF-90A16C4B806D}"/>
              </a:ext>
            </a:extLst>
          </p:cNvPr>
          <p:cNvSpPr>
            <a:spLocks noGrp="1"/>
          </p:cNvSpPr>
          <p:nvPr>
            <p:ph type="body" sz="quarter" idx="10"/>
          </p:nvPr>
        </p:nvSpPr>
        <p:spPr>
          <a:xfrm>
            <a:off x="1886641" y="256353"/>
            <a:ext cx="11505006" cy="715963"/>
          </a:xfrm>
        </p:spPr>
        <p:txBody>
          <a:bodyPr/>
          <a:lstStyle/>
          <a:p>
            <a:r>
              <a:rPr lang="en-GB" dirty="0">
                <a:solidFill>
                  <a:srgbClr val="FFFFFF"/>
                </a:solidFill>
              </a:rPr>
              <a:t>TIS-9.5</a:t>
            </a:r>
          </a:p>
        </p:txBody>
      </p:sp>
      <p:pic>
        <p:nvPicPr>
          <p:cNvPr id="5" name="Picture 4">
            <a:extLst>
              <a:ext uri="{FF2B5EF4-FFF2-40B4-BE49-F238E27FC236}">
                <a16:creationId xmlns:a16="http://schemas.microsoft.com/office/drawing/2014/main" id="{97291F37-7399-2D7B-146B-2B452B6DA9E2}"/>
              </a:ext>
            </a:extLst>
          </p:cNvPr>
          <p:cNvPicPr>
            <a:picLocks noChangeAspect="1"/>
          </p:cNvPicPr>
          <p:nvPr/>
        </p:nvPicPr>
        <p:blipFill>
          <a:blip r:embed="rId2"/>
          <a:stretch>
            <a:fillRect/>
          </a:stretch>
        </p:blipFill>
        <p:spPr>
          <a:xfrm>
            <a:off x="119786" y="1593925"/>
            <a:ext cx="12192000" cy="1541825"/>
          </a:xfrm>
          <a:prstGeom prst="rect">
            <a:avLst/>
          </a:prstGeom>
        </p:spPr>
      </p:pic>
      <p:grpSp>
        <p:nvGrpSpPr>
          <p:cNvPr id="6" name="Group 5">
            <a:extLst>
              <a:ext uri="{FF2B5EF4-FFF2-40B4-BE49-F238E27FC236}">
                <a16:creationId xmlns:a16="http://schemas.microsoft.com/office/drawing/2014/main" id="{42AB36AE-EDE4-6DE6-7457-6479515671AD}"/>
              </a:ext>
            </a:extLst>
          </p:cNvPr>
          <p:cNvGrpSpPr/>
          <p:nvPr/>
        </p:nvGrpSpPr>
        <p:grpSpPr>
          <a:xfrm>
            <a:off x="462951" y="3029309"/>
            <a:ext cx="6602082" cy="1439478"/>
            <a:chOff x="534838" y="4553309"/>
            <a:chExt cx="6602082" cy="1439478"/>
          </a:xfrm>
        </p:grpSpPr>
        <p:cxnSp>
          <p:nvCxnSpPr>
            <p:cNvPr id="3" name="Straight Arrow Connector 2">
              <a:extLst>
                <a:ext uri="{FF2B5EF4-FFF2-40B4-BE49-F238E27FC236}">
                  <a16:creationId xmlns:a16="http://schemas.microsoft.com/office/drawing/2014/main" id="{8342F38F-1C46-B202-0D44-9041F936C494}"/>
                </a:ext>
              </a:extLst>
            </p:cNvPr>
            <p:cNvCxnSpPr/>
            <p:nvPr/>
          </p:nvCxnSpPr>
          <p:spPr>
            <a:xfrm>
              <a:off x="534838" y="4553309"/>
              <a:ext cx="914400" cy="91440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D2E6C113-0CB4-7B8A-EA68-F0DC553E24DE}"/>
                </a:ext>
              </a:extLst>
            </p:cNvPr>
            <p:cNvSpPr txBox="1"/>
            <p:nvPr/>
          </p:nvSpPr>
          <p:spPr>
            <a:xfrm>
              <a:off x="1604513" y="5069457"/>
              <a:ext cx="5532407"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The average score for the SAS (Standard Age Score) is 100. This makes a comparison with a nationally representative sample of pupils across the UK</a:t>
              </a:r>
              <a:endParaRPr lang="en-US"/>
            </a:p>
          </p:txBody>
        </p:sp>
      </p:grpSp>
      <p:grpSp>
        <p:nvGrpSpPr>
          <p:cNvPr id="8" name="Group 7">
            <a:extLst>
              <a:ext uri="{FF2B5EF4-FFF2-40B4-BE49-F238E27FC236}">
                <a16:creationId xmlns:a16="http://schemas.microsoft.com/office/drawing/2014/main" id="{9B818453-9BAC-B8CF-8026-707E76734128}"/>
              </a:ext>
            </a:extLst>
          </p:cNvPr>
          <p:cNvGrpSpPr/>
          <p:nvPr/>
        </p:nvGrpSpPr>
        <p:grpSpPr>
          <a:xfrm>
            <a:off x="3487947" y="3058064"/>
            <a:ext cx="8160588" cy="3291555"/>
            <a:chOff x="-77637" y="2799272"/>
            <a:chExt cx="8160588" cy="3291555"/>
          </a:xfrm>
        </p:grpSpPr>
        <p:cxnSp>
          <p:nvCxnSpPr>
            <p:cNvPr id="9" name="Straight Arrow Connector 8">
              <a:extLst>
                <a:ext uri="{FF2B5EF4-FFF2-40B4-BE49-F238E27FC236}">
                  <a16:creationId xmlns:a16="http://schemas.microsoft.com/office/drawing/2014/main" id="{C969DFE9-1219-B312-38A3-5758268081EA}"/>
                </a:ext>
              </a:extLst>
            </p:cNvPr>
            <p:cNvCxnSpPr>
              <a:cxnSpLocks/>
            </p:cNvCxnSpPr>
            <p:nvPr/>
          </p:nvCxnSpPr>
          <p:spPr>
            <a:xfrm flipH="1">
              <a:off x="6855125" y="2799272"/>
              <a:ext cx="1227826" cy="238089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3CF0FE92-EE32-E911-D041-83BCA46FCF6C}"/>
                </a:ext>
              </a:extLst>
            </p:cNvPr>
            <p:cNvSpPr txBox="1"/>
            <p:nvPr/>
          </p:nvSpPr>
          <p:spPr>
            <a:xfrm>
              <a:off x="-77637" y="4623759"/>
              <a:ext cx="7573991" cy="146706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GB">
                  <a:cs typeface="Calibri"/>
                </a:rPr>
                <a:t>Stanines are closely linked to Standardised Age Scores and place students’ scores on a scale of 1 (low) to 9 (high) offering a broad overview of performance. </a:t>
              </a:r>
              <a:endParaRPr lang="en-US">
                <a:cs typeface="Calibri"/>
              </a:endParaRPr>
            </a:p>
            <a:p>
              <a:pPr>
                <a:lnSpc>
                  <a:spcPct val="90000"/>
                </a:lnSpc>
                <a:spcBef>
                  <a:spcPts val="1000"/>
                </a:spcBef>
              </a:pPr>
              <a:r>
                <a:rPr lang="en-GB">
                  <a:cs typeface="Calibri"/>
                </a:rPr>
                <a:t>Discrepancies of 2 or more stanines are highlighted in the Group Report for Teachers, as these students would benefit from further investigation</a:t>
              </a:r>
              <a:endParaRPr lang="en-US" sz="1400"/>
            </a:p>
          </p:txBody>
        </p:sp>
      </p:grpSp>
    </p:spTree>
    <p:extLst>
      <p:ext uri="{BB962C8B-B14F-4D97-AF65-F5344CB8AC3E}">
        <p14:creationId xmlns:p14="http://schemas.microsoft.com/office/powerpoint/2010/main" val="26243489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6987FDB-47A4-D825-8F99-3507FA96A3D4}"/>
              </a:ext>
            </a:extLst>
          </p:cNvPr>
          <p:cNvPicPr>
            <a:picLocks noChangeAspect="1"/>
          </p:cNvPicPr>
          <p:nvPr/>
        </p:nvPicPr>
        <p:blipFill>
          <a:blip r:embed="rId2"/>
          <a:stretch>
            <a:fillRect/>
          </a:stretch>
        </p:blipFill>
        <p:spPr>
          <a:xfrm>
            <a:off x="0" y="-7237"/>
            <a:ext cx="12192000" cy="1712646"/>
          </a:xfrm>
          <a:prstGeom prst="rect">
            <a:avLst/>
          </a:prstGeom>
        </p:spPr>
      </p:pic>
      <p:sp>
        <p:nvSpPr>
          <p:cNvPr id="2" name="TextBox 1">
            <a:extLst>
              <a:ext uri="{FF2B5EF4-FFF2-40B4-BE49-F238E27FC236}">
                <a16:creationId xmlns:a16="http://schemas.microsoft.com/office/drawing/2014/main" id="{D3DE5129-1257-FCC6-5339-7BAB8BC5CBC9}"/>
              </a:ext>
            </a:extLst>
          </p:cNvPr>
          <p:cNvSpPr txBox="1"/>
          <p:nvPr/>
        </p:nvSpPr>
        <p:spPr>
          <a:xfrm>
            <a:off x="139337" y="5277394"/>
            <a:ext cx="12052663" cy="923330"/>
          </a:xfrm>
          <a:prstGeom prst="rect">
            <a:avLst/>
          </a:prstGeom>
          <a:noFill/>
        </p:spPr>
        <p:txBody>
          <a:bodyPr wrap="square" rtlCol="0">
            <a:spAutoFit/>
          </a:bodyPr>
          <a:lstStyle/>
          <a:p>
            <a:r>
              <a:rPr lang="en-GB"/>
              <a:t>Questions – in Sentence Completion each student attempts 15 questions. In Passage Comprehension each student attempts one, two or three passages.  </a:t>
            </a:r>
          </a:p>
          <a:p>
            <a:r>
              <a:rPr lang="en-GB"/>
              <a:t>The dots on the graph are green for correct and red for incorrect or if no response was given</a:t>
            </a:r>
          </a:p>
        </p:txBody>
      </p:sp>
      <p:pic>
        <p:nvPicPr>
          <p:cNvPr id="7" name="Picture 6">
            <a:extLst>
              <a:ext uri="{FF2B5EF4-FFF2-40B4-BE49-F238E27FC236}">
                <a16:creationId xmlns:a16="http://schemas.microsoft.com/office/drawing/2014/main" id="{E52BA719-869F-923D-AC93-AAB35B4B82E2}"/>
              </a:ext>
            </a:extLst>
          </p:cNvPr>
          <p:cNvPicPr>
            <a:picLocks noChangeAspect="1"/>
          </p:cNvPicPr>
          <p:nvPr/>
        </p:nvPicPr>
        <p:blipFill>
          <a:blip r:embed="rId3"/>
          <a:stretch>
            <a:fillRect/>
          </a:stretch>
        </p:blipFill>
        <p:spPr>
          <a:xfrm>
            <a:off x="139336" y="1737825"/>
            <a:ext cx="5972887" cy="3365398"/>
          </a:xfrm>
          <a:prstGeom prst="rect">
            <a:avLst/>
          </a:prstGeom>
        </p:spPr>
      </p:pic>
      <p:pic>
        <p:nvPicPr>
          <p:cNvPr id="10" name="Picture 9">
            <a:extLst>
              <a:ext uri="{FF2B5EF4-FFF2-40B4-BE49-F238E27FC236}">
                <a16:creationId xmlns:a16="http://schemas.microsoft.com/office/drawing/2014/main" id="{8F23754D-B555-CB4F-E95F-05819CAC1C62}"/>
              </a:ext>
            </a:extLst>
          </p:cNvPr>
          <p:cNvPicPr>
            <a:picLocks noChangeAspect="1"/>
          </p:cNvPicPr>
          <p:nvPr/>
        </p:nvPicPr>
        <p:blipFill>
          <a:blip r:embed="rId4"/>
          <a:stretch>
            <a:fillRect/>
          </a:stretch>
        </p:blipFill>
        <p:spPr>
          <a:xfrm>
            <a:off x="5919324" y="1688730"/>
            <a:ext cx="6154519" cy="3414493"/>
          </a:xfrm>
          <a:prstGeom prst="rect">
            <a:avLst/>
          </a:prstGeom>
        </p:spPr>
      </p:pic>
    </p:spTree>
    <p:extLst>
      <p:ext uri="{BB962C8B-B14F-4D97-AF65-F5344CB8AC3E}">
        <p14:creationId xmlns:p14="http://schemas.microsoft.com/office/powerpoint/2010/main" val="21858068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34FD629-1848-9D41-C7C0-A3D5896CAF02}"/>
              </a:ext>
            </a:extLst>
          </p:cNvPr>
          <p:cNvPicPr>
            <a:picLocks noChangeAspect="1"/>
          </p:cNvPicPr>
          <p:nvPr/>
        </p:nvPicPr>
        <p:blipFill>
          <a:blip r:embed="rId2"/>
          <a:stretch>
            <a:fillRect/>
          </a:stretch>
        </p:blipFill>
        <p:spPr>
          <a:xfrm>
            <a:off x="0" y="2346960"/>
            <a:ext cx="12192000" cy="2164080"/>
          </a:xfrm>
          <a:prstGeom prst="rect">
            <a:avLst/>
          </a:prstGeom>
        </p:spPr>
      </p:pic>
    </p:spTree>
    <p:extLst>
      <p:ext uri="{BB962C8B-B14F-4D97-AF65-F5344CB8AC3E}">
        <p14:creationId xmlns:p14="http://schemas.microsoft.com/office/powerpoint/2010/main" val="24965427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C4A8431-0F4C-B13B-9663-FC609FBD961F}"/>
              </a:ext>
            </a:extLst>
          </p:cNvPr>
          <p:cNvPicPr>
            <a:picLocks noChangeAspect="1"/>
          </p:cNvPicPr>
          <p:nvPr/>
        </p:nvPicPr>
        <p:blipFill>
          <a:blip r:embed="rId2"/>
          <a:stretch>
            <a:fillRect/>
          </a:stretch>
        </p:blipFill>
        <p:spPr>
          <a:xfrm>
            <a:off x="51544" y="1299865"/>
            <a:ext cx="12088912" cy="4258269"/>
          </a:xfrm>
          <a:prstGeom prst="rect">
            <a:avLst/>
          </a:prstGeom>
        </p:spPr>
      </p:pic>
    </p:spTree>
    <p:extLst>
      <p:ext uri="{BB962C8B-B14F-4D97-AF65-F5344CB8AC3E}">
        <p14:creationId xmlns:p14="http://schemas.microsoft.com/office/powerpoint/2010/main" val="9725619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A524203-3D88-09B2-7AD8-2E9593D5468E}"/>
              </a:ext>
            </a:extLst>
          </p:cNvPr>
          <p:cNvPicPr>
            <a:picLocks noChangeAspect="1"/>
          </p:cNvPicPr>
          <p:nvPr/>
        </p:nvPicPr>
        <p:blipFill>
          <a:blip r:embed="rId2"/>
          <a:stretch>
            <a:fillRect/>
          </a:stretch>
        </p:blipFill>
        <p:spPr>
          <a:xfrm>
            <a:off x="0" y="1211266"/>
            <a:ext cx="12192000" cy="5672934"/>
          </a:xfrm>
          <a:prstGeom prst="rect">
            <a:avLst/>
          </a:prstGeom>
        </p:spPr>
      </p:pic>
    </p:spTree>
    <p:extLst>
      <p:ext uri="{BB962C8B-B14F-4D97-AF65-F5344CB8AC3E}">
        <p14:creationId xmlns:p14="http://schemas.microsoft.com/office/powerpoint/2010/main" val="3387309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569" y="2087420"/>
            <a:ext cx="4885057" cy="3518901"/>
          </a:xfrm>
        </p:spPr>
        <p:txBody>
          <a:bodyPr/>
          <a:lstStyle/>
          <a:p>
            <a:r>
              <a:rPr lang="en-US" b="1" dirty="0"/>
              <a:t>Bolton English Hub</a:t>
            </a:r>
            <a:br>
              <a:rPr lang="en-US" b="1" dirty="0"/>
            </a:br>
            <a:r>
              <a:rPr lang="en-US" b="1" dirty="0"/>
              <a:t>Tuesday 4</a:t>
            </a:r>
            <a:r>
              <a:rPr lang="en-US" b="1" baseline="30000" dirty="0"/>
              <a:t>th</a:t>
            </a:r>
            <a:r>
              <a:rPr lang="en-US" b="1" dirty="0"/>
              <a:t> July 2023</a:t>
            </a:r>
          </a:p>
        </p:txBody>
      </p:sp>
      <p:sp>
        <p:nvSpPr>
          <p:cNvPr id="4" name="Title 1">
            <a:extLst>
              <a:ext uri="{FF2B5EF4-FFF2-40B4-BE49-F238E27FC236}">
                <a16:creationId xmlns:a16="http://schemas.microsoft.com/office/drawing/2014/main" id="{2629DF0C-DBC9-44EB-BC66-10FFAB6DC3F3}"/>
              </a:ext>
            </a:extLst>
          </p:cNvPr>
          <p:cNvSpPr txBox="1">
            <a:spLocks/>
          </p:cNvSpPr>
          <p:nvPr/>
        </p:nvSpPr>
        <p:spPr>
          <a:xfrm>
            <a:off x="5141626" y="1847576"/>
            <a:ext cx="6775554" cy="437334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r>
              <a:rPr lang="en-GB" sz="2800" b="1" u="sng" dirty="0">
                <a:effectLst/>
                <a:latin typeface="Calibri Light" panose="020F0302020204030204" pitchFamily="34" charset="0"/>
                <a:ea typeface="Times New Roman" panose="02020603050405020304" pitchFamily="18" charset="0"/>
                <a:cs typeface="Times New Roman" panose="02020603050405020304" pitchFamily="18" charset="0"/>
              </a:rPr>
              <a:t>Agenda</a:t>
            </a:r>
          </a:p>
          <a:p>
            <a:pPr lvl="0"/>
            <a:endParaRPr lang="en-GB" sz="2800" b="1" u="sng" dirty="0">
              <a:effectLst/>
              <a:latin typeface="Calibri Light" panose="020F0302020204030204" pitchFamily="34" charset="0"/>
              <a:ea typeface="Times New Roman" panose="02020603050405020304" pitchFamily="18" charset="0"/>
              <a:cs typeface="Times New Roman" panose="02020603050405020304" pitchFamily="18" charset="0"/>
            </a:endParaRPr>
          </a:p>
          <a:p>
            <a:pPr marL="342900" lvl="0" indent="-342900">
              <a:buFont typeface="+mj-lt"/>
              <a:buAutoNum type="arabicPeriod"/>
            </a:pPr>
            <a:r>
              <a:rPr lang="en-GB" sz="2800" b="1" dirty="0">
                <a:solidFill>
                  <a:srgbClr val="FF0000"/>
                </a:solidFill>
                <a:latin typeface="Calibri Light" panose="020F0302020204030204" pitchFamily="34" charset="0"/>
                <a:ea typeface="Times New Roman" panose="02020603050405020304" pitchFamily="18" charset="0"/>
                <a:cs typeface="Times New Roman" panose="02020603050405020304" pitchFamily="18" charset="0"/>
              </a:rPr>
              <a:t>Results Review</a:t>
            </a:r>
          </a:p>
          <a:p>
            <a:pPr marL="342900" lvl="0" indent="-342900">
              <a:buFont typeface="+mj-lt"/>
              <a:buAutoNum type="arabicPeriod"/>
            </a:pPr>
            <a:r>
              <a:rPr lang="en-GB" sz="2800" b="1" dirty="0">
                <a:solidFill>
                  <a:srgbClr val="00B0F0"/>
                </a:solidFill>
                <a:latin typeface="Calibri Light" panose="020F0302020204030204" pitchFamily="34" charset="0"/>
                <a:ea typeface="Times New Roman" panose="02020603050405020304" pitchFamily="18" charset="0"/>
                <a:cs typeface="Times New Roman" panose="02020603050405020304" pitchFamily="18" charset="0"/>
              </a:rPr>
              <a:t>Curriculum Implementation</a:t>
            </a:r>
            <a:endParaRPr lang="en-GB" sz="2800" b="1" dirty="0">
              <a:solidFill>
                <a:srgbClr val="00B0F0"/>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342900" lvl="0" indent="-342900">
              <a:buFont typeface="+mj-lt"/>
              <a:buAutoNum type="arabicPeriod"/>
            </a:pPr>
            <a:r>
              <a:rPr lang="en-GB" sz="2800" b="1" dirty="0">
                <a:solidFill>
                  <a:schemeClr val="accent2"/>
                </a:solidFill>
                <a:effectLst/>
                <a:latin typeface="Calibri Light" panose="020F0302020204030204" pitchFamily="34" charset="0"/>
                <a:ea typeface="Times New Roman" panose="02020603050405020304" pitchFamily="18" charset="0"/>
                <a:cs typeface="Times New Roman" panose="02020603050405020304" pitchFamily="18" charset="0"/>
              </a:rPr>
              <a:t>Reading, including disciplinary reading</a:t>
            </a:r>
          </a:p>
          <a:p>
            <a:pPr marL="342900" lvl="0" indent="-342900">
              <a:buFont typeface="+mj-lt"/>
              <a:buAutoNum type="arabicPeriod"/>
            </a:pPr>
            <a:r>
              <a:rPr lang="en-GB" sz="2800" b="1" dirty="0">
                <a:solidFill>
                  <a:srgbClr val="00B050"/>
                </a:solidFill>
                <a:effectLst/>
                <a:latin typeface="Calibri Light" panose="020F0302020204030204" pitchFamily="34" charset="0"/>
                <a:ea typeface="Times New Roman" panose="02020603050405020304" pitchFamily="18" charset="0"/>
                <a:cs typeface="Times New Roman" panose="02020603050405020304" pitchFamily="18" charset="0"/>
              </a:rPr>
              <a:t>Culture- Behaviour and Attitudes</a:t>
            </a:r>
            <a:endParaRPr lang="en-GB" sz="2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en-GB" sz="2800" b="1" dirty="0">
                <a:solidFill>
                  <a:srgbClr val="7030A0"/>
                </a:solidFill>
                <a:effectLst/>
                <a:latin typeface="Calibri Light" panose="020F0302020204030204" pitchFamily="34" charset="0"/>
                <a:ea typeface="Times New Roman" panose="02020603050405020304" pitchFamily="18" charset="0"/>
                <a:cs typeface="Times New Roman" panose="02020603050405020304" pitchFamily="18" charset="0"/>
              </a:rPr>
              <a:t>A.O.B. </a:t>
            </a:r>
            <a:r>
              <a:rPr lang="en-GB" sz="2800" b="1" dirty="0">
                <a:solidFill>
                  <a:srgbClr val="7030A0"/>
                </a:solidFill>
                <a:effectLst/>
                <a:latin typeface="Calibri Light" panose="020F0302020204030204" pitchFamily="34" charset="0"/>
                <a:ea typeface="Calibri" panose="020F0502020204030204" pitchFamily="34" charset="0"/>
                <a:cs typeface="Times New Roman" panose="02020603050405020304" pitchFamily="18" charset="0"/>
              </a:rPr>
              <a:t>This year’s meetings and future hosts! </a:t>
            </a:r>
            <a:endParaRPr lang="en-GB" sz="28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endParaRPr lang="en-GB" sz="28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639748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27DA1F3-466C-4F39-8719-0BAD52C2687B}"/>
              </a:ext>
            </a:extLst>
          </p:cNvPr>
          <p:cNvSpPr txBox="1"/>
          <p:nvPr/>
        </p:nvSpPr>
        <p:spPr>
          <a:xfrm>
            <a:off x="3605134" y="343896"/>
            <a:ext cx="8586866" cy="584775"/>
          </a:xfrm>
          <a:prstGeom prst="rect">
            <a:avLst/>
          </a:prstGeom>
          <a:noFill/>
        </p:spPr>
        <p:txBody>
          <a:bodyPr wrap="square">
            <a:spAutoFit/>
          </a:bodyPr>
          <a:lstStyle/>
          <a:p>
            <a:r>
              <a:rPr lang="en-GB" sz="3200" b="1" dirty="0">
                <a:solidFill>
                  <a:srgbClr val="FF0000"/>
                </a:solidFill>
                <a:latin typeface="Calibri Light" panose="020F0302020204030204" pitchFamily="34" charset="0"/>
                <a:cs typeface="Times New Roman" panose="02020603050405020304" pitchFamily="18" charset="0"/>
              </a:rPr>
              <a:t>1. Results Review</a:t>
            </a:r>
            <a:endParaRPr lang="en-GB" sz="3200" dirty="0">
              <a:solidFill>
                <a:srgbClr val="FF0000"/>
              </a:solidFill>
            </a:endParaRPr>
          </a:p>
        </p:txBody>
      </p:sp>
      <p:sp>
        <p:nvSpPr>
          <p:cNvPr id="3" name="TextBox 2">
            <a:extLst>
              <a:ext uri="{FF2B5EF4-FFF2-40B4-BE49-F238E27FC236}">
                <a16:creationId xmlns:a16="http://schemas.microsoft.com/office/drawing/2014/main" id="{EB2EB6C4-AD90-5E89-DB72-0BD9C3C5E954}"/>
              </a:ext>
            </a:extLst>
          </p:cNvPr>
          <p:cNvSpPr txBox="1"/>
          <p:nvPr/>
        </p:nvSpPr>
        <p:spPr>
          <a:xfrm>
            <a:off x="308187" y="1501858"/>
            <a:ext cx="11575626" cy="3539430"/>
          </a:xfrm>
          <a:prstGeom prst="rect">
            <a:avLst/>
          </a:prstGeom>
          <a:noFill/>
        </p:spPr>
        <p:txBody>
          <a:bodyPr wrap="square">
            <a:spAutoFit/>
          </a:bodyPr>
          <a:lstStyle/>
          <a:p>
            <a:r>
              <a:rPr lang="en-GB" sz="2800" dirty="0">
                <a:latin typeface="Arial" panose="020B0604020202020204" pitchFamily="34" charset="0"/>
              </a:rPr>
              <a:t>Trends:</a:t>
            </a:r>
          </a:p>
          <a:p>
            <a:pPr marL="457200" indent="-457200">
              <a:buFont typeface="Arial" panose="020B0604020202020204" pitchFamily="34" charset="0"/>
              <a:buChar char="•"/>
            </a:pPr>
            <a:r>
              <a:rPr lang="en-GB" sz="2800" dirty="0">
                <a:latin typeface="Arial" panose="020B0604020202020204" pitchFamily="34" charset="0"/>
              </a:rPr>
              <a:t>What have your results indicated?</a:t>
            </a:r>
          </a:p>
          <a:p>
            <a:pPr marL="457200" indent="-457200">
              <a:buFont typeface="Arial" panose="020B0604020202020204" pitchFamily="34" charset="0"/>
              <a:buChar char="•"/>
            </a:pPr>
            <a:endParaRPr lang="en-GB" sz="2800" dirty="0">
              <a:latin typeface="Arial" panose="020B0604020202020204" pitchFamily="34" charset="0"/>
            </a:endParaRPr>
          </a:p>
          <a:p>
            <a:pPr marL="457200" indent="-457200">
              <a:buFont typeface="Arial" panose="020B0604020202020204" pitchFamily="34" charset="0"/>
              <a:buChar char="•"/>
            </a:pPr>
            <a:r>
              <a:rPr lang="en-GB" sz="2800" dirty="0">
                <a:latin typeface="Arial" panose="020B0604020202020204" pitchFamily="34" charset="0"/>
              </a:rPr>
              <a:t>What have examiners found? </a:t>
            </a:r>
          </a:p>
          <a:p>
            <a:pPr marL="457200" indent="-457200">
              <a:buFont typeface="Arial" panose="020B0604020202020204" pitchFamily="34" charset="0"/>
              <a:buChar char="•"/>
            </a:pPr>
            <a:endParaRPr lang="en-GB" sz="2800" dirty="0">
              <a:latin typeface="Arial" panose="020B0604020202020204" pitchFamily="34" charset="0"/>
            </a:endParaRPr>
          </a:p>
          <a:p>
            <a:pPr marL="457200" indent="-457200">
              <a:buFont typeface="Arial" panose="020B0604020202020204" pitchFamily="34" charset="0"/>
              <a:buChar char="•"/>
            </a:pPr>
            <a:r>
              <a:rPr lang="en-GB" sz="2800" dirty="0">
                <a:latin typeface="Arial" panose="020B0604020202020204" pitchFamily="34" charset="0"/>
              </a:rPr>
              <a:t>What have your QLAs identified? </a:t>
            </a:r>
          </a:p>
          <a:p>
            <a:pPr marL="457200" indent="-457200">
              <a:buFont typeface="Arial" panose="020B0604020202020204" pitchFamily="34" charset="0"/>
              <a:buChar char="•"/>
            </a:pPr>
            <a:endParaRPr lang="en-GB" sz="2800" dirty="0">
              <a:latin typeface="Arial" panose="020B0604020202020204" pitchFamily="34" charset="0"/>
            </a:endParaRPr>
          </a:p>
          <a:p>
            <a:pPr marL="457200" indent="-457200">
              <a:buFont typeface="Arial" panose="020B0604020202020204" pitchFamily="34" charset="0"/>
              <a:buChar char="•"/>
            </a:pPr>
            <a:r>
              <a:rPr lang="en-GB" sz="2800" dirty="0">
                <a:latin typeface="Arial" panose="020B0604020202020204" pitchFamily="34" charset="0"/>
              </a:rPr>
              <a:t>What surprises have you had? </a:t>
            </a:r>
            <a:endParaRPr lang="en-GB" sz="2800" b="1" dirty="0">
              <a:latin typeface="Arial" panose="020B0604020202020204" pitchFamily="34" charset="0"/>
            </a:endParaRPr>
          </a:p>
        </p:txBody>
      </p:sp>
      <p:pic>
        <p:nvPicPr>
          <p:cNvPr id="1026" name="Picture 2">
            <a:extLst>
              <a:ext uri="{FF2B5EF4-FFF2-40B4-BE49-F238E27FC236}">
                <a16:creationId xmlns:a16="http://schemas.microsoft.com/office/drawing/2014/main" id="{E36FDB13-80CA-D7FA-FEB7-832C33AF7327}"/>
              </a:ext>
            </a:extLst>
          </p:cNvPr>
          <p:cNvPicPr>
            <a:picLocks noChangeAspect="1" noChangeArrowheads="1"/>
          </p:cNvPicPr>
          <p:nvPr/>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8361937" y="1501858"/>
            <a:ext cx="3683773" cy="128232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GCSE &amp; A-level Exam Centre in Hong Kong - latest deadlines, cheapest ...">
            <a:extLst>
              <a:ext uri="{FF2B5EF4-FFF2-40B4-BE49-F238E27FC236}">
                <a16:creationId xmlns:a16="http://schemas.microsoft.com/office/drawing/2014/main" id="{77F21538-715E-4864-9E18-AE55CDCF37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35047" y="2905780"/>
            <a:ext cx="4010663" cy="183769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2018 Eduqas GCSE English Language Past Papers - 2021 Eduqas GCSE ...">
            <a:extLst>
              <a:ext uri="{FF2B5EF4-FFF2-40B4-BE49-F238E27FC236}">
                <a16:creationId xmlns:a16="http://schemas.microsoft.com/office/drawing/2014/main" id="{B980DFD0-1851-D784-BE9E-A1A1E114BB73}"/>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36213" y="4283657"/>
            <a:ext cx="5161334" cy="2580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055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07586DC-125E-316C-4355-6EC6BA3FD9A0}"/>
              </a:ext>
            </a:extLst>
          </p:cNvPr>
          <p:cNvPicPr>
            <a:picLocks noChangeAspect="1" noChangeArrowheads="1"/>
          </p:cNvPicPr>
          <p:nvPr/>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5388865" y="4338536"/>
            <a:ext cx="6656845" cy="231725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4F00FAD-E173-DC86-CD47-AB7B72D7DD8A}"/>
              </a:ext>
            </a:extLst>
          </p:cNvPr>
          <p:cNvSpPr txBox="1"/>
          <p:nvPr/>
        </p:nvSpPr>
        <p:spPr>
          <a:xfrm>
            <a:off x="3605134" y="343896"/>
            <a:ext cx="8586866" cy="584775"/>
          </a:xfrm>
          <a:prstGeom prst="rect">
            <a:avLst/>
          </a:prstGeom>
          <a:noFill/>
        </p:spPr>
        <p:txBody>
          <a:bodyPr wrap="square">
            <a:spAutoFit/>
          </a:bodyPr>
          <a:lstStyle/>
          <a:p>
            <a:r>
              <a:rPr lang="en-GB" sz="3200" b="1" dirty="0">
                <a:solidFill>
                  <a:srgbClr val="FF0000"/>
                </a:solidFill>
                <a:latin typeface="Calibri Light" panose="020F0302020204030204" pitchFamily="34" charset="0"/>
                <a:cs typeface="Times New Roman" panose="02020603050405020304" pitchFamily="18" charset="0"/>
              </a:rPr>
              <a:t>1. Results Review</a:t>
            </a:r>
            <a:endParaRPr lang="en-GB" sz="3200" dirty="0">
              <a:solidFill>
                <a:srgbClr val="FF0000"/>
              </a:solidFill>
            </a:endParaRPr>
          </a:p>
        </p:txBody>
      </p:sp>
      <p:sp>
        <p:nvSpPr>
          <p:cNvPr id="5" name="TextBox 4">
            <a:extLst>
              <a:ext uri="{FF2B5EF4-FFF2-40B4-BE49-F238E27FC236}">
                <a16:creationId xmlns:a16="http://schemas.microsoft.com/office/drawing/2014/main" id="{A0A915D8-B024-7F65-F419-25667691313A}"/>
              </a:ext>
            </a:extLst>
          </p:cNvPr>
          <p:cNvSpPr txBox="1"/>
          <p:nvPr/>
        </p:nvSpPr>
        <p:spPr>
          <a:xfrm>
            <a:off x="308187" y="1501858"/>
            <a:ext cx="11575626" cy="3108543"/>
          </a:xfrm>
          <a:prstGeom prst="rect">
            <a:avLst/>
          </a:prstGeom>
          <a:noFill/>
        </p:spPr>
        <p:txBody>
          <a:bodyPr wrap="square">
            <a:spAutoFit/>
          </a:bodyPr>
          <a:lstStyle/>
          <a:p>
            <a:r>
              <a:rPr lang="en-GB" sz="2800" dirty="0">
                <a:latin typeface="Arial" panose="020B0604020202020204" pitchFamily="34" charset="0"/>
              </a:rPr>
              <a:t>Trends:</a:t>
            </a:r>
          </a:p>
          <a:p>
            <a:pPr marL="457200" indent="-457200">
              <a:buFont typeface="Arial" panose="020B0604020202020204" pitchFamily="34" charset="0"/>
              <a:buChar char="•"/>
            </a:pPr>
            <a:r>
              <a:rPr lang="en-GB" sz="2800" dirty="0">
                <a:latin typeface="Arial" panose="020B0604020202020204" pitchFamily="34" charset="0"/>
              </a:rPr>
              <a:t>More inaccuracies with predictions</a:t>
            </a:r>
          </a:p>
          <a:p>
            <a:pPr marL="457200" indent="-457200">
              <a:buFont typeface="Arial" panose="020B0604020202020204" pitchFamily="34" charset="0"/>
              <a:buChar char="•"/>
            </a:pPr>
            <a:endParaRPr lang="en-GB" sz="2800" dirty="0">
              <a:latin typeface="Arial" panose="020B0604020202020204" pitchFamily="34" charset="0"/>
            </a:endParaRPr>
          </a:p>
          <a:p>
            <a:pPr marL="457200" indent="-457200">
              <a:buFont typeface="Arial" panose="020B0604020202020204" pitchFamily="34" charset="0"/>
              <a:buChar char="•"/>
            </a:pPr>
            <a:r>
              <a:rPr lang="en-GB" sz="2800" dirty="0">
                <a:latin typeface="Arial" panose="020B0604020202020204" pitchFamily="34" charset="0"/>
              </a:rPr>
              <a:t>English Language not performed as well as previous years:</a:t>
            </a:r>
          </a:p>
          <a:p>
            <a:pPr marL="914400" lvl="1" indent="-457200">
              <a:buFont typeface="Arial" panose="020B0604020202020204" pitchFamily="34" charset="0"/>
              <a:buChar char="•"/>
            </a:pPr>
            <a:r>
              <a:rPr lang="en-GB" sz="2800" dirty="0">
                <a:latin typeface="Arial" panose="020B0604020202020204" pitchFamily="34" charset="0"/>
              </a:rPr>
              <a:t>Higher standards of what is expected in each level:</a:t>
            </a:r>
          </a:p>
          <a:p>
            <a:pPr marL="1371600" lvl="2" indent="-457200">
              <a:buFont typeface="Arial" panose="020B0604020202020204" pitchFamily="34" charset="0"/>
              <a:buChar char="•"/>
            </a:pPr>
            <a:r>
              <a:rPr lang="en-GB" sz="2800" dirty="0">
                <a:latin typeface="Arial" panose="020B0604020202020204" pitchFamily="34" charset="0"/>
              </a:rPr>
              <a:t>What was considered a ‘clear’ response in 2022 would now be considered ‘some attempt’ </a:t>
            </a:r>
          </a:p>
        </p:txBody>
      </p:sp>
    </p:spTree>
    <p:extLst>
      <p:ext uri="{BB962C8B-B14F-4D97-AF65-F5344CB8AC3E}">
        <p14:creationId xmlns:p14="http://schemas.microsoft.com/office/powerpoint/2010/main" val="5413587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27DA1F3-466C-4F39-8719-0BAD52C2687B}"/>
              </a:ext>
            </a:extLst>
          </p:cNvPr>
          <p:cNvSpPr txBox="1"/>
          <p:nvPr/>
        </p:nvSpPr>
        <p:spPr>
          <a:xfrm>
            <a:off x="3605134" y="343896"/>
            <a:ext cx="8586866" cy="584775"/>
          </a:xfrm>
          <a:prstGeom prst="rect">
            <a:avLst/>
          </a:prstGeom>
          <a:noFill/>
        </p:spPr>
        <p:txBody>
          <a:bodyPr wrap="square">
            <a:spAutoFit/>
          </a:bodyPr>
          <a:lstStyle/>
          <a:p>
            <a:r>
              <a:rPr lang="en-GB" sz="3200" b="1" dirty="0">
                <a:solidFill>
                  <a:srgbClr val="FF0000"/>
                </a:solidFill>
                <a:latin typeface="Calibri Light" panose="020F0302020204030204" pitchFamily="34" charset="0"/>
                <a:cs typeface="Times New Roman" panose="02020603050405020304" pitchFamily="18" charset="0"/>
              </a:rPr>
              <a:t>1. Results Review</a:t>
            </a:r>
            <a:endParaRPr lang="en-GB" sz="3200" dirty="0">
              <a:solidFill>
                <a:srgbClr val="FF0000"/>
              </a:solidFill>
            </a:endParaRPr>
          </a:p>
        </p:txBody>
      </p:sp>
      <p:sp>
        <p:nvSpPr>
          <p:cNvPr id="3" name="TextBox 2">
            <a:extLst>
              <a:ext uri="{FF2B5EF4-FFF2-40B4-BE49-F238E27FC236}">
                <a16:creationId xmlns:a16="http://schemas.microsoft.com/office/drawing/2014/main" id="{EB2EB6C4-AD90-5E89-DB72-0BD9C3C5E954}"/>
              </a:ext>
            </a:extLst>
          </p:cNvPr>
          <p:cNvSpPr txBox="1"/>
          <p:nvPr/>
        </p:nvSpPr>
        <p:spPr>
          <a:xfrm>
            <a:off x="308187" y="1501858"/>
            <a:ext cx="11575626" cy="3539430"/>
          </a:xfrm>
          <a:prstGeom prst="rect">
            <a:avLst/>
          </a:prstGeom>
          <a:noFill/>
        </p:spPr>
        <p:txBody>
          <a:bodyPr wrap="square">
            <a:spAutoFit/>
          </a:bodyPr>
          <a:lstStyle/>
          <a:p>
            <a:r>
              <a:rPr lang="en-GB" sz="2800" dirty="0">
                <a:latin typeface="Arial" panose="020B0604020202020204" pitchFamily="34" charset="0"/>
              </a:rPr>
              <a:t>Trends:</a:t>
            </a:r>
          </a:p>
          <a:p>
            <a:pPr marL="457200" indent="-457200">
              <a:buFont typeface="Arial" panose="020B0604020202020204" pitchFamily="34" charset="0"/>
              <a:buChar char="•"/>
            </a:pPr>
            <a:r>
              <a:rPr lang="en-GB" sz="2800" dirty="0">
                <a:latin typeface="Arial" panose="020B0604020202020204" pitchFamily="34" charset="0"/>
              </a:rPr>
              <a:t>What have your results indicated?</a:t>
            </a:r>
          </a:p>
          <a:p>
            <a:pPr marL="457200" indent="-457200">
              <a:buFont typeface="Arial" panose="020B0604020202020204" pitchFamily="34" charset="0"/>
              <a:buChar char="•"/>
            </a:pPr>
            <a:endParaRPr lang="en-GB" sz="2800" dirty="0">
              <a:latin typeface="Arial" panose="020B0604020202020204" pitchFamily="34" charset="0"/>
            </a:endParaRPr>
          </a:p>
          <a:p>
            <a:pPr marL="457200" indent="-457200">
              <a:buFont typeface="Arial" panose="020B0604020202020204" pitchFamily="34" charset="0"/>
              <a:buChar char="•"/>
            </a:pPr>
            <a:r>
              <a:rPr lang="en-GB" sz="2800" dirty="0">
                <a:latin typeface="Arial" panose="020B0604020202020204" pitchFamily="34" charset="0"/>
              </a:rPr>
              <a:t>What have examiners found? </a:t>
            </a:r>
          </a:p>
          <a:p>
            <a:pPr marL="457200" indent="-457200">
              <a:buFont typeface="Arial" panose="020B0604020202020204" pitchFamily="34" charset="0"/>
              <a:buChar char="•"/>
            </a:pPr>
            <a:endParaRPr lang="en-GB" sz="2800" dirty="0">
              <a:latin typeface="Arial" panose="020B0604020202020204" pitchFamily="34" charset="0"/>
            </a:endParaRPr>
          </a:p>
          <a:p>
            <a:pPr marL="457200" indent="-457200">
              <a:buFont typeface="Arial" panose="020B0604020202020204" pitchFamily="34" charset="0"/>
              <a:buChar char="•"/>
            </a:pPr>
            <a:r>
              <a:rPr lang="en-GB" sz="2800" dirty="0">
                <a:latin typeface="Arial" panose="020B0604020202020204" pitchFamily="34" charset="0"/>
              </a:rPr>
              <a:t>What have your QLAs identified? </a:t>
            </a:r>
          </a:p>
          <a:p>
            <a:pPr marL="457200" indent="-457200">
              <a:buFont typeface="Arial" panose="020B0604020202020204" pitchFamily="34" charset="0"/>
              <a:buChar char="•"/>
            </a:pPr>
            <a:endParaRPr lang="en-GB" sz="2800" dirty="0">
              <a:latin typeface="Arial" panose="020B0604020202020204" pitchFamily="34" charset="0"/>
            </a:endParaRPr>
          </a:p>
          <a:p>
            <a:pPr marL="457200" indent="-457200">
              <a:buFont typeface="Arial" panose="020B0604020202020204" pitchFamily="34" charset="0"/>
              <a:buChar char="•"/>
            </a:pPr>
            <a:r>
              <a:rPr lang="en-GB" sz="2800" dirty="0">
                <a:latin typeface="Arial" panose="020B0604020202020204" pitchFamily="34" charset="0"/>
              </a:rPr>
              <a:t>What surprises have you had? </a:t>
            </a:r>
            <a:endParaRPr lang="en-GB" sz="2800" b="1" dirty="0">
              <a:latin typeface="Arial" panose="020B0604020202020204" pitchFamily="34" charset="0"/>
            </a:endParaRPr>
          </a:p>
        </p:txBody>
      </p:sp>
      <p:pic>
        <p:nvPicPr>
          <p:cNvPr id="1026" name="Picture 2">
            <a:extLst>
              <a:ext uri="{FF2B5EF4-FFF2-40B4-BE49-F238E27FC236}">
                <a16:creationId xmlns:a16="http://schemas.microsoft.com/office/drawing/2014/main" id="{E36FDB13-80CA-D7FA-FEB7-832C33AF7327}"/>
              </a:ext>
            </a:extLst>
          </p:cNvPr>
          <p:cNvPicPr>
            <a:picLocks noChangeAspect="1" noChangeArrowheads="1"/>
          </p:cNvPicPr>
          <p:nvPr/>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8361937" y="1501858"/>
            <a:ext cx="3683773" cy="128232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GCSE &amp; A-level Exam Centre in Hong Kong - latest deadlines, cheapest ...">
            <a:extLst>
              <a:ext uri="{FF2B5EF4-FFF2-40B4-BE49-F238E27FC236}">
                <a16:creationId xmlns:a16="http://schemas.microsoft.com/office/drawing/2014/main" id="{77F21538-715E-4864-9E18-AE55CDCF37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35047" y="2905780"/>
            <a:ext cx="4010663" cy="183769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2018 Eduqas GCSE English Language Past Papers - 2021 Eduqas GCSE ...">
            <a:extLst>
              <a:ext uri="{FF2B5EF4-FFF2-40B4-BE49-F238E27FC236}">
                <a16:creationId xmlns:a16="http://schemas.microsoft.com/office/drawing/2014/main" id="{B980DFD0-1851-D784-BE9E-A1A1E114BB73}"/>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36213" y="4283657"/>
            <a:ext cx="5161334" cy="2580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3223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27DA1F3-466C-4F39-8719-0BAD52C2687B}"/>
              </a:ext>
            </a:extLst>
          </p:cNvPr>
          <p:cNvSpPr txBox="1"/>
          <p:nvPr/>
        </p:nvSpPr>
        <p:spPr>
          <a:xfrm>
            <a:off x="3605134" y="343896"/>
            <a:ext cx="8586866" cy="584775"/>
          </a:xfrm>
          <a:prstGeom prst="rect">
            <a:avLst/>
          </a:prstGeom>
          <a:noFill/>
        </p:spPr>
        <p:txBody>
          <a:bodyPr wrap="square">
            <a:spAutoFit/>
          </a:bodyPr>
          <a:lstStyle/>
          <a:p>
            <a:r>
              <a:rPr lang="en-GB" sz="3200" b="1" dirty="0">
                <a:solidFill>
                  <a:srgbClr val="FF0000"/>
                </a:solidFill>
                <a:latin typeface="Calibri Light" panose="020F0302020204030204" pitchFamily="34" charset="0"/>
                <a:cs typeface="Times New Roman" panose="02020603050405020304" pitchFamily="18" charset="0"/>
              </a:rPr>
              <a:t>1. Results Review</a:t>
            </a:r>
            <a:endParaRPr lang="en-GB" sz="3200" dirty="0">
              <a:solidFill>
                <a:srgbClr val="FF0000"/>
              </a:solidFill>
            </a:endParaRPr>
          </a:p>
        </p:txBody>
      </p:sp>
      <p:sp>
        <p:nvSpPr>
          <p:cNvPr id="3" name="TextBox 2">
            <a:extLst>
              <a:ext uri="{FF2B5EF4-FFF2-40B4-BE49-F238E27FC236}">
                <a16:creationId xmlns:a16="http://schemas.microsoft.com/office/drawing/2014/main" id="{EB2EB6C4-AD90-5E89-DB72-0BD9C3C5E954}"/>
              </a:ext>
            </a:extLst>
          </p:cNvPr>
          <p:cNvSpPr txBox="1"/>
          <p:nvPr/>
        </p:nvSpPr>
        <p:spPr>
          <a:xfrm>
            <a:off x="308187" y="1501858"/>
            <a:ext cx="11575626" cy="523220"/>
          </a:xfrm>
          <a:prstGeom prst="rect">
            <a:avLst/>
          </a:prstGeom>
          <a:noFill/>
        </p:spPr>
        <p:txBody>
          <a:bodyPr wrap="square">
            <a:spAutoFit/>
          </a:bodyPr>
          <a:lstStyle/>
          <a:p>
            <a:r>
              <a:rPr lang="en-GB" sz="2800" dirty="0">
                <a:latin typeface="Arial" panose="020B0604020202020204" pitchFamily="34" charset="0"/>
              </a:rPr>
              <a:t>Trends:</a:t>
            </a:r>
          </a:p>
        </p:txBody>
      </p:sp>
      <p:pic>
        <p:nvPicPr>
          <p:cNvPr id="1028" name="Picture 4" descr="IGCSE &amp; A-level Exam Centre in Hong Kong - latest deadlines, cheapest ...">
            <a:extLst>
              <a:ext uri="{FF2B5EF4-FFF2-40B4-BE49-F238E27FC236}">
                <a16:creationId xmlns:a16="http://schemas.microsoft.com/office/drawing/2014/main" id="{77F21538-715E-4864-9E18-AE55CDCF37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2675" y="4095345"/>
            <a:ext cx="6029325" cy="2762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90791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27DA1F3-466C-4F39-8719-0BAD52C2687B}"/>
              </a:ext>
            </a:extLst>
          </p:cNvPr>
          <p:cNvSpPr txBox="1"/>
          <p:nvPr/>
        </p:nvSpPr>
        <p:spPr>
          <a:xfrm>
            <a:off x="3605134" y="343896"/>
            <a:ext cx="8586866" cy="584775"/>
          </a:xfrm>
          <a:prstGeom prst="rect">
            <a:avLst/>
          </a:prstGeom>
          <a:noFill/>
        </p:spPr>
        <p:txBody>
          <a:bodyPr wrap="square">
            <a:spAutoFit/>
          </a:bodyPr>
          <a:lstStyle/>
          <a:p>
            <a:r>
              <a:rPr lang="en-GB" sz="3200" b="1" dirty="0">
                <a:solidFill>
                  <a:srgbClr val="FF0000"/>
                </a:solidFill>
                <a:latin typeface="Calibri Light" panose="020F0302020204030204" pitchFamily="34" charset="0"/>
                <a:cs typeface="Times New Roman" panose="02020603050405020304" pitchFamily="18" charset="0"/>
              </a:rPr>
              <a:t>1. Results Review</a:t>
            </a:r>
            <a:endParaRPr lang="en-GB" sz="3200" dirty="0">
              <a:solidFill>
                <a:srgbClr val="FF0000"/>
              </a:solidFill>
            </a:endParaRPr>
          </a:p>
        </p:txBody>
      </p:sp>
      <p:sp>
        <p:nvSpPr>
          <p:cNvPr id="3" name="TextBox 2">
            <a:extLst>
              <a:ext uri="{FF2B5EF4-FFF2-40B4-BE49-F238E27FC236}">
                <a16:creationId xmlns:a16="http://schemas.microsoft.com/office/drawing/2014/main" id="{EB2EB6C4-AD90-5E89-DB72-0BD9C3C5E954}"/>
              </a:ext>
            </a:extLst>
          </p:cNvPr>
          <p:cNvSpPr txBox="1"/>
          <p:nvPr/>
        </p:nvSpPr>
        <p:spPr>
          <a:xfrm>
            <a:off x="308187" y="1501858"/>
            <a:ext cx="11575626" cy="3539430"/>
          </a:xfrm>
          <a:prstGeom prst="rect">
            <a:avLst/>
          </a:prstGeom>
          <a:noFill/>
        </p:spPr>
        <p:txBody>
          <a:bodyPr wrap="square">
            <a:spAutoFit/>
          </a:bodyPr>
          <a:lstStyle/>
          <a:p>
            <a:r>
              <a:rPr lang="en-GB" sz="2800" dirty="0">
                <a:latin typeface="Arial" panose="020B0604020202020204" pitchFamily="34" charset="0"/>
              </a:rPr>
              <a:t>Trends:</a:t>
            </a:r>
          </a:p>
          <a:p>
            <a:pPr marL="457200" indent="-457200">
              <a:buFont typeface="Arial" panose="020B0604020202020204" pitchFamily="34" charset="0"/>
              <a:buChar char="•"/>
            </a:pPr>
            <a:r>
              <a:rPr lang="en-GB" sz="2800" dirty="0">
                <a:latin typeface="Arial" panose="020B0604020202020204" pitchFamily="34" charset="0"/>
              </a:rPr>
              <a:t>What have your results indicated?</a:t>
            </a:r>
          </a:p>
          <a:p>
            <a:pPr marL="457200" indent="-457200">
              <a:buFont typeface="Arial" panose="020B0604020202020204" pitchFamily="34" charset="0"/>
              <a:buChar char="•"/>
            </a:pPr>
            <a:endParaRPr lang="en-GB" sz="2800" dirty="0">
              <a:latin typeface="Arial" panose="020B0604020202020204" pitchFamily="34" charset="0"/>
            </a:endParaRPr>
          </a:p>
          <a:p>
            <a:pPr marL="457200" indent="-457200">
              <a:buFont typeface="Arial" panose="020B0604020202020204" pitchFamily="34" charset="0"/>
              <a:buChar char="•"/>
            </a:pPr>
            <a:r>
              <a:rPr lang="en-GB" sz="2800" dirty="0">
                <a:latin typeface="Arial" panose="020B0604020202020204" pitchFamily="34" charset="0"/>
              </a:rPr>
              <a:t>What have examiners found? </a:t>
            </a:r>
          </a:p>
          <a:p>
            <a:pPr marL="457200" indent="-457200">
              <a:buFont typeface="Arial" panose="020B0604020202020204" pitchFamily="34" charset="0"/>
              <a:buChar char="•"/>
            </a:pPr>
            <a:endParaRPr lang="en-GB" sz="2800" dirty="0">
              <a:latin typeface="Arial" panose="020B0604020202020204" pitchFamily="34" charset="0"/>
            </a:endParaRPr>
          </a:p>
          <a:p>
            <a:pPr marL="457200" indent="-457200">
              <a:buFont typeface="Arial" panose="020B0604020202020204" pitchFamily="34" charset="0"/>
              <a:buChar char="•"/>
            </a:pPr>
            <a:r>
              <a:rPr lang="en-GB" sz="2800" dirty="0">
                <a:latin typeface="Arial" panose="020B0604020202020204" pitchFamily="34" charset="0"/>
              </a:rPr>
              <a:t>What have your QLAs identified? </a:t>
            </a:r>
          </a:p>
          <a:p>
            <a:pPr marL="457200" indent="-457200">
              <a:buFont typeface="Arial" panose="020B0604020202020204" pitchFamily="34" charset="0"/>
              <a:buChar char="•"/>
            </a:pPr>
            <a:endParaRPr lang="en-GB" sz="2800" dirty="0">
              <a:latin typeface="Arial" panose="020B0604020202020204" pitchFamily="34" charset="0"/>
            </a:endParaRPr>
          </a:p>
          <a:p>
            <a:pPr marL="457200" indent="-457200">
              <a:buFont typeface="Arial" panose="020B0604020202020204" pitchFamily="34" charset="0"/>
              <a:buChar char="•"/>
            </a:pPr>
            <a:r>
              <a:rPr lang="en-GB" sz="2800" dirty="0">
                <a:latin typeface="Arial" panose="020B0604020202020204" pitchFamily="34" charset="0"/>
              </a:rPr>
              <a:t>What surprises have you had? </a:t>
            </a:r>
            <a:endParaRPr lang="en-GB" sz="2800" b="1" dirty="0">
              <a:latin typeface="Arial" panose="020B0604020202020204" pitchFamily="34" charset="0"/>
            </a:endParaRPr>
          </a:p>
        </p:txBody>
      </p:sp>
      <p:pic>
        <p:nvPicPr>
          <p:cNvPr id="1026" name="Picture 2">
            <a:extLst>
              <a:ext uri="{FF2B5EF4-FFF2-40B4-BE49-F238E27FC236}">
                <a16:creationId xmlns:a16="http://schemas.microsoft.com/office/drawing/2014/main" id="{E36FDB13-80CA-D7FA-FEB7-832C33AF7327}"/>
              </a:ext>
            </a:extLst>
          </p:cNvPr>
          <p:cNvPicPr>
            <a:picLocks noChangeAspect="1" noChangeArrowheads="1"/>
          </p:cNvPicPr>
          <p:nvPr/>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8361937" y="1501858"/>
            <a:ext cx="3683773" cy="128232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GCSE &amp; A-level Exam Centre in Hong Kong - latest deadlines, cheapest ...">
            <a:extLst>
              <a:ext uri="{FF2B5EF4-FFF2-40B4-BE49-F238E27FC236}">
                <a16:creationId xmlns:a16="http://schemas.microsoft.com/office/drawing/2014/main" id="{77F21538-715E-4864-9E18-AE55CDCF37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35047" y="2905780"/>
            <a:ext cx="4010663" cy="183769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2018 Eduqas GCSE English Language Past Papers - 2021 Eduqas GCSE ...">
            <a:extLst>
              <a:ext uri="{FF2B5EF4-FFF2-40B4-BE49-F238E27FC236}">
                <a16:creationId xmlns:a16="http://schemas.microsoft.com/office/drawing/2014/main" id="{B980DFD0-1851-D784-BE9E-A1A1E114BB73}"/>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36213" y="4283657"/>
            <a:ext cx="5161334" cy="258066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5E407FE9-E0D7-A5F5-7B39-9C129CFE47D3}"/>
              </a:ext>
            </a:extLst>
          </p:cNvPr>
          <p:cNvSpPr/>
          <p:nvPr/>
        </p:nvSpPr>
        <p:spPr>
          <a:xfrm>
            <a:off x="9439141" y="103668"/>
            <a:ext cx="2498103" cy="106522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FF0000"/>
                </a:solidFill>
              </a:rPr>
              <a:t> 10 minutes discussion</a:t>
            </a:r>
          </a:p>
        </p:txBody>
      </p:sp>
    </p:spTree>
    <p:extLst>
      <p:ext uri="{BB962C8B-B14F-4D97-AF65-F5344CB8AC3E}">
        <p14:creationId xmlns:p14="http://schemas.microsoft.com/office/powerpoint/2010/main" val="4289283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2018 Eduqas GCSE English Language Past Papers - 2021 Eduqas GCSE ...">
            <a:extLst>
              <a:ext uri="{FF2B5EF4-FFF2-40B4-BE49-F238E27FC236}">
                <a16:creationId xmlns:a16="http://schemas.microsoft.com/office/drawing/2014/main" id="{B980DFD0-1851-D784-BE9E-A1A1E114BB73}"/>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47129" y="2889115"/>
            <a:ext cx="7950418" cy="397520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127DA1F3-466C-4F39-8719-0BAD52C2687B}"/>
              </a:ext>
            </a:extLst>
          </p:cNvPr>
          <p:cNvSpPr txBox="1"/>
          <p:nvPr/>
        </p:nvSpPr>
        <p:spPr>
          <a:xfrm>
            <a:off x="3605134" y="343896"/>
            <a:ext cx="8586866" cy="584775"/>
          </a:xfrm>
          <a:prstGeom prst="rect">
            <a:avLst/>
          </a:prstGeom>
          <a:noFill/>
        </p:spPr>
        <p:txBody>
          <a:bodyPr wrap="square">
            <a:spAutoFit/>
          </a:bodyPr>
          <a:lstStyle/>
          <a:p>
            <a:r>
              <a:rPr lang="en-GB" sz="3200" b="1" dirty="0">
                <a:solidFill>
                  <a:srgbClr val="FF0000"/>
                </a:solidFill>
                <a:latin typeface="Calibri Light" panose="020F0302020204030204" pitchFamily="34" charset="0"/>
                <a:cs typeface="Times New Roman" panose="02020603050405020304" pitchFamily="18" charset="0"/>
              </a:rPr>
              <a:t>1. Results Review</a:t>
            </a:r>
            <a:endParaRPr lang="en-GB" sz="3200" dirty="0">
              <a:solidFill>
                <a:srgbClr val="FF0000"/>
              </a:solidFill>
            </a:endParaRPr>
          </a:p>
        </p:txBody>
      </p:sp>
      <p:sp>
        <p:nvSpPr>
          <p:cNvPr id="3" name="TextBox 2">
            <a:extLst>
              <a:ext uri="{FF2B5EF4-FFF2-40B4-BE49-F238E27FC236}">
                <a16:creationId xmlns:a16="http://schemas.microsoft.com/office/drawing/2014/main" id="{EB2EB6C4-AD90-5E89-DB72-0BD9C3C5E954}"/>
              </a:ext>
            </a:extLst>
          </p:cNvPr>
          <p:cNvSpPr txBox="1"/>
          <p:nvPr/>
        </p:nvSpPr>
        <p:spPr>
          <a:xfrm>
            <a:off x="308187" y="1501858"/>
            <a:ext cx="11575626" cy="523220"/>
          </a:xfrm>
          <a:prstGeom prst="rect">
            <a:avLst/>
          </a:prstGeom>
          <a:noFill/>
        </p:spPr>
        <p:txBody>
          <a:bodyPr wrap="square">
            <a:spAutoFit/>
          </a:bodyPr>
          <a:lstStyle/>
          <a:p>
            <a:r>
              <a:rPr lang="en-GB" sz="2800" dirty="0">
                <a:latin typeface="Arial" panose="020B0604020202020204" pitchFamily="34" charset="0"/>
              </a:rPr>
              <a:t>Trends:</a:t>
            </a:r>
          </a:p>
        </p:txBody>
      </p:sp>
    </p:spTree>
    <p:extLst>
      <p:ext uri="{BB962C8B-B14F-4D97-AF65-F5344CB8AC3E}">
        <p14:creationId xmlns:p14="http://schemas.microsoft.com/office/powerpoint/2010/main" val="31425104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5518</TotalTime>
  <Words>1288</Words>
  <Application>Microsoft Macintosh PowerPoint</Application>
  <PresentationFormat>Widescreen</PresentationFormat>
  <Paragraphs>182</Paragraphs>
  <Slides>29</Slides>
  <Notes>1</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29</vt:i4>
      </vt:variant>
    </vt:vector>
  </HeadingPairs>
  <TitlesOfParts>
    <vt:vector size="38" baseType="lpstr">
      <vt:lpstr>Arial</vt:lpstr>
      <vt:lpstr>Calibri</vt:lpstr>
      <vt:lpstr>Calibri Light</vt:lpstr>
      <vt:lpstr>D-DIN</vt:lpstr>
      <vt:lpstr>Wingdings</vt:lpstr>
      <vt:lpstr>3_Custom Design</vt:lpstr>
      <vt:lpstr>Custom Design</vt:lpstr>
      <vt:lpstr>1_Custom Design</vt:lpstr>
      <vt:lpstr>2_Custom Design</vt:lpstr>
      <vt:lpstr>Bolton English Hub </vt:lpstr>
      <vt:lpstr>PowerPoint Presentation</vt:lpstr>
      <vt:lpstr>Bolton English Hub Tuesday 4th July 2023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Michelle Howard</cp:lastModifiedBy>
  <cp:revision>27</cp:revision>
  <cp:lastPrinted>2023-01-17T07:23:18Z</cp:lastPrinted>
  <dcterms:created xsi:type="dcterms:W3CDTF">2018-11-23T10:59:08Z</dcterms:created>
  <dcterms:modified xsi:type="dcterms:W3CDTF">2023-10-06T12:30:59Z</dcterms:modified>
</cp:coreProperties>
</file>