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60" r:id="rId2"/>
    <p:sldMasterId id="2147483661" r:id="rId3"/>
    <p:sldMasterId id="2147483662" r:id="rId4"/>
  </p:sldMasterIdLst>
  <p:notesMasterIdLst>
    <p:notesMasterId r:id="rId29"/>
  </p:notesMasterIdLst>
  <p:sldIdLst>
    <p:sldId id="256" r:id="rId5"/>
    <p:sldId id="264" r:id="rId6"/>
    <p:sldId id="279" r:id="rId7"/>
    <p:sldId id="352" r:id="rId8"/>
    <p:sldId id="346" r:id="rId9"/>
    <p:sldId id="348" r:id="rId10"/>
    <p:sldId id="347" r:id="rId11"/>
    <p:sldId id="349" r:id="rId12"/>
    <p:sldId id="281" r:id="rId13"/>
    <p:sldId id="350" r:id="rId14"/>
    <p:sldId id="317" r:id="rId15"/>
    <p:sldId id="351" r:id="rId16"/>
    <p:sldId id="258" r:id="rId17"/>
    <p:sldId id="271" r:id="rId18"/>
    <p:sldId id="260" r:id="rId19"/>
    <p:sldId id="321" r:id="rId20"/>
    <p:sldId id="312" r:id="rId21"/>
    <p:sldId id="320" r:id="rId22"/>
    <p:sldId id="353" r:id="rId23"/>
    <p:sldId id="316" r:id="rId24"/>
    <p:sldId id="309" r:id="rId25"/>
    <p:sldId id="308" r:id="rId26"/>
    <p:sldId id="307" r:id="rId27"/>
    <p:sldId id="306" r:id="rId28"/>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EE"/>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18CC91-7804-4769-B310-2C4907E22F57}" v="2" dt="2023-07-13T07:08:34.6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5"/>
    <p:restoredTop sz="94674"/>
  </p:normalViewPr>
  <p:slideViewPr>
    <p:cSldViewPr snapToGrid="0" snapToObjects="1">
      <p:cViewPr varScale="1">
        <p:scale>
          <a:sx n="79" d="100"/>
          <a:sy n="79" d="100"/>
        </p:scale>
        <p:origin x="1138" y="7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Hayes" userId="e5b4ae30-04a9-4b2a-b11a-12f4f2e69248" providerId="ADAL" clId="{7CCA7AF3-394D-44E0-9104-A26448304335}"/>
    <pc:docChg chg="undo custSel addSld delSld modSld sldOrd">
      <pc:chgData name="Lucy Hayes" userId="e5b4ae30-04a9-4b2a-b11a-12f4f2e69248" providerId="ADAL" clId="{7CCA7AF3-394D-44E0-9104-A26448304335}" dt="2023-06-30T10:03:45.565" v="2081" actId="403"/>
      <pc:docMkLst>
        <pc:docMk/>
      </pc:docMkLst>
      <pc:sldChg chg="del">
        <pc:chgData name="Lucy Hayes" userId="e5b4ae30-04a9-4b2a-b11a-12f4f2e69248" providerId="ADAL" clId="{7CCA7AF3-394D-44E0-9104-A26448304335}" dt="2023-06-30T08:35:45.419" v="1" actId="47"/>
        <pc:sldMkLst>
          <pc:docMk/>
          <pc:sldMk cId="2029678972" sldId="259"/>
        </pc:sldMkLst>
      </pc:sldChg>
      <pc:sldChg chg="del">
        <pc:chgData name="Lucy Hayes" userId="e5b4ae30-04a9-4b2a-b11a-12f4f2e69248" providerId="ADAL" clId="{7CCA7AF3-394D-44E0-9104-A26448304335}" dt="2023-06-30T09:51:52.760" v="1690" actId="47"/>
        <pc:sldMkLst>
          <pc:docMk/>
          <pc:sldMk cId="0" sldId="263"/>
        </pc:sldMkLst>
      </pc:sldChg>
      <pc:sldChg chg="modSp mod">
        <pc:chgData name="Lucy Hayes" userId="e5b4ae30-04a9-4b2a-b11a-12f4f2e69248" providerId="ADAL" clId="{7CCA7AF3-394D-44E0-9104-A26448304335}" dt="2023-06-30T08:35:43.940" v="0" actId="1076"/>
        <pc:sldMkLst>
          <pc:docMk/>
          <pc:sldMk cId="1963974888" sldId="264"/>
        </pc:sldMkLst>
        <pc:spChg chg="mod">
          <ac:chgData name="Lucy Hayes" userId="e5b4ae30-04a9-4b2a-b11a-12f4f2e69248" providerId="ADAL" clId="{7CCA7AF3-394D-44E0-9104-A26448304335}" dt="2023-06-30T08:35:43.940" v="0" actId="1076"/>
          <ac:spMkLst>
            <pc:docMk/>
            <pc:sldMk cId="1963974888" sldId="264"/>
            <ac:spMk id="2" creationId="{00000000-0000-0000-0000-000000000000}"/>
          </ac:spMkLst>
        </pc:spChg>
      </pc:sldChg>
      <pc:sldChg chg="del">
        <pc:chgData name="Lucy Hayes" userId="e5b4ae30-04a9-4b2a-b11a-12f4f2e69248" providerId="ADAL" clId="{7CCA7AF3-394D-44E0-9104-A26448304335}" dt="2023-06-30T09:51:52.760" v="1690" actId="47"/>
        <pc:sldMkLst>
          <pc:docMk/>
          <pc:sldMk cId="0" sldId="267"/>
        </pc:sldMkLst>
      </pc:sldChg>
      <pc:sldChg chg="delSp del mod">
        <pc:chgData name="Lucy Hayes" userId="e5b4ae30-04a9-4b2a-b11a-12f4f2e69248" providerId="ADAL" clId="{7CCA7AF3-394D-44E0-9104-A26448304335}" dt="2023-06-30T09:51:52.760" v="1690" actId="47"/>
        <pc:sldMkLst>
          <pc:docMk/>
          <pc:sldMk cId="0" sldId="268"/>
        </pc:sldMkLst>
        <pc:spChg chg="del">
          <ac:chgData name="Lucy Hayes" userId="e5b4ae30-04a9-4b2a-b11a-12f4f2e69248" providerId="ADAL" clId="{7CCA7AF3-394D-44E0-9104-A26448304335}" dt="2023-06-30T09:35:42.277" v="499" actId="478"/>
          <ac:spMkLst>
            <pc:docMk/>
            <pc:sldMk cId="0" sldId="268"/>
            <ac:spMk id="314" creationId="{00000000-0000-0000-0000-000000000000}"/>
          </ac:spMkLst>
        </pc:spChg>
      </pc:sldChg>
      <pc:sldChg chg="del">
        <pc:chgData name="Lucy Hayes" userId="e5b4ae30-04a9-4b2a-b11a-12f4f2e69248" providerId="ADAL" clId="{7CCA7AF3-394D-44E0-9104-A26448304335}" dt="2023-06-30T09:51:52.760" v="1690" actId="47"/>
        <pc:sldMkLst>
          <pc:docMk/>
          <pc:sldMk cId="0" sldId="269"/>
        </pc:sldMkLst>
      </pc:sldChg>
      <pc:sldChg chg="del">
        <pc:chgData name="Lucy Hayes" userId="e5b4ae30-04a9-4b2a-b11a-12f4f2e69248" providerId="ADAL" clId="{7CCA7AF3-394D-44E0-9104-A26448304335}" dt="2023-06-30T09:51:52.760" v="1690" actId="47"/>
        <pc:sldMkLst>
          <pc:docMk/>
          <pc:sldMk cId="0" sldId="270"/>
        </pc:sldMkLst>
      </pc:sldChg>
      <pc:sldChg chg="del">
        <pc:chgData name="Lucy Hayes" userId="e5b4ae30-04a9-4b2a-b11a-12f4f2e69248" providerId="ADAL" clId="{7CCA7AF3-394D-44E0-9104-A26448304335}" dt="2023-06-30T09:51:52.760" v="1690" actId="47"/>
        <pc:sldMkLst>
          <pc:docMk/>
          <pc:sldMk cId="0" sldId="272"/>
        </pc:sldMkLst>
      </pc:sldChg>
      <pc:sldChg chg="del">
        <pc:chgData name="Lucy Hayes" userId="e5b4ae30-04a9-4b2a-b11a-12f4f2e69248" providerId="ADAL" clId="{7CCA7AF3-394D-44E0-9104-A26448304335}" dt="2023-06-30T09:51:52.760" v="1690" actId="47"/>
        <pc:sldMkLst>
          <pc:docMk/>
          <pc:sldMk cId="0" sldId="273"/>
        </pc:sldMkLst>
      </pc:sldChg>
      <pc:sldChg chg="del">
        <pc:chgData name="Lucy Hayes" userId="e5b4ae30-04a9-4b2a-b11a-12f4f2e69248" providerId="ADAL" clId="{7CCA7AF3-394D-44E0-9104-A26448304335}" dt="2023-06-30T09:51:52.760" v="1690" actId="47"/>
        <pc:sldMkLst>
          <pc:docMk/>
          <pc:sldMk cId="0" sldId="274"/>
        </pc:sldMkLst>
      </pc:sldChg>
      <pc:sldChg chg="addSp delSp modSp mod modAnim">
        <pc:chgData name="Lucy Hayes" userId="e5b4ae30-04a9-4b2a-b11a-12f4f2e69248" providerId="ADAL" clId="{7CCA7AF3-394D-44E0-9104-A26448304335}" dt="2023-06-30T09:35:07.804" v="498"/>
        <pc:sldMkLst>
          <pc:docMk/>
          <pc:sldMk cId="426055114" sldId="279"/>
        </pc:sldMkLst>
        <pc:spChg chg="add mod">
          <ac:chgData name="Lucy Hayes" userId="e5b4ae30-04a9-4b2a-b11a-12f4f2e69248" providerId="ADAL" clId="{7CCA7AF3-394D-44E0-9104-A26448304335}" dt="2023-06-30T09:33:36.810" v="485" actId="403"/>
          <ac:spMkLst>
            <pc:docMk/>
            <pc:sldMk cId="426055114" sldId="279"/>
            <ac:spMk id="2" creationId="{1443C61F-693E-A98D-C4F5-BD580852EA12}"/>
          </ac:spMkLst>
        </pc:spChg>
        <pc:spChg chg="del mod">
          <ac:chgData name="Lucy Hayes" userId="e5b4ae30-04a9-4b2a-b11a-12f4f2e69248" providerId="ADAL" clId="{7CCA7AF3-394D-44E0-9104-A26448304335}" dt="2023-06-30T08:41:26.681" v="90" actId="478"/>
          <ac:spMkLst>
            <pc:docMk/>
            <pc:sldMk cId="426055114" sldId="279"/>
            <ac:spMk id="3" creationId="{00000000-0000-0000-0000-000000000000}"/>
          </ac:spMkLst>
        </pc:spChg>
        <pc:spChg chg="del">
          <ac:chgData name="Lucy Hayes" userId="e5b4ae30-04a9-4b2a-b11a-12f4f2e69248" providerId="ADAL" clId="{7CCA7AF3-394D-44E0-9104-A26448304335}" dt="2023-06-30T08:41:24.242" v="89" actId="478"/>
          <ac:spMkLst>
            <pc:docMk/>
            <pc:sldMk cId="426055114" sldId="279"/>
            <ac:spMk id="4" creationId="{21A3F4FC-5324-E423-A132-D945BAD51575}"/>
          </ac:spMkLst>
        </pc:spChg>
        <pc:spChg chg="add mod">
          <ac:chgData name="Lucy Hayes" userId="e5b4ae30-04a9-4b2a-b11a-12f4f2e69248" providerId="ADAL" clId="{7CCA7AF3-394D-44E0-9104-A26448304335}" dt="2023-06-30T09:33:26.295" v="481" actId="403"/>
          <ac:spMkLst>
            <pc:docMk/>
            <pc:sldMk cId="426055114" sldId="279"/>
            <ac:spMk id="5" creationId="{12807F40-8D7E-6D63-7170-2FA3F69D924F}"/>
          </ac:spMkLst>
        </pc:spChg>
        <pc:spChg chg="add mod">
          <ac:chgData name="Lucy Hayes" userId="e5b4ae30-04a9-4b2a-b11a-12f4f2e69248" providerId="ADAL" clId="{7CCA7AF3-394D-44E0-9104-A26448304335}" dt="2023-06-30T09:33:32.835" v="483" actId="313"/>
          <ac:spMkLst>
            <pc:docMk/>
            <pc:sldMk cId="426055114" sldId="279"/>
            <ac:spMk id="6" creationId="{029DBFBD-6056-A069-81B0-A480D9F5AD31}"/>
          </ac:spMkLst>
        </pc:spChg>
        <pc:spChg chg="add del mod">
          <ac:chgData name="Lucy Hayes" userId="e5b4ae30-04a9-4b2a-b11a-12f4f2e69248" providerId="ADAL" clId="{7CCA7AF3-394D-44E0-9104-A26448304335}" dt="2023-06-30T08:41:22.530" v="88" actId="478"/>
          <ac:spMkLst>
            <pc:docMk/>
            <pc:sldMk cId="426055114" sldId="279"/>
            <ac:spMk id="7" creationId="{127DA1F3-466C-4F39-8719-0BAD52C2687B}"/>
          </ac:spMkLst>
        </pc:spChg>
        <pc:spChg chg="add mod">
          <ac:chgData name="Lucy Hayes" userId="e5b4ae30-04a9-4b2a-b11a-12f4f2e69248" providerId="ADAL" clId="{7CCA7AF3-394D-44E0-9104-A26448304335}" dt="2023-06-30T09:33:26.295" v="481" actId="403"/>
          <ac:spMkLst>
            <pc:docMk/>
            <pc:sldMk cId="426055114" sldId="279"/>
            <ac:spMk id="8" creationId="{26037E70-DF0B-429F-8EEE-AAA4BACA7E9B}"/>
          </ac:spMkLst>
        </pc:spChg>
        <pc:spChg chg="add mod">
          <ac:chgData name="Lucy Hayes" userId="e5b4ae30-04a9-4b2a-b11a-12f4f2e69248" providerId="ADAL" clId="{7CCA7AF3-394D-44E0-9104-A26448304335}" dt="2023-06-30T09:33:26.295" v="481" actId="403"/>
          <ac:spMkLst>
            <pc:docMk/>
            <pc:sldMk cId="426055114" sldId="279"/>
            <ac:spMk id="9" creationId="{B41C0FA0-C98F-6AAB-A2AC-1325D91651B7}"/>
          </ac:spMkLst>
        </pc:spChg>
        <pc:spChg chg="add mod">
          <ac:chgData name="Lucy Hayes" userId="e5b4ae30-04a9-4b2a-b11a-12f4f2e69248" providerId="ADAL" clId="{7CCA7AF3-394D-44E0-9104-A26448304335}" dt="2023-06-30T09:33:26.295" v="481" actId="403"/>
          <ac:spMkLst>
            <pc:docMk/>
            <pc:sldMk cId="426055114" sldId="279"/>
            <ac:spMk id="10" creationId="{387990B4-59E8-47C1-4A0B-05DC142E0255}"/>
          </ac:spMkLst>
        </pc:spChg>
        <pc:spChg chg="add mod">
          <ac:chgData name="Lucy Hayes" userId="e5b4ae30-04a9-4b2a-b11a-12f4f2e69248" providerId="ADAL" clId="{7CCA7AF3-394D-44E0-9104-A26448304335}" dt="2023-06-30T09:34:24.707" v="493" actId="20577"/>
          <ac:spMkLst>
            <pc:docMk/>
            <pc:sldMk cId="426055114" sldId="279"/>
            <ac:spMk id="11" creationId="{1E8F2F3A-209C-A832-2B93-A6045B08DE9D}"/>
          </ac:spMkLst>
        </pc:spChg>
        <pc:spChg chg="add mod">
          <ac:chgData name="Lucy Hayes" userId="e5b4ae30-04a9-4b2a-b11a-12f4f2e69248" providerId="ADAL" clId="{7CCA7AF3-394D-44E0-9104-A26448304335}" dt="2023-06-30T09:33:26.295" v="481" actId="403"/>
          <ac:spMkLst>
            <pc:docMk/>
            <pc:sldMk cId="426055114" sldId="279"/>
            <ac:spMk id="12" creationId="{53AF4D28-D00C-FA00-0B74-2D4F8D7B51FC}"/>
          </ac:spMkLst>
        </pc:spChg>
        <pc:spChg chg="add mod">
          <ac:chgData name="Lucy Hayes" userId="e5b4ae30-04a9-4b2a-b11a-12f4f2e69248" providerId="ADAL" clId="{7CCA7AF3-394D-44E0-9104-A26448304335}" dt="2023-06-30T09:33:26.295" v="481" actId="403"/>
          <ac:spMkLst>
            <pc:docMk/>
            <pc:sldMk cId="426055114" sldId="279"/>
            <ac:spMk id="13" creationId="{BE719FB2-87A2-1377-6727-30E12B5E6ACA}"/>
          </ac:spMkLst>
        </pc:spChg>
        <pc:spChg chg="add mod">
          <ac:chgData name="Lucy Hayes" userId="e5b4ae30-04a9-4b2a-b11a-12f4f2e69248" providerId="ADAL" clId="{7CCA7AF3-394D-44E0-9104-A26448304335}" dt="2023-06-30T09:34:09.083" v="490" actId="207"/>
          <ac:spMkLst>
            <pc:docMk/>
            <pc:sldMk cId="426055114" sldId="279"/>
            <ac:spMk id="14" creationId="{F942BA46-1DA0-DEE4-043A-647E152F7716}"/>
          </ac:spMkLst>
        </pc:spChg>
        <pc:spChg chg="add mod">
          <ac:chgData name="Lucy Hayes" userId="e5b4ae30-04a9-4b2a-b11a-12f4f2e69248" providerId="ADAL" clId="{7CCA7AF3-394D-44E0-9104-A26448304335}" dt="2023-06-30T09:35:05.107" v="497" actId="13822"/>
          <ac:spMkLst>
            <pc:docMk/>
            <pc:sldMk cId="426055114" sldId="279"/>
            <ac:spMk id="15" creationId="{0C21E20E-090B-1CB2-76CA-125E03F92E1B}"/>
          </ac:spMkLst>
        </pc:spChg>
      </pc:sldChg>
      <pc:sldChg chg="addSp delSp modSp mod">
        <pc:chgData name="Lucy Hayes" userId="e5b4ae30-04a9-4b2a-b11a-12f4f2e69248" providerId="ADAL" clId="{7CCA7AF3-394D-44E0-9104-A26448304335}" dt="2023-06-30T10:03:45.565" v="2081" actId="403"/>
        <pc:sldMkLst>
          <pc:docMk/>
          <pc:sldMk cId="859821565" sldId="281"/>
        </pc:sldMkLst>
        <pc:spChg chg="del">
          <ac:chgData name="Lucy Hayes" userId="e5b4ae30-04a9-4b2a-b11a-12f4f2e69248" providerId="ADAL" clId="{7CCA7AF3-394D-44E0-9104-A26448304335}" dt="2023-06-30T09:52:22.910" v="1740" actId="478"/>
          <ac:spMkLst>
            <pc:docMk/>
            <pc:sldMk cId="859821565" sldId="281"/>
            <ac:spMk id="2" creationId="{9E031C12-09A3-AB02-B459-1A7CF7FECC17}"/>
          </ac:spMkLst>
        </pc:spChg>
        <pc:spChg chg="add mod">
          <ac:chgData name="Lucy Hayes" userId="e5b4ae30-04a9-4b2a-b11a-12f4f2e69248" providerId="ADAL" clId="{7CCA7AF3-394D-44E0-9104-A26448304335}" dt="2023-06-30T10:03:45.565" v="2081" actId="403"/>
          <ac:spMkLst>
            <pc:docMk/>
            <pc:sldMk cId="859821565" sldId="281"/>
            <ac:spMk id="3" creationId="{DBDE4E87-63A4-F858-BB7C-74B12FF6B04C}"/>
          </ac:spMkLst>
        </pc:spChg>
        <pc:spChg chg="mod">
          <ac:chgData name="Lucy Hayes" userId="e5b4ae30-04a9-4b2a-b11a-12f4f2e69248" providerId="ADAL" clId="{7CCA7AF3-394D-44E0-9104-A26448304335}" dt="2023-06-30T09:52:19.721" v="1739" actId="20577"/>
          <ac:spMkLst>
            <pc:docMk/>
            <pc:sldMk cId="859821565" sldId="281"/>
            <ac:spMk id="7" creationId="{127DA1F3-466C-4F39-8719-0BAD52C2687B}"/>
          </ac:spMkLst>
        </pc:spChg>
      </pc:sldChg>
      <pc:sldChg chg="del">
        <pc:chgData name="Lucy Hayes" userId="e5b4ae30-04a9-4b2a-b11a-12f4f2e69248" providerId="ADAL" clId="{7CCA7AF3-394D-44E0-9104-A26448304335}" dt="2023-06-30T09:52:00.029" v="1693" actId="47"/>
        <pc:sldMkLst>
          <pc:docMk/>
          <pc:sldMk cId="0" sldId="283"/>
        </pc:sldMkLst>
      </pc:sldChg>
      <pc:sldChg chg="del">
        <pc:chgData name="Lucy Hayes" userId="e5b4ae30-04a9-4b2a-b11a-12f4f2e69248" providerId="ADAL" clId="{7CCA7AF3-394D-44E0-9104-A26448304335}" dt="2023-06-30T09:52:01.002" v="1694" actId="47"/>
        <pc:sldMkLst>
          <pc:docMk/>
          <pc:sldMk cId="0" sldId="284"/>
        </pc:sldMkLst>
      </pc:sldChg>
      <pc:sldChg chg="del">
        <pc:chgData name="Lucy Hayes" userId="e5b4ae30-04a9-4b2a-b11a-12f4f2e69248" providerId="ADAL" clId="{7CCA7AF3-394D-44E0-9104-A26448304335}" dt="2023-06-30T09:52:06.460" v="1697" actId="47"/>
        <pc:sldMkLst>
          <pc:docMk/>
          <pc:sldMk cId="2787514375" sldId="323"/>
        </pc:sldMkLst>
      </pc:sldChg>
      <pc:sldChg chg="del">
        <pc:chgData name="Lucy Hayes" userId="e5b4ae30-04a9-4b2a-b11a-12f4f2e69248" providerId="ADAL" clId="{7CCA7AF3-394D-44E0-9104-A26448304335}" dt="2023-06-30T09:52:04.410" v="1695" actId="47"/>
        <pc:sldMkLst>
          <pc:docMk/>
          <pc:sldMk cId="3855525793" sldId="326"/>
        </pc:sldMkLst>
      </pc:sldChg>
      <pc:sldChg chg="del">
        <pc:chgData name="Lucy Hayes" userId="e5b4ae30-04a9-4b2a-b11a-12f4f2e69248" providerId="ADAL" clId="{7CCA7AF3-394D-44E0-9104-A26448304335}" dt="2023-06-30T09:52:05.429" v="1696" actId="47"/>
        <pc:sldMkLst>
          <pc:docMk/>
          <pc:sldMk cId="3766608820" sldId="327"/>
        </pc:sldMkLst>
      </pc:sldChg>
      <pc:sldChg chg="del">
        <pc:chgData name="Lucy Hayes" userId="e5b4ae30-04a9-4b2a-b11a-12f4f2e69248" providerId="ADAL" clId="{7CCA7AF3-394D-44E0-9104-A26448304335}" dt="2023-06-30T09:51:52.760" v="1690" actId="47"/>
        <pc:sldMkLst>
          <pc:docMk/>
          <pc:sldMk cId="0" sldId="333"/>
        </pc:sldMkLst>
      </pc:sldChg>
      <pc:sldChg chg="del">
        <pc:chgData name="Lucy Hayes" userId="e5b4ae30-04a9-4b2a-b11a-12f4f2e69248" providerId="ADAL" clId="{7CCA7AF3-394D-44E0-9104-A26448304335}" dt="2023-06-30T09:51:52.760" v="1690" actId="47"/>
        <pc:sldMkLst>
          <pc:docMk/>
          <pc:sldMk cId="0" sldId="334"/>
        </pc:sldMkLst>
      </pc:sldChg>
      <pc:sldChg chg="del">
        <pc:chgData name="Lucy Hayes" userId="e5b4ae30-04a9-4b2a-b11a-12f4f2e69248" providerId="ADAL" clId="{7CCA7AF3-394D-44E0-9104-A26448304335}" dt="2023-06-30T09:51:52.760" v="1690" actId="47"/>
        <pc:sldMkLst>
          <pc:docMk/>
          <pc:sldMk cId="0" sldId="335"/>
        </pc:sldMkLst>
      </pc:sldChg>
      <pc:sldChg chg="del">
        <pc:chgData name="Lucy Hayes" userId="e5b4ae30-04a9-4b2a-b11a-12f4f2e69248" providerId="ADAL" clId="{7CCA7AF3-394D-44E0-9104-A26448304335}" dt="2023-06-30T09:51:52.760" v="1690" actId="47"/>
        <pc:sldMkLst>
          <pc:docMk/>
          <pc:sldMk cId="0" sldId="336"/>
        </pc:sldMkLst>
      </pc:sldChg>
      <pc:sldChg chg="del">
        <pc:chgData name="Lucy Hayes" userId="e5b4ae30-04a9-4b2a-b11a-12f4f2e69248" providerId="ADAL" clId="{7CCA7AF3-394D-44E0-9104-A26448304335}" dt="2023-06-30T09:51:52.760" v="1690" actId="47"/>
        <pc:sldMkLst>
          <pc:docMk/>
          <pc:sldMk cId="0" sldId="337"/>
        </pc:sldMkLst>
      </pc:sldChg>
      <pc:sldChg chg="del">
        <pc:chgData name="Lucy Hayes" userId="e5b4ae30-04a9-4b2a-b11a-12f4f2e69248" providerId="ADAL" clId="{7CCA7AF3-394D-44E0-9104-A26448304335}" dt="2023-06-30T09:51:52.760" v="1690" actId="47"/>
        <pc:sldMkLst>
          <pc:docMk/>
          <pc:sldMk cId="0" sldId="338"/>
        </pc:sldMkLst>
      </pc:sldChg>
      <pc:sldChg chg="del">
        <pc:chgData name="Lucy Hayes" userId="e5b4ae30-04a9-4b2a-b11a-12f4f2e69248" providerId="ADAL" clId="{7CCA7AF3-394D-44E0-9104-A26448304335}" dt="2023-06-30T09:51:52.760" v="1690" actId="47"/>
        <pc:sldMkLst>
          <pc:docMk/>
          <pc:sldMk cId="0" sldId="339"/>
        </pc:sldMkLst>
      </pc:sldChg>
      <pc:sldChg chg="del">
        <pc:chgData name="Lucy Hayes" userId="e5b4ae30-04a9-4b2a-b11a-12f4f2e69248" providerId="ADAL" clId="{7CCA7AF3-394D-44E0-9104-A26448304335}" dt="2023-06-30T09:51:52.760" v="1690" actId="47"/>
        <pc:sldMkLst>
          <pc:docMk/>
          <pc:sldMk cId="0" sldId="340"/>
        </pc:sldMkLst>
      </pc:sldChg>
      <pc:sldChg chg="del">
        <pc:chgData name="Lucy Hayes" userId="e5b4ae30-04a9-4b2a-b11a-12f4f2e69248" providerId="ADAL" clId="{7CCA7AF3-394D-44E0-9104-A26448304335}" dt="2023-06-30T09:51:52.760" v="1690" actId="47"/>
        <pc:sldMkLst>
          <pc:docMk/>
          <pc:sldMk cId="0" sldId="341"/>
        </pc:sldMkLst>
      </pc:sldChg>
      <pc:sldChg chg="del">
        <pc:chgData name="Lucy Hayes" userId="e5b4ae30-04a9-4b2a-b11a-12f4f2e69248" providerId="ADAL" clId="{7CCA7AF3-394D-44E0-9104-A26448304335}" dt="2023-06-30T09:51:57.423" v="1691" actId="47"/>
        <pc:sldMkLst>
          <pc:docMk/>
          <pc:sldMk cId="0" sldId="342"/>
        </pc:sldMkLst>
      </pc:sldChg>
      <pc:sldChg chg="del">
        <pc:chgData name="Lucy Hayes" userId="e5b4ae30-04a9-4b2a-b11a-12f4f2e69248" providerId="ADAL" clId="{7CCA7AF3-394D-44E0-9104-A26448304335}" dt="2023-06-30T09:51:57.423" v="1691" actId="47"/>
        <pc:sldMkLst>
          <pc:docMk/>
          <pc:sldMk cId="0" sldId="343"/>
        </pc:sldMkLst>
      </pc:sldChg>
      <pc:sldChg chg="del">
        <pc:chgData name="Lucy Hayes" userId="e5b4ae30-04a9-4b2a-b11a-12f4f2e69248" providerId="ADAL" clId="{7CCA7AF3-394D-44E0-9104-A26448304335}" dt="2023-06-30T09:51:57.423" v="1691" actId="47"/>
        <pc:sldMkLst>
          <pc:docMk/>
          <pc:sldMk cId="0" sldId="344"/>
        </pc:sldMkLst>
      </pc:sldChg>
      <pc:sldChg chg="del">
        <pc:chgData name="Lucy Hayes" userId="e5b4ae30-04a9-4b2a-b11a-12f4f2e69248" providerId="ADAL" clId="{7CCA7AF3-394D-44E0-9104-A26448304335}" dt="2023-06-30T09:51:59.153" v="1692" actId="47"/>
        <pc:sldMkLst>
          <pc:docMk/>
          <pc:sldMk cId="0" sldId="345"/>
        </pc:sldMkLst>
      </pc:sldChg>
      <pc:sldChg chg="addSp delSp modSp add mod">
        <pc:chgData name="Lucy Hayes" userId="e5b4ae30-04a9-4b2a-b11a-12f4f2e69248" providerId="ADAL" clId="{7CCA7AF3-394D-44E0-9104-A26448304335}" dt="2023-06-30T09:35:51.523" v="502" actId="478"/>
        <pc:sldMkLst>
          <pc:docMk/>
          <pc:sldMk cId="134736819" sldId="346"/>
        </pc:sldMkLst>
        <pc:spChg chg="del">
          <ac:chgData name="Lucy Hayes" userId="e5b4ae30-04a9-4b2a-b11a-12f4f2e69248" providerId="ADAL" clId="{7CCA7AF3-394D-44E0-9104-A26448304335}" dt="2023-06-30T09:35:51.523" v="502" actId="478"/>
          <ac:spMkLst>
            <pc:docMk/>
            <pc:sldMk cId="134736819" sldId="346"/>
            <ac:spMk id="4" creationId="{21A3F4FC-5324-E423-A132-D945BAD51575}"/>
          </ac:spMkLst>
        </pc:spChg>
        <pc:picChg chg="add mod">
          <ac:chgData name="Lucy Hayes" userId="e5b4ae30-04a9-4b2a-b11a-12f4f2e69248" providerId="ADAL" clId="{7CCA7AF3-394D-44E0-9104-A26448304335}" dt="2023-06-30T09:35:50.050" v="501" actId="1076"/>
          <ac:picMkLst>
            <pc:docMk/>
            <pc:sldMk cId="134736819" sldId="346"/>
            <ac:picMk id="2" creationId="{61167EE8-F97C-5CD1-BE03-F5D46B72F5EA}"/>
          </ac:picMkLst>
        </pc:picChg>
        <pc:picChg chg="add mod">
          <ac:chgData name="Lucy Hayes" userId="e5b4ae30-04a9-4b2a-b11a-12f4f2e69248" providerId="ADAL" clId="{7CCA7AF3-394D-44E0-9104-A26448304335}" dt="2023-06-30T09:35:50.050" v="501" actId="1076"/>
          <ac:picMkLst>
            <pc:docMk/>
            <pc:sldMk cId="134736819" sldId="346"/>
            <ac:picMk id="5" creationId="{8848E5D1-2F86-768F-8397-3B04D0E09588}"/>
          </ac:picMkLst>
        </pc:picChg>
      </pc:sldChg>
      <pc:sldChg chg="addSp delSp modSp add mod">
        <pc:chgData name="Lucy Hayes" userId="e5b4ae30-04a9-4b2a-b11a-12f4f2e69248" providerId="ADAL" clId="{7CCA7AF3-394D-44E0-9104-A26448304335}" dt="2023-06-30T09:40:25.615" v="609" actId="113"/>
        <pc:sldMkLst>
          <pc:docMk/>
          <pc:sldMk cId="686745745" sldId="347"/>
        </pc:sldMkLst>
        <pc:spChg chg="del mod">
          <ac:chgData name="Lucy Hayes" userId="e5b4ae30-04a9-4b2a-b11a-12f4f2e69248" providerId="ADAL" clId="{7CCA7AF3-394D-44E0-9104-A26448304335}" dt="2023-06-30T09:37:48.028" v="592" actId="478"/>
          <ac:spMkLst>
            <pc:docMk/>
            <pc:sldMk cId="686745745" sldId="347"/>
            <ac:spMk id="3" creationId="{00000000-0000-0000-0000-000000000000}"/>
          </ac:spMkLst>
        </pc:spChg>
        <pc:spChg chg="add del">
          <ac:chgData name="Lucy Hayes" userId="e5b4ae30-04a9-4b2a-b11a-12f4f2e69248" providerId="ADAL" clId="{7CCA7AF3-394D-44E0-9104-A26448304335}" dt="2023-06-30T09:36:28.715" v="538" actId="22"/>
          <ac:spMkLst>
            <pc:docMk/>
            <pc:sldMk cId="686745745" sldId="347"/>
            <ac:spMk id="6" creationId="{FA047FBF-13D1-75FB-8809-7213CEA7C5A0}"/>
          </ac:spMkLst>
        </pc:spChg>
        <pc:spChg chg="mod">
          <ac:chgData name="Lucy Hayes" userId="e5b4ae30-04a9-4b2a-b11a-12f4f2e69248" providerId="ADAL" clId="{7CCA7AF3-394D-44E0-9104-A26448304335}" dt="2023-06-30T09:37:46.242" v="591" actId="207"/>
          <ac:spMkLst>
            <pc:docMk/>
            <pc:sldMk cId="686745745" sldId="347"/>
            <ac:spMk id="7" creationId="{127DA1F3-466C-4F39-8719-0BAD52C2687B}"/>
          </ac:spMkLst>
        </pc:spChg>
        <pc:spChg chg="add mod">
          <ac:chgData name="Lucy Hayes" userId="e5b4ae30-04a9-4b2a-b11a-12f4f2e69248" providerId="ADAL" clId="{7CCA7AF3-394D-44E0-9104-A26448304335}" dt="2023-06-30T09:38:30.354" v="593" actId="1076"/>
          <ac:spMkLst>
            <pc:docMk/>
            <pc:sldMk cId="686745745" sldId="347"/>
            <ac:spMk id="8" creationId="{DFF7EFB7-ECB2-8284-E8F7-ED7027B54B02}"/>
          </ac:spMkLst>
        </pc:spChg>
        <pc:spChg chg="add mod">
          <ac:chgData name="Lucy Hayes" userId="e5b4ae30-04a9-4b2a-b11a-12f4f2e69248" providerId="ADAL" clId="{7CCA7AF3-394D-44E0-9104-A26448304335}" dt="2023-06-30T09:38:30.354" v="593" actId="1076"/>
          <ac:spMkLst>
            <pc:docMk/>
            <pc:sldMk cId="686745745" sldId="347"/>
            <ac:spMk id="9" creationId="{E43D0790-4EBE-47A6-809B-092C73645844}"/>
          </ac:spMkLst>
        </pc:spChg>
        <pc:spChg chg="add mod">
          <ac:chgData name="Lucy Hayes" userId="e5b4ae30-04a9-4b2a-b11a-12f4f2e69248" providerId="ADAL" clId="{7CCA7AF3-394D-44E0-9104-A26448304335}" dt="2023-06-30T09:38:30.354" v="593" actId="1076"/>
          <ac:spMkLst>
            <pc:docMk/>
            <pc:sldMk cId="686745745" sldId="347"/>
            <ac:spMk id="10" creationId="{699A1F2E-9812-0D3C-7FF7-7818F2BC4E6C}"/>
          </ac:spMkLst>
        </pc:spChg>
        <pc:spChg chg="add mod">
          <ac:chgData name="Lucy Hayes" userId="e5b4ae30-04a9-4b2a-b11a-12f4f2e69248" providerId="ADAL" clId="{7CCA7AF3-394D-44E0-9104-A26448304335}" dt="2023-06-30T09:38:30.354" v="593" actId="1076"/>
          <ac:spMkLst>
            <pc:docMk/>
            <pc:sldMk cId="686745745" sldId="347"/>
            <ac:spMk id="11" creationId="{E3A3720B-EB66-961B-7FE9-B2ACE4A91E36}"/>
          </ac:spMkLst>
        </pc:spChg>
        <pc:spChg chg="add del mod">
          <ac:chgData name="Lucy Hayes" userId="e5b4ae30-04a9-4b2a-b11a-12f4f2e69248" providerId="ADAL" clId="{7CCA7AF3-394D-44E0-9104-A26448304335}" dt="2023-06-30T09:37:04.312" v="546"/>
          <ac:spMkLst>
            <pc:docMk/>
            <pc:sldMk cId="686745745" sldId="347"/>
            <ac:spMk id="12" creationId="{09DDF15B-5CE0-386C-5EC2-EAC7530AD052}"/>
          </ac:spMkLst>
        </pc:spChg>
        <pc:spChg chg="add del mod">
          <ac:chgData name="Lucy Hayes" userId="e5b4ae30-04a9-4b2a-b11a-12f4f2e69248" providerId="ADAL" clId="{7CCA7AF3-394D-44E0-9104-A26448304335}" dt="2023-06-30T09:37:04.312" v="546"/>
          <ac:spMkLst>
            <pc:docMk/>
            <pc:sldMk cId="686745745" sldId="347"/>
            <ac:spMk id="13" creationId="{0EB29452-7A20-1528-B39C-C9BD02D12811}"/>
          </ac:spMkLst>
        </pc:spChg>
        <pc:spChg chg="add del mod">
          <ac:chgData name="Lucy Hayes" userId="e5b4ae30-04a9-4b2a-b11a-12f4f2e69248" providerId="ADAL" clId="{7CCA7AF3-394D-44E0-9104-A26448304335}" dt="2023-06-30T09:37:04.312" v="546"/>
          <ac:spMkLst>
            <pc:docMk/>
            <pc:sldMk cId="686745745" sldId="347"/>
            <ac:spMk id="14" creationId="{1803C927-BD25-3B55-D97A-20F2F87F0058}"/>
          </ac:spMkLst>
        </pc:spChg>
        <pc:spChg chg="add del mod">
          <ac:chgData name="Lucy Hayes" userId="e5b4ae30-04a9-4b2a-b11a-12f4f2e69248" providerId="ADAL" clId="{7CCA7AF3-394D-44E0-9104-A26448304335}" dt="2023-06-30T09:37:04.312" v="546"/>
          <ac:spMkLst>
            <pc:docMk/>
            <pc:sldMk cId="686745745" sldId="347"/>
            <ac:spMk id="15" creationId="{0B734AAE-F9FF-E85D-7B87-499AFB2E4851}"/>
          </ac:spMkLst>
        </pc:spChg>
        <pc:spChg chg="add mod">
          <ac:chgData name="Lucy Hayes" userId="e5b4ae30-04a9-4b2a-b11a-12f4f2e69248" providerId="ADAL" clId="{7CCA7AF3-394D-44E0-9104-A26448304335}" dt="2023-06-30T09:40:25.615" v="609" actId="113"/>
          <ac:spMkLst>
            <pc:docMk/>
            <pc:sldMk cId="686745745" sldId="347"/>
            <ac:spMk id="17" creationId="{9F8D746A-982E-9DC9-1B2C-8AF75F186595}"/>
          </ac:spMkLst>
        </pc:spChg>
        <pc:picChg chg="del">
          <ac:chgData name="Lucy Hayes" userId="e5b4ae30-04a9-4b2a-b11a-12f4f2e69248" providerId="ADAL" clId="{7CCA7AF3-394D-44E0-9104-A26448304335}" dt="2023-06-30T09:36:27.057" v="536" actId="478"/>
          <ac:picMkLst>
            <pc:docMk/>
            <pc:sldMk cId="686745745" sldId="347"/>
            <ac:picMk id="2" creationId="{61167EE8-F97C-5CD1-BE03-F5D46B72F5EA}"/>
          </ac:picMkLst>
        </pc:picChg>
        <pc:picChg chg="del">
          <ac:chgData name="Lucy Hayes" userId="e5b4ae30-04a9-4b2a-b11a-12f4f2e69248" providerId="ADAL" clId="{7CCA7AF3-394D-44E0-9104-A26448304335}" dt="2023-06-30T09:36:27.057" v="536" actId="478"/>
          <ac:picMkLst>
            <pc:docMk/>
            <pc:sldMk cId="686745745" sldId="347"/>
            <ac:picMk id="5" creationId="{8848E5D1-2F86-768F-8397-3B04D0E09588}"/>
          </ac:picMkLst>
        </pc:picChg>
        <pc:picChg chg="add mod">
          <ac:chgData name="Lucy Hayes" userId="e5b4ae30-04a9-4b2a-b11a-12f4f2e69248" providerId="ADAL" clId="{7CCA7AF3-394D-44E0-9104-A26448304335}" dt="2023-06-30T09:40:17.900" v="607" actId="1076"/>
          <ac:picMkLst>
            <pc:docMk/>
            <pc:sldMk cId="686745745" sldId="347"/>
            <ac:picMk id="18" creationId="{6DF894CB-9B92-B88F-094C-03AC036F61B2}"/>
          </ac:picMkLst>
        </pc:picChg>
      </pc:sldChg>
      <pc:sldChg chg="addSp delSp modSp add mod ord modAnim">
        <pc:chgData name="Lucy Hayes" userId="e5b4ae30-04a9-4b2a-b11a-12f4f2e69248" providerId="ADAL" clId="{7CCA7AF3-394D-44E0-9104-A26448304335}" dt="2023-06-30T09:47:45.743" v="1260"/>
        <pc:sldMkLst>
          <pc:docMk/>
          <pc:sldMk cId="3704558187" sldId="348"/>
        </pc:sldMkLst>
        <pc:spChg chg="add mod">
          <ac:chgData name="Lucy Hayes" userId="e5b4ae30-04a9-4b2a-b11a-12f4f2e69248" providerId="ADAL" clId="{7CCA7AF3-394D-44E0-9104-A26448304335}" dt="2023-06-30T09:44:09.954" v="1068" actId="113"/>
          <ac:spMkLst>
            <pc:docMk/>
            <pc:sldMk cId="3704558187" sldId="348"/>
            <ac:spMk id="2" creationId="{293633E3-4C30-EC51-744A-589951766618}"/>
          </ac:spMkLst>
        </pc:spChg>
        <pc:spChg chg="add mod">
          <ac:chgData name="Lucy Hayes" userId="e5b4ae30-04a9-4b2a-b11a-12f4f2e69248" providerId="ADAL" clId="{7CCA7AF3-394D-44E0-9104-A26448304335}" dt="2023-06-30T09:46:10.436" v="1180" actId="1076"/>
          <ac:spMkLst>
            <pc:docMk/>
            <pc:sldMk cId="3704558187" sldId="348"/>
            <ac:spMk id="3" creationId="{8E0BB6AA-B808-7A8B-1E39-FB99B8AD44AB}"/>
          </ac:spMkLst>
        </pc:spChg>
        <pc:spChg chg="add mod">
          <ac:chgData name="Lucy Hayes" userId="e5b4ae30-04a9-4b2a-b11a-12f4f2e69248" providerId="ADAL" clId="{7CCA7AF3-394D-44E0-9104-A26448304335}" dt="2023-06-30T09:45:50.781" v="1176" actId="14100"/>
          <ac:spMkLst>
            <pc:docMk/>
            <pc:sldMk cId="3704558187" sldId="348"/>
            <ac:spMk id="4" creationId="{C701BF67-2C52-3F71-1043-5F4FA6120872}"/>
          </ac:spMkLst>
        </pc:spChg>
        <pc:spChg chg="add mod">
          <ac:chgData name="Lucy Hayes" userId="e5b4ae30-04a9-4b2a-b11a-12f4f2e69248" providerId="ADAL" clId="{7CCA7AF3-394D-44E0-9104-A26448304335}" dt="2023-06-30T09:46:02.889" v="1179" actId="14100"/>
          <ac:spMkLst>
            <pc:docMk/>
            <pc:sldMk cId="3704558187" sldId="348"/>
            <ac:spMk id="5" creationId="{ACE0AE4C-415E-B234-E125-23EB1FE22BE4}"/>
          </ac:spMkLst>
        </pc:spChg>
        <pc:spChg chg="add mod">
          <ac:chgData name="Lucy Hayes" userId="e5b4ae30-04a9-4b2a-b11a-12f4f2e69248" providerId="ADAL" clId="{7CCA7AF3-394D-44E0-9104-A26448304335}" dt="2023-06-30T09:45:54.001" v="1177" actId="1076"/>
          <ac:spMkLst>
            <pc:docMk/>
            <pc:sldMk cId="3704558187" sldId="348"/>
            <ac:spMk id="6" creationId="{E67DF5BB-4CDC-3185-E34B-B8B58F54FD6C}"/>
          </ac:spMkLst>
        </pc:spChg>
        <pc:spChg chg="mod">
          <ac:chgData name="Lucy Hayes" userId="e5b4ae30-04a9-4b2a-b11a-12f4f2e69248" providerId="ADAL" clId="{7CCA7AF3-394D-44E0-9104-A26448304335}" dt="2023-06-30T09:41:52.040" v="674" actId="20577"/>
          <ac:spMkLst>
            <pc:docMk/>
            <pc:sldMk cId="3704558187" sldId="348"/>
            <ac:spMk id="7" creationId="{127DA1F3-466C-4F39-8719-0BAD52C2687B}"/>
          </ac:spMkLst>
        </pc:spChg>
        <pc:spChg chg="del">
          <ac:chgData name="Lucy Hayes" userId="e5b4ae30-04a9-4b2a-b11a-12f4f2e69248" providerId="ADAL" clId="{7CCA7AF3-394D-44E0-9104-A26448304335}" dt="2023-06-30T09:42:02.348" v="677" actId="478"/>
          <ac:spMkLst>
            <pc:docMk/>
            <pc:sldMk cId="3704558187" sldId="348"/>
            <ac:spMk id="8" creationId="{DFF7EFB7-ECB2-8284-E8F7-ED7027B54B02}"/>
          </ac:spMkLst>
        </pc:spChg>
        <pc:spChg chg="del">
          <ac:chgData name="Lucy Hayes" userId="e5b4ae30-04a9-4b2a-b11a-12f4f2e69248" providerId="ADAL" clId="{7CCA7AF3-394D-44E0-9104-A26448304335}" dt="2023-06-30T09:42:02.348" v="677" actId="478"/>
          <ac:spMkLst>
            <pc:docMk/>
            <pc:sldMk cId="3704558187" sldId="348"/>
            <ac:spMk id="9" creationId="{E43D0790-4EBE-47A6-809B-092C73645844}"/>
          </ac:spMkLst>
        </pc:spChg>
        <pc:spChg chg="del">
          <ac:chgData name="Lucy Hayes" userId="e5b4ae30-04a9-4b2a-b11a-12f4f2e69248" providerId="ADAL" clId="{7CCA7AF3-394D-44E0-9104-A26448304335}" dt="2023-06-30T09:42:02.348" v="677" actId="478"/>
          <ac:spMkLst>
            <pc:docMk/>
            <pc:sldMk cId="3704558187" sldId="348"/>
            <ac:spMk id="10" creationId="{699A1F2E-9812-0D3C-7FF7-7818F2BC4E6C}"/>
          </ac:spMkLst>
        </pc:spChg>
        <pc:spChg chg="del">
          <ac:chgData name="Lucy Hayes" userId="e5b4ae30-04a9-4b2a-b11a-12f4f2e69248" providerId="ADAL" clId="{7CCA7AF3-394D-44E0-9104-A26448304335}" dt="2023-06-30T09:42:02.348" v="677" actId="478"/>
          <ac:spMkLst>
            <pc:docMk/>
            <pc:sldMk cId="3704558187" sldId="348"/>
            <ac:spMk id="11" creationId="{E3A3720B-EB66-961B-7FE9-B2ACE4A91E36}"/>
          </ac:spMkLst>
        </pc:spChg>
        <pc:spChg chg="add del mod">
          <ac:chgData name="Lucy Hayes" userId="e5b4ae30-04a9-4b2a-b11a-12f4f2e69248" providerId="ADAL" clId="{7CCA7AF3-394D-44E0-9104-A26448304335}" dt="2023-06-30T09:45:40.807" v="1174" actId="478"/>
          <ac:spMkLst>
            <pc:docMk/>
            <pc:sldMk cId="3704558187" sldId="348"/>
            <ac:spMk id="12" creationId="{CFDE9B1E-263D-F1F4-13F2-DD363C07ECA8}"/>
          </ac:spMkLst>
        </pc:spChg>
        <pc:spChg chg="add mod">
          <ac:chgData name="Lucy Hayes" userId="e5b4ae30-04a9-4b2a-b11a-12f4f2e69248" providerId="ADAL" clId="{7CCA7AF3-394D-44E0-9104-A26448304335}" dt="2023-06-30T09:46:34.231" v="1201" actId="1076"/>
          <ac:spMkLst>
            <pc:docMk/>
            <pc:sldMk cId="3704558187" sldId="348"/>
            <ac:spMk id="13" creationId="{48347B73-5A9B-DC72-C1F1-566A49476473}"/>
          </ac:spMkLst>
        </pc:spChg>
        <pc:spChg chg="add del mod">
          <ac:chgData name="Lucy Hayes" userId="e5b4ae30-04a9-4b2a-b11a-12f4f2e69248" providerId="ADAL" clId="{7CCA7AF3-394D-44E0-9104-A26448304335}" dt="2023-06-30T09:46:30.064" v="1198"/>
          <ac:spMkLst>
            <pc:docMk/>
            <pc:sldMk cId="3704558187" sldId="348"/>
            <ac:spMk id="14" creationId="{6818D485-C970-7C08-A445-99FB557D9DE0}"/>
          </ac:spMkLst>
        </pc:spChg>
        <pc:spChg chg="add mod">
          <ac:chgData name="Lucy Hayes" userId="e5b4ae30-04a9-4b2a-b11a-12f4f2e69248" providerId="ADAL" clId="{7CCA7AF3-394D-44E0-9104-A26448304335}" dt="2023-06-30T09:46:42.570" v="1211" actId="1076"/>
          <ac:spMkLst>
            <pc:docMk/>
            <pc:sldMk cId="3704558187" sldId="348"/>
            <ac:spMk id="15" creationId="{9EC75C84-CEBE-F015-8A19-29743397D0C0}"/>
          </ac:spMkLst>
        </pc:spChg>
        <pc:spChg chg="add mod">
          <ac:chgData name="Lucy Hayes" userId="e5b4ae30-04a9-4b2a-b11a-12f4f2e69248" providerId="ADAL" clId="{7CCA7AF3-394D-44E0-9104-A26448304335}" dt="2023-06-30T09:46:51.823" v="1224" actId="20577"/>
          <ac:spMkLst>
            <pc:docMk/>
            <pc:sldMk cId="3704558187" sldId="348"/>
            <ac:spMk id="16" creationId="{0BB20665-847E-8AB2-21F2-38F2545EEFC3}"/>
          </ac:spMkLst>
        </pc:spChg>
        <pc:spChg chg="mod">
          <ac:chgData name="Lucy Hayes" userId="e5b4ae30-04a9-4b2a-b11a-12f4f2e69248" providerId="ADAL" clId="{7CCA7AF3-394D-44E0-9104-A26448304335}" dt="2023-06-30T09:43:32.836" v="1005" actId="1076"/>
          <ac:spMkLst>
            <pc:docMk/>
            <pc:sldMk cId="3704558187" sldId="348"/>
            <ac:spMk id="17" creationId="{9F8D746A-982E-9DC9-1B2C-8AF75F186595}"/>
          </ac:spMkLst>
        </pc:spChg>
        <pc:spChg chg="add mod">
          <ac:chgData name="Lucy Hayes" userId="e5b4ae30-04a9-4b2a-b11a-12f4f2e69248" providerId="ADAL" clId="{7CCA7AF3-394D-44E0-9104-A26448304335}" dt="2023-06-30T09:47:00.026" v="1236" actId="20577"/>
          <ac:spMkLst>
            <pc:docMk/>
            <pc:sldMk cId="3704558187" sldId="348"/>
            <ac:spMk id="19" creationId="{A3B48B74-A563-FE09-4824-FCB477D58D99}"/>
          </ac:spMkLst>
        </pc:spChg>
        <pc:spChg chg="add mod">
          <ac:chgData name="Lucy Hayes" userId="e5b4ae30-04a9-4b2a-b11a-12f4f2e69248" providerId="ADAL" clId="{7CCA7AF3-394D-44E0-9104-A26448304335}" dt="2023-06-30T09:47:20.128" v="1254" actId="1076"/>
          <ac:spMkLst>
            <pc:docMk/>
            <pc:sldMk cId="3704558187" sldId="348"/>
            <ac:spMk id="20" creationId="{3D615677-D74C-8CF1-8FD3-CAEA68120FA5}"/>
          </ac:spMkLst>
        </pc:spChg>
        <pc:spChg chg="add mod">
          <ac:chgData name="Lucy Hayes" userId="e5b4ae30-04a9-4b2a-b11a-12f4f2e69248" providerId="ADAL" clId="{7CCA7AF3-394D-44E0-9104-A26448304335}" dt="2023-06-30T09:47:15.672" v="1253" actId="20577"/>
          <ac:spMkLst>
            <pc:docMk/>
            <pc:sldMk cId="3704558187" sldId="348"/>
            <ac:spMk id="21" creationId="{43FD9055-0822-C1AE-12B3-E430D1CD3FE6}"/>
          </ac:spMkLst>
        </pc:spChg>
        <pc:picChg chg="del">
          <ac:chgData name="Lucy Hayes" userId="e5b4ae30-04a9-4b2a-b11a-12f4f2e69248" providerId="ADAL" clId="{7CCA7AF3-394D-44E0-9104-A26448304335}" dt="2023-06-30T09:43:27.273" v="1003" actId="478"/>
          <ac:picMkLst>
            <pc:docMk/>
            <pc:sldMk cId="3704558187" sldId="348"/>
            <ac:picMk id="18" creationId="{6DF894CB-9B92-B88F-094C-03AC036F61B2}"/>
          </ac:picMkLst>
        </pc:picChg>
      </pc:sldChg>
      <pc:sldChg chg="addSp delSp modSp new mod">
        <pc:chgData name="Lucy Hayes" userId="e5b4ae30-04a9-4b2a-b11a-12f4f2e69248" providerId="ADAL" clId="{7CCA7AF3-394D-44E0-9104-A26448304335}" dt="2023-06-30T09:51:18.567" v="1689"/>
        <pc:sldMkLst>
          <pc:docMk/>
          <pc:sldMk cId="3473680889" sldId="349"/>
        </pc:sldMkLst>
        <pc:spChg chg="del">
          <ac:chgData name="Lucy Hayes" userId="e5b4ae30-04a9-4b2a-b11a-12f4f2e69248" providerId="ADAL" clId="{7CCA7AF3-394D-44E0-9104-A26448304335}" dt="2023-06-30T09:48:17.817" v="1262" actId="478"/>
          <ac:spMkLst>
            <pc:docMk/>
            <pc:sldMk cId="3473680889" sldId="349"/>
            <ac:spMk id="2" creationId="{1C0FB48F-13D1-7B2B-B26C-37CAF0CCB661}"/>
          </ac:spMkLst>
        </pc:spChg>
        <pc:spChg chg="add mod">
          <ac:chgData name="Lucy Hayes" userId="e5b4ae30-04a9-4b2a-b11a-12f4f2e69248" providerId="ADAL" clId="{7CCA7AF3-394D-44E0-9104-A26448304335}" dt="2023-06-30T09:48:30.956" v="1301" actId="20577"/>
          <ac:spMkLst>
            <pc:docMk/>
            <pc:sldMk cId="3473680889" sldId="349"/>
            <ac:spMk id="3" creationId="{D80ADE4A-541D-8494-248D-D9F832B19FE2}"/>
          </ac:spMkLst>
        </pc:spChg>
        <pc:spChg chg="add mod">
          <ac:chgData name="Lucy Hayes" userId="e5b4ae30-04a9-4b2a-b11a-12f4f2e69248" providerId="ADAL" clId="{7CCA7AF3-394D-44E0-9104-A26448304335}" dt="2023-06-30T09:51:08.989" v="1688" actId="20577"/>
          <ac:spMkLst>
            <pc:docMk/>
            <pc:sldMk cId="3473680889" sldId="349"/>
            <ac:spMk id="4" creationId="{1B28782D-E273-C10E-95ED-10830D721E1C}"/>
          </ac:spMkLst>
        </pc:spChg>
        <pc:spChg chg="add mod">
          <ac:chgData name="Lucy Hayes" userId="e5b4ae30-04a9-4b2a-b11a-12f4f2e69248" providerId="ADAL" clId="{7CCA7AF3-394D-44E0-9104-A26448304335}" dt="2023-06-30T09:49:43.977" v="1481" actId="20577"/>
          <ac:spMkLst>
            <pc:docMk/>
            <pc:sldMk cId="3473680889" sldId="349"/>
            <ac:spMk id="5" creationId="{8CBB926A-49FC-9BF7-0250-F86CF6940A9D}"/>
          </ac:spMkLst>
        </pc:spChg>
        <pc:spChg chg="add del mod">
          <ac:chgData name="Lucy Hayes" userId="e5b4ae30-04a9-4b2a-b11a-12f4f2e69248" providerId="ADAL" clId="{7CCA7AF3-394D-44E0-9104-A26448304335}" dt="2023-06-30T09:50:13.469" v="1579"/>
          <ac:spMkLst>
            <pc:docMk/>
            <pc:sldMk cId="3473680889" sldId="349"/>
            <ac:spMk id="6" creationId="{0E1E7F73-DAB4-C20D-5782-927BECEC606C}"/>
          </ac:spMkLst>
        </pc:spChg>
        <pc:picChg chg="add mod">
          <ac:chgData name="Lucy Hayes" userId="e5b4ae30-04a9-4b2a-b11a-12f4f2e69248" providerId="ADAL" clId="{7CCA7AF3-394D-44E0-9104-A26448304335}" dt="2023-06-30T09:51:18.567" v="1689"/>
          <ac:picMkLst>
            <pc:docMk/>
            <pc:sldMk cId="3473680889" sldId="349"/>
            <ac:picMk id="7" creationId="{80FDDCF0-8F77-CF18-235B-62A2415DEFF7}"/>
          </ac:picMkLst>
        </pc:picChg>
      </pc:sldChg>
      <pc:sldMasterChg chg="delSldLayout">
        <pc:chgData name="Lucy Hayes" userId="e5b4ae30-04a9-4b2a-b11a-12f4f2e69248" providerId="ADAL" clId="{7CCA7AF3-394D-44E0-9104-A26448304335}" dt="2023-06-30T09:52:01.002" v="1694" actId="47"/>
        <pc:sldMasterMkLst>
          <pc:docMk/>
          <pc:sldMasterMk cId="1028003862" sldId="2147483661"/>
        </pc:sldMasterMkLst>
        <pc:sldLayoutChg chg="del">
          <pc:chgData name="Lucy Hayes" userId="e5b4ae30-04a9-4b2a-b11a-12f4f2e69248" providerId="ADAL" clId="{7CCA7AF3-394D-44E0-9104-A26448304335}" dt="2023-06-30T09:52:01.002" v="1694" actId="47"/>
          <pc:sldLayoutMkLst>
            <pc:docMk/>
            <pc:sldMasterMk cId="1028003862" sldId="2147483661"/>
            <pc:sldLayoutMk cId="1957955045" sldId="2147483671"/>
          </pc:sldLayoutMkLst>
        </pc:sldLayoutChg>
      </pc:sldMasterChg>
    </pc:docChg>
  </pc:docChgLst>
  <pc:docChgLst>
    <pc:chgData name="Lucy Hayes" userId="e5b4ae30-04a9-4b2a-b11a-12f4f2e69248" providerId="ADAL" clId="{B618CC91-7804-4769-B310-2C4907E22F57}"/>
    <pc:docChg chg="custSel addSld modSld">
      <pc:chgData name="Lucy Hayes" userId="e5b4ae30-04a9-4b2a-b11a-12f4f2e69248" providerId="ADAL" clId="{B618CC91-7804-4769-B310-2C4907E22F57}" dt="2023-07-13T07:08:44.136" v="4" actId="478"/>
      <pc:docMkLst>
        <pc:docMk/>
      </pc:docMkLst>
      <pc:sldChg chg="add">
        <pc:chgData name="Lucy Hayes" userId="e5b4ae30-04a9-4b2a-b11a-12f4f2e69248" providerId="ADAL" clId="{B618CC91-7804-4769-B310-2C4907E22F57}" dt="2023-07-13T07:06:24.425" v="0"/>
        <pc:sldMkLst>
          <pc:docMk/>
          <pc:sldMk cId="3387309896" sldId="306"/>
        </pc:sldMkLst>
      </pc:sldChg>
      <pc:sldChg chg="add">
        <pc:chgData name="Lucy Hayes" userId="e5b4ae30-04a9-4b2a-b11a-12f4f2e69248" providerId="ADAL" clId="{B618CC91-7804-4769-B310-2C4907E22F57}" dt="2023-07-13T07:06:24.425" v="0"/>
        <pc:sldMkLst>
          <pc:docMk/>
          <pc:sldMk cId="972561917" sldId="307"/>
        </pc:sldMkLst>
      </pc:sldChg>
      <pc:sldChg chg="add">
        <pc:chgData name="Lucy Hayes" userId="e5b4ae30-04a9-4b2a-b11a-12f4f2e69248" providerId="ADAL" clId="{B618CC91-7804-4769-B310-2C4907E22F57}" dt="2023-07-13T07:06:24.425" v="0"/>
        <pc:sldMkLst>
          <pc:docMk/>
          <pc:sldMk cId="2496542709" sldId="308"/>
        </pc:sldMkLst>
      </pc:sldChg>
      <pc:sldChg chg="add">
        <pc:chgData name="Lucy Hayes" userId="e5b4ae30-04a9-4b2a-b11a-12f4f2e69248" providerId="ADAL" clId="{B618CC91-7804-4769-B310-2C4907E22F57}" dt="2023-07-13T07:06:24.425" v="0"/>
        <pc:sldMkLst>
          <pc:docMk/>
          <pc:sldMk cId="2185806848" sldId="309"/>
        </pc:sldMkLst>
      </pc:sldChg>
      <pc:sldChg chg="add">
        <pc:chgData name="Lucy Hayes" userId="e5b4ae30-04a9-4b2a-b11a-12f4f2e69248" providerId="ADAL" clId="{B618CC91-7804-4769-B310-2C4907E22F57}" dt="2023-07-13T07:06:24.425" v="0"/>
        <pc:sldMkLst>
          <pc:docMk/>
          <pc:sldMk cId="3900853677" sldId="312"/>
        </pc:sldMkLst>
      </pc:sldChg>
      <pc:sldChg chg="delSp modSp add mod">
        <pc:chgData name="Lucy Hayes" userId="e5b4ae30-04a9-4b2a-b11a-12f4f2e69248" providerId="ADAL" clId="{B618CC91-7804-4769-B310-2C4907E22F57}" dt="2023-07-13T07:08:44.136" v="4" actId="478"/>
        <pc:sldMkLst>
          <pc:docMk/>
          <pc:sldMk cId="2624348989" sldId="316"/>
        </pc:sldMkLst>
        <pc:spChg chg="mod">
          <ac:chgData name="Lucy Hayes" userId="e5b4ae30-04a9-4b2a-b11a-12f4f2e69248" providerId="ADAL" clId="{B618CC91-7804-4769-B310-2C4907E22F57}" dt="2023-07-13T07:08:42.234" v="3" actId="20577"/>
          <ac:spMkLst>
            <pc:docMk/>
            <pc:sldMk cId="2624348989" sldId="316"/>
            <ac:spMk id="2" creationId="{05677581-E47C-C5BA-51AF-90A16C4B806D}"/>
          </ac:spMkLst>
        </pc:spChg>
        <pc:picChg chg="del">
          <ac:chgData name="Lucy Hayes" userId="e5b4ae30-04a9-4b2a-b11a-12f4f2e69248" providerId="ADAL" clId="{B618CC91-7804-4769-B310-2C4907E22F57}" dt="2023-07-13T07:08:44.136" v="4" actId="478"/>
          <ac:picMkLst>
            <pc:docMk/>
            <pc:sldMk cId="2624348989" sldId="316"/>
            <ac:picMk id="7" creationId="{79503230-EA54-ABF0-32A8-26369A62DF72}"/>
          </ac:picMkLst>
        </pc:picChg>
      </pc:sldChg>
      <pc:sldChg chg="add">
        <pc:chgData name="Lucy Hayes" userId="e5b4ae30-04a9-4b2a-b11a-12f4f2e69248" providerId="ADAL" clId="{B618CC91-7804-4769-B310-2C4907E22F57}" dt="2023-07-13T07:06:24.425" v="0"/>
        <pc:sldMkLst>
          <pc:docMk/>
          <pc:sldMk cId="2616775545" sldId="320"/>
        </pc:sldMkLst>
      </pc:sldChg>
      <pc:sldChg chg="add">
        <pc:chgData name="Lucy Hayes" userId="e5b4ae30-04a9-4b2a-b11a-12f4f2e69248" providerId="ADAL" clId="{B618CC91-7804-4769-B310-2C4907E22F57}" dt="2023-07-13T07:06:24.425" v="0"/>
        <pc:sldMkLst>
          <pc:docMk/>
          <pc:sldMk cId="619549630" sldId="321"/>
        </pc:sldMkLst>
      </pc:sldChg>
      <pc:sldChg chg="add">
        <pc:chgData name="Lucy Hayes" userId="e5b4ae30-04a9-4b2a-b11a-12f4f2e69248" providerId="ADAL" clId="{B618CC91-7804-4769-B310-2C4907E22F57}" dt="2023-07-13T07:06:24.425" v="0"/>
        <pc:sldMkLst>
          <pc:docMk/>
          <pc:sldMk cId="3168296777" sldId="353"/>
        </pc:sldMkLst>
      </pc:sldChg>
    </pc:docChg>
  </pc:docChgLst>
  <pc:docChgLst>
    <pc:chgData name="Lucy Hayes" userId="e5b4ae30-04a9-4b2a-b11a-12f4f2e69248" providerId="ADAL" clId="{E9F3178F-E882-4E03-BD46-C45393A6F8AC}"/>
    <pc:docChg chg="custSel modSld">
      <pc:chgData name="Lucy Hayes" userId="e5b4ae30-04a9-4b2a-b11a-12f4f2e69248" providerId="ADAL" clId="{E9F3178F-E882-4E03-BD46-C45393A6F8AC}" dt="2023-06-29T13:44:10.124" v="260" actId="20577"/>
      <pc:docMkLst>
        <pc:docMk/>
      </pc:docMkLst>
      <pc:sldChg chg="modSp mod">
        <pc:chgData name="Lucy Hayes" userId="e5b4ae30-04a9-4b2a-b11a-12f4f2e69248" providerId="ADAL" clId="{E9F3178F-E882-4E03-BD46-C45393A6F8AC}" dt="2023-06-29T13:42:57.439" v="44" actId="20577"/>
        <pc:sldMkLst>
          <pc:docMk/>
          <pc:sldMk cId="2214179838" sldId="256"/>
        </pc:sldMkLst>
        <pc:spChg chg="mod">
          <ac:chgData name="Lucy Hayes" userId="e5b4ae30-04a9-4b2a-b11a-12f4f2e69248" providerId="ADAL" clId="{E9F3178F-E882-4E03-BD46-C45393A6F8AC}" dt="2023-06-29T13:42:57.439" v="44" actId="20577"/>
          <ac:spMkLst>
            <pc:docMk/>
            <pc:sldMk cId="2214179838" sldId="256"/>
            <ac:spMk id="3" creationId="{00000000-0000-0000-0000-000000000000}"/>
          </ac:spMkLst>
        </pc:spChg>
      </pc:sldChg>
      <pc:sldChg chg="modSp mod">
        <pc:chgData name="Lucy Hayes" userId="e5b4ae30-04a9-4b2a-b11a-12f4f2e69248" providerId="ADAL" clId="{E9F3178F-E882-4E03-BD46-C45393A6F8AC}" dt="2023-06-29T13:44:10.124" v="260" actId="20577"/>
        <pc:sldMkLst>
          <pc:docMk/>
          <pc:sldMk cId="1963974888" sldId="264"/>
        </pc:sldMkLst>
        <pc:spChg chg="mod">
          <ac:chgData name="Lucy Hayes" userId="e5b4ae30-04a9-4b2a-b11a-12f4f2e69248" providerId="ADAL" clId="{E9F3178F-E882-4E03-BD46-C45393A6F8AC}" dt="2023-06-29T13:43:07.995" v="70" actId="20577"/>
          <ac:spMkLst>
            <pc:docMk/>
            <pc:sldMk cId="1963974888" sldId="264"/>
            <ac:spMk id="2" creationId="{00000000-0000-0000-0000-000000000000}"/>
          </ac:spMkLst>
        </pc:spChg>
        <pc:spChg chg="mod">
          <ac:chgData name="Lucy Hayes" userId="e5b4ae30-04a9-4b2a-b11a-12f4f2e69248" providerId="ADAL" clId="{E9F3178F-E882-4E03-BD46-C45393A6F8AC}" dt="2023-06-29T13:44:10.124" v="260" actId="20577"/>
          <ac:spMkLst>
            <pc:docMk/>
            <pc:sldMk cId="1963974888" sldId="264"/>
            <ac:spMk id="4" creationId="{2629DF0C-DBC9-44EB-BC66-10FFAB6DC3F3}"/>
          </ac:spMkLst>
        </pc:spChg>
      </pc:sldChg>
    </pc:docChg>
  </pc:docChgLst>
  <pc:docChgLst>
    <pc:chgData name="Lucy Hayes" userId="e5b4ae30-04a9-4b2a-b11a-12f4f2e69248" providerId="ADAL" clId="{D4E16606-8D87-48EC-B26B-E7BEEFA19727}"/>
    <pc:docChg chg="undo custSel addSld delSld modSld">
      <pc:chgData name="Lucy Hayes" userId="e5b4ae30-04a9-4b2a-b11a-12f4f2e69248" providerId="ADAL" clId="{D4E16606-8D87-48EC-B26B-E7BEEFA19727}" dt="2023-07-03T08:53:08.611" v="1505" actId="1076"/>
      <pc:docMkLst>
        <pc:docMk/>
      </pc:docMkLst>
      <pc:sldChg chg="del">
        <pc:chgData name="Lucy Hayes" userId="e5b4ae30-04a9-4b2a-b11a-12f4f2e69248" providerId="ADAL" clId="{D4E16606-8D87-48EC-B26B-E7BEEFA19727}" dt="2023-07-03T08:21:05.197" v="949" actId="47"/>
        <pc:sldMkLst>
          <pc:docMk/>
          <pc:sldMk cId="2931882827" sldId="257"/>
        </pc:sldMkLst>
      </pc:sldChg>
      <pc:sldChg chg="addSp delSp modSp mod">
        <pc:chgData name="Lucy Hayes" userId="e5b4ae30-04a9-4b2a-b11a-12f4f2e69248" providerId="ADAL" clId="{D4E16606-8D87-48EC-B26B-E7BEEFA19727}" dt="2023-07-03T08:36:11.535" v="1468" actId="20577"/>
        <pc:sldMkLst>
          <pc:docMk/>
          <pc:sldMk cId="3414241454" sldId="258"/>
        </pc:sldMkLst>
        <pc:spChg chg="add mod">
          <ac:chgData name="Lucy Hayes" userId="e5b4ae30-04a9-4b2a-b11a-12f4f2e69248" providerId="ADAL" clId="{D4E16606-8D87-48EC-B26B-E7BEEFA19727}" dt="2023-07-03T08:36:11.535" v="1468" actId="20577"/>
          <ac:spMkLst>
            <pc:docMk/>
            <pc:sldMk cId="3414241454" sldId="258"/>
            <ac:spMk id="5" creationId="{097775E7-B3A3-BC03-EF0A-ACB61B6BDA5B}"/>
          </ac:spMkLst>
        </pc:spChg>
        <pc:spChg chg="mod">
          <ac:chgData name="Lucy Hayes" userId="e5b4ae30-04a9-4b2a-b11a-12f4f2e69248" providerId="ADAL" clId="{D4E16606-8D87-48EC-B26B-E7BEEFA19727}" dt="2023-07-03T08:24:41.751" v="1006" actId="403"/>
          <ac:spMkLst>
            <pc:docMk/>
            <pc:sldMk cId="3414241454" sldId="258"/>
            <ac:spMk id="12" creationId="{F03A7691-6670-0D3A-BF26-D087DAD89C5A}"/>
          </ac:spMkLst>
        </pc:spChg>
        <pc:graphicFrameChg chg="add mod modGraphic">
          <ac:chgData name="Lucy Hayes" userId="e5b4ae30-04a9-4b2a-b11a-12f4f2e69248" providerId="ADAL" clId="{D4E16606-8D87-48EC-B26B-E7BEEFA19727}" dt="2023-07-03T08:24:17.535" v="996" actId="1076"/>
          <ac:graphicFrameMkLst>
            <pc:docMk/>
            <pc:sldMk cId="3414241454" sldId="258"/>
            <ac:graphicFrameMk id="2" creationId="{F4B3C7D9-D635-F37B-B834-34267D0B6635}"/>
          </ac:graphicFrameMkLst>
        </pc:graphicFrameChg>
        <pc:picChg chg="del">
          <ac:chgData name="Lucy Hayes" userId="e5b4ae30-04a9-4b2a-b11a-12f4f2e69248" providerId="ADAL" clId="{D4E16606-8D87-48EC-B26B-E7BEEFA19727}" dt="2023-07-03T08:21:33.776" v="955" actId="478"/>
          <ac:picMkLst>
            <pc:docMk/>
            <pc:sldMk cId="3414241454" sldId="258"/>
            <ac:picMk id="10" creationId="{D92A055F-B4EE-0DC8-8F3D-9F7E8737F75C}"/>
          </ac:picMkLst>
        </pc:picChg>
        <pc:cxnChg chg="add mod">
          <ac:chgData name="Lucy Hayes" userId="e5b4ae30-04a9-4b2a-b11a-12f4f2e69248" providerId="ADAL" clId="{D4E16606-8D87-48EC-B26B-E7BEEFA19727}" dt="2023-07-03T08:24:26.001" v="999" actId="1582"/>
          <ac:cxnSpMkLst>
            <pc:docMk/>
            <pc:sldMk cId="3414241454" sldId="258"/>
            <ac:cxnSpMk id="4" creationId="{5B726419-A0DA-4074-4893-699F3BD7214F}"/>
          </ac:cxnSpMkLst>
        </pc:cxnChg>
      </pc:sldChg>
      <pc:sldChg chg="del">
        <pc:chgData name="Lucy Hayes" userId="e5b4ae30-04a9-4b2a-b11a-12f4f2e69248" providerId="ADAL" clId="{D4E16606-8D87-48EC-B26B-E7BEEFA19727}" dt="2023-07-03T08:21:15.482" v="951" actId="47"/>
        <pc:sldMkLst>
          <pc:docMk/>
          <pc:sldMk cId="930597670" sldId="261"/>
        </pc:sldMkLst>
      </pc:sldChg>
      <pc:sldChg chg="del">
        <pc:chgData name="Lucy Hayes" userId="e5b4ae30-04a9-4b2a-b11a-12f4f2e69248" providerId="ADAL" clId="{D4E16606-8D87-48EC-B26B-E7BEEFA19727}" dt="2023-07-03T08:21:15.482" v="951" actId="47"/>
        <pc:sldMkLst>
          <pc:docMk/>
          <pc:sldMk cId="4007467752" sldId="262"/>
        </pc:sldMkLst>
      </pc:sldChg>
      <pc:sldChg chg="del">
        <pc:chgData name="Lucy Hayes" userId="e5b4ae30-04a9-4b2a-b11a-12f4f2e69248" providerId="ADAL" clId="{D4E16606-8D87-48EC-B26B-E7BEEFA19727}" dt="2023-07-03T08:21:15.482" v="951" actId="47"/>
        <pc:sldMkLst>
          <pc:docMk/>
          <pc:sldMk cId="4247697678" sldId="265"/>
        </pc:sldMkLst>
      </pc:sldChg>
      <pc:sldChg chg="del">
        <pc:chgData name="Lucy Hayes" userId="e5b4ae30-04a9-4b2a-b11a-12f4f2e69248" providerId="ADAL" clId="{D4E16606-8D87-48EC-B26B-E7BEEFA19727}" dt="2023-07-03T08:21:15.482" v="951" actId="47"/>
        <pc:sldMkLst>
          <pc:docMk/>
          <pc:sldMk cId="2803726540" sldId="266"/>
        </pc:sldMkLst>
      </pc:sldChg>
      <pc:sldChg chg="addSp delSp modSp mod setBg">
        <pc:chgData name="Lucy Hayes" userId="e5b4ae30-04a9-4b2a-b11a-12f4f2e69248" providerId="ADAL" clId="{D4E16606-8D87-48EC-B26B-E7BEEFA19727}" dt="2023-07-03T08:30:51.134" v="1371" actId="1076"/>
        <pc:sldMkLst>
          <pc:docMk/>
          <pc:sldMk cId="713299007" sldId="271"/>
        </pc:sldMkLst>
        <pc:spChg chg="del">
          <ac:chgData name="Lucy Hayes" userId="e5b4ae30-04a9-4b2a-b11a-12f4f2e69248" providerId="ADAL" clId="{D4E16606-8D87-48EC-B26B-E7BEEFA19727}" dt="2023-07-03T08:30:41.290" v="1366" actId="478"/>
          <ac:spMkLst>
            <pc:docMk/>
            <pc:sldMk cId="713299007" sldId="271"/>
            <ac:spMk id="7" creationId="{127DA1F3-466C-4F39-8719-0BAD52C2687B}"/>
          </ac:spMkLst>
        </pc:spChg>
        <pc:spChg chg="add del">
          <ac:chgData name="Lucy Hayes" userId="e5b4ae30-04a9-4b2a-b11a-12f4f2e69248" providerId="ADAL" clId="{D4E16606-8D87-48EC-B26B-E7BEEFA19727}" dt="2023-07-03T08:30:48.583" v="1369" actId="26606"/>
          <ac:spMkLst>
            <pc:docMk/>
            <pc:sldMk cId="713299007" sldId="271"/>
            <ac:spMk id="2055" creationId="{AB8C311F-7253-4AED-9701-7FC0708C41C7}"/>
          </ac:spMkLst>
        </pc:spChg>
        <pc:spChg chg="add del">
          <ac:chgData name="Lucy Hayes" userId="e5b4ae30-04a9-4b2a-b11a-12f4f2e69248" providerId="ADAL" clId="{D4E16606-8D87-48EC-B26B-E7BEEFA19727}" dt="2023-07-03T08:30:48.583" v="1369" actId="26606"/>
          <ac:spMkLst>
            <pc:docMk/>
            <pc:sldMk cId="713299007" sldId="271"/>
            <ac:spMk id="2057" creationId="{E2384209-CB15-4CDF-9D31-C44FD9A3F20D}"/>
          </ac:spMkLst>
        </pc:spChg>
        <pc:spChg chg="add del">
          <ac:chgData name="Lucy Hayes" userId="e5b4ae30-04a9-4b2a-b11a-12f4f2e69248" providerId="ADAL" clId="{D4E16606-8D87-48EC-B26B-E7BEEFA19727}" dt="2023-07-03T08:30:48.583" v="1369" actId="26606"/>
          <ac:spMkLst>
            <pc:docMk/>
            <pc:sldMk cId="713299007" sldId="271"/>
            <ac:spMk id="2059" creationId="{2633B3B5-CC90-43F0-8714-D31D1F3F0209}"/>
          </ac:spMkLst>
        </pc:spChg>
        <pc:spChg chg="add del">
          <ac:chgData name="Lucy Hayes" userId="e5b4ae30-04a9-4b2a-b11a-12f4f2e69248" providerId="ADAL" clId="{D4E16606-8D87-48EC-B26B-E7BEEFA19727}" dt="2023-07-03T08:30:48.583" v="1369" actId="26606"/>
          <ac:spMkLst>
            <pc:docMk/>
            <pc:sldMk cId="713299007" sldId="271"/>
            <ac:spMk id="2061" creationId="{A8D57A06-A426-446D-B02C-A2DC6B62E45E}"/>
          </ac:spMkLst>
        </pc:spChg>
        <pc:spChg chg="add">
          <ac:chgData name="Lucy Hayes" userId="e5b4ae30-04a9-4b2a-b11a-12f4f2e69248" providerId="ADAL" clId="{D4E16606-8D87-48EC-B26B-E7BEEFA19727}" dt="2023-07-03T08:30:48.597" v="1370" actId="26606"/>
          <ac:spMkLst>
            <pc:docMk/>
            <pc:sldMk cId="713299007" sldId="271"/>
            <ac:spMk id="2063" creationId="{8B089790-F4B6-46A7-BB28-7B74A9A9EFDC}"/>
          </ac:spMkLst>
        </pc:spChg>
        <pc:grpChg chg="add">
          <ac:chgData name="Lucy Hayes" userId="e5b4ae30-04a9-4b2a-b11a-12f4f2e69248" providerId="ADAL" clId="{D4E16606-8D87-48EC-B26B-E7BEEFA19727}" dt="2023-07-03T08:30:48.597" v="1370" actId="26606"/>
          <ac:grpSpMkLst>
            <pc:docMk/>
            <pc:sldMk cId="713299007" sldId="271"/>
            <ac:grpSpMk id="2064" creationId="{9DE3F54D-33BC-4382-A2AB-5E002F0F1166}"/>
          </ac:grpSpMkLst>
        </pc:grpChg>
        <pc:picChg chg="add mod">
          <ac:chgData name="Lucy Hayes" userId="e5b4ae30-04a9-4b2a-b11a-12f4f2e69248" providerId="ADAL" clId="{D4E16606-8D87-48EC-B26B-E7BEEFA19727}" dt="2023-07-03T08:30:51.134" v="1371" actId="1076"/>
          <ac:picMkLst>
            <pc:docMk/>
            <pc:sldMk cId="713299007" sldId="271"/>
            <ac:picMk id="2050" creationId="{F6B73683-375C-2C4F-7AF9-DA341A833B84}"/>
          </ac:picMkLst>
        </pc:picChg>
      </pc:sldChg>
      <pc:sldChg chg="del">
        <pc:chgData name="Lucy Hayes" userId="e5b4ae30-04a9-4b2a-b11a-12f4f2e69248" providerId="ADAL" clId="{D4E16606-8D87-48EC-B26B-E7BEEFA19727}" dt="2023-07-03T08:21:18.545" v="953" actId="47"/>
        <pc:sldMkLst>
          <pc:docMk/>
          <pc:sldMk cId="3070698669" sldId="275"/>
        </pc:sldMkLst>
      </pc:sldChg>
      <pc:sldChg chg="addSp delSp modSp mod delAnim">
        <pc:chgData name="Lucy Hayes" userId="e5b4ae30-04a9-4b2a-b11a-12f4f2e69248" providerId="ADAL" clId="{D4E16606-8D87-48EC-B26B-E7BEEFA19727}" dt="2023-07-03T08:34:46.963" v="1434" actId="1076"/>
        <pc:sldMkLst>
          <pc:docMk/>
          <pc:sldMk cId="426055114" sldId="279"/>
        </pc:sldMkLst>
        <pc:spChg chg="del">
          <ac:chgData name="Lucy Hayes" userId="e5b4ae30-04a9-4b2a-b11a-12f4f2e69248" providerId="ADAL" clId="{D4E16606-8D87-48EC-B26B-E7BEEFA19727}" dt="2023-07-03T08:34:26.571" v="1376" actId="478"/>
          <ac:spMkLst>
            <pc:docMk/>
            <pc:sldMk cId="426055114" sldId="279"/>
            <ac:spMk id="2" creationId="{1443C61F-693E-A98D-C4F5-BD580852EA12}"/>
          </ac:spMkLst>
        </pc:spChg>
        <pc:spChg chg="add mod">
          <ac:chgData name="Lucy Hayes" userId="e5b4ae30-04a9-4b2a-b11a-12f4f2e69248" providerId="ADAL" clId="{D4E16606-8D87-48EC-B26B-E7BEEFA19727}" dt="2023-07-03T08:34:46.963" v="1434" actId="1076"/>
          <ac:spMkLst>
            <pc:docMk/>
            <pc:sldMk cId="426055114" sldId="279"/>
            <ac:spMk id="3" creationId="{EB2EB6C4-AD90-5E89-DB72-0BD9C3C5E954}"/>
          </ac:spMkLst>
        </pc:spChg>
        <pc:spChg chg="del">
          <ac:chgData name="Lucy Hayes" userId="e5b4ae30-04a9-4b2a-b11a-12f4f2e69248" providerId="ADAL" clId="{D4E16606-8D87-48EC-B26B-E7BEEFA19727}" dt="2023-07-03T08:34:26.571" v="1376" actId="478"/>
          <ac:spMkLst>
            <pc:docMk/>
            <pc:sldMk cId="426055114" sldId="279"/>
            <ac:spMk id="5" creationId="{12807F40-8D7E-6D63-7170-2FA3F69D924F}"/>
          </ac:spMkLst>
        </pc:spChg>
        <pc:spChg chg="del">
          <ac:chgData name="Lucy Hayes" userId="e5b4ae30-04a9-4b2a-b11a-12f4f2e69248" providerId="ADAL" clId="{D4E16606-8D87-48EC-B26B-E7BEEFA19727}" dt="2023-07-03T08:34:26.571" v="1376" actId="478"/>
          <ac:spMkLst>
            <pc:docMk/>
            <pc:sldMk cId="426055114" sldId="279"/>
            <ac:spMk id="6" creationId="{029DBFBD-6056-A069-81B0-A480D9F5AD31}"/>
          </ac:spMkLst>
        </pc:spChg>
        <pc:spChg chg="del">
          <ac:chgData name="Lucy Hayes" userId="e5b4ae30-04a9-4b2a-b11a-12f4f2e69248" providerId="ADAL" clId="{D4E16606-8D87-48EC-B26B-E7BEEFA19727}" dt="2023-07-03T08:34:26.571" v="1376" actId="478"/>
          <ac:spMkLst>
            <pc:docMk/>
            <pc:sldMk cId="426055114" sldId="279"/>
            <ac:spMk id="8" creationId="{26037E70-DF0B-429F-8EEE-AAA4BACA7E9B}"/>
          </ac:spMkLst>
        </pc:spChg>
        <pc:spChg chg="del">
          <ac:chgData name="Lucy Hayes" userId="e5b4ae30-04a9-4b2a-b11a-12f4f2e69248" providerId="ADAL" clId="{D4E16606-8D87-48EC-B26B-E7BEEFA19727}" dt="2023-07-03T08:34:26.571" v="1376" actId="478"/>
          <ac:spMkLst>
            <pc:docMk/>
            <pc:sldMk cId="426055114" sldId="279"/>
            <ac:spMk id="9" creationId="{B41C0FA0-C98F-6AAB-A2AC-1325D91651B7}"/>
          </ac:spMkLst>
        </pc:spChg>
        <pc:spChg chg="del">
          <ac:chgData name="Lucy Hayes" userId="e5b4ae30-04a9-4b2a-b11a-12f4f2e69248" providerId="ADAL" clId="{D4E16606-8D87-48EC-B26B-E7BEEFA19727}" dt="2023-07-03T08:34:26.571" v="1376" actId="478"/>
          <ac:spMkLst>
            <pc:docMk/>
            <pc:sldMk cId="426055114" sldId="279"/>
            <ac:spMk id="10" creationId="{387990B4-59E8-47C1-4A0B-05DC142E0255}"/>
          </ac:spMkLst>
        </pc:spChg>
        <pc:spChg chg="del">
          <ac:chgData name="Lucy Hayes" userId="e5b4ae30-04a9-4b2a-b11a-12f4f2e69248" providerId="ADAL" clId="{D4E16606-8D87-48EC-B26B-E7BEEFA19727}" dt="2023-07-03T08:34:26.571" v="1376" actId="478"/>
          <ac:spMkLst>
            <pc:docMk/>
            <pc:sldMk cId="426055114" sldId="279"/>
            <ac:spMk id="11" creationId="{1E8F2F3A-209C-A832-2B93-A6045B08DE9D}"/>
          </ac:spMkLst>
        </pc:spChg>
        <pc:spChg chg="del">
          <ac:chgData name="Lucy Hayes" userId="e5b4ae30-04a9-4b2a-b11a-12f4f2e69248" providerId="ADAL" clId="{D4E16606-8D87-48EC-B26B-E7BEEFA19727}" dt="2023-07-03T08:34:26.571" v="1376" actId="478"/>
          <ac:spMkLst>
            <pc:docMk/>
            <pc:sldMk cId="426055114" sldId="279"/>
            <ac:spMk id="12" creationId="{53AF4D28-D00C-FA00-0B74-2D4F8D7B51FC}"/>
          </ac:spMkLst>
        </pc:spChg>
        <pc:spChg chg="del">
          <ac:chgData name="Lucy Hayes" userId="e5b4ae30-04a9-4b2a-b11a-12f4f2e69248" providerId="ADAL" clId="{D4E16606-8D87-48EC-B26B-E7BEEFA19727}" dt="2023-07-03T08:34:26.571" v="1376" actId="478"/>
          <ac:spMkLst>
            <pc:docMk/>
            <pc:sldMk cId="426055114" sldId="279"/>
            <ac:spMk id="13" creationId="{BE719FB2-87A2-1377-6727-30E12B5E6ACA}"/>
          </ac:spMkLst>
        </pc:spChg>
        <pc:spChg chg="del">
          <ac:chgData name="Lucy Hayes" userId="e5b4ae30-04a9-4b2a-b11a-12f4f2e69248" providerId="ADAL" clId="{D4E16606-8D87-48EC-B26B-E7BEEFA19727}" dt="2023-07-03T08:34:26.571" v="1376" actId="478"/>
          <ac:spMkLst>
            <pc:docMk/>
            <pc:sldMk cId="426055114" sldId="279"/>
            <ac:spMk id="14" creationId="{F942BA46-1DA0-DEE4-043A-647E152F7716}"/>
          </ac:spMkLst>
        </pc:spChg>
        <pc:spChg chg="del">
          <ac:chgData name="Lucy Hayes" userId="e5b4ae30-04a9-4b2a-b11a-12f4f2e69248" providerId="ADAL" clId="{D4E16606-8D87-48EC-B26B-E7BEEFA19727}" dt="2023-07-03T08:34:26.571" v="1376" actId="478"/>
          <ac:spMkLst>
            <pc:docMk/>
            <pc:sldMk cId="426055114" sldId="279"/>
            <ac:spMk id="15" creationId="{0C21E20E-090B-1CB2-76CA-125E03F92E1B}"/>
          </ac:spMkLst>
        </pc:spChg>
      </pc:sldChg>
      <pc:sldChg chg="del">
        <pc:chgData name="Lucy Hayes" userId="e5b4ae30-04a9-4b2a-b11a-12f4f2e69248" providerId="ADAL" clId="{D4E16606-8D87-48EC-B26B-E7BEEFA19727}" dt="2023-07-03T08:21:15.482" v="951" actId="47"/>
        <pc:sldMkLst>
          <pc:docMk/>
          <pc:sldMk cId="2684318116" sldId="280"/>
        </pc:sldMkLst>
      </pc:sldChg>
      <pc:sldChg chg="modSp mod">
        <pc:chgData name="Lucy Hayes" userId="e5b4ae30-04a9-4b2a-b11a-12f4f2e69248" providerId="ADAL" clId="{D4E16606-8D87-48EC-B26B-E7BEEFA19727}" dt="2023-07-03T08:18:37.456" v="613" actId="207"/>
        <pc:sldMkLst>
          <pc:docMk/>
          <pc:sldMk cId="859821565" sldId="281"/>
        </pc:sldMkLst>
        <pc:spChg chg="mod">
          <ac:chgData name="Lucy Hayes" userId="e5b4ae30-04a9-4b2a-b11a-12f4f2e69248" providerId="ADAL" clId="{D4E16606-8D87-48EC-B26B-E7BEEFA19727}" dt="2023-07-03T08:18:37.456" v="613" actId="207"/>
          <ac:spMkLst>
            <pc:docMk/>
            <pc:sldMk cId="859821565" sldId="281"/>
            <ac:spMk id="3" creationId="{DBDE4E87-63A4-F858-BB7C-74B12FF6B04C}"/>
          </ac:spMkLst>
        </pc:spChg>
      </pc:sldChg>
      <pc:sldChg chg="del">
        <pc:chgData name="Lucy Hayes" userId="e5b4ae30-04a9-4b2a-b11a-12f4f2e69248" providerId="ADAL" clId="{D4E16606-8D87-48EC-B26B-E7BEEFA19727}" dt="2023-07-03T08:30:16.141" v="1363" actId="47"/>
        <pc:sldMkLst>
          <pc:docMk/>
          <pc:sldMk cId="2162963799" sldId="300"/>
        </pc:sldMkLst>
      </pc:sldChg>
      <pc:sldChg chg="addSp delSp modSp mod">
        <pc:chgData name="Lucy Hayes" userId="e5b4ae30-04a9-4b2a-b11a-12f4f2e69248" providerId="ADAL" clId="{D4E16606-8D87-48EC-B26B-E7BEEFA19727}" dt="2023-07-03T08:36:02.397" v="1464" actId="20577"/>
        <pc:sldMkLst>
          <pc:docMk/>
          <pc:sldMk cId="765133099" sldId="317"/>
        </pc:sldMkLst>
        <pc:spChg chg="del">
          <ac:chgData name="Lucy Hayes" userId="e5b4ae30-04a9-4b2a-b11a-12f4f2e69248" providerId="ADAL" clId="{D4E16606-8D87-48EC-B26B-E7BEEFA19727}" dt="2023-07-03T08:18:14.612" v="571" actId="478"/>
          <ac:spMkLst>
            <pc:docMk/>
            <pc:sldMk cId="765133099" sldId="317"/>
            <ac:spMk id="2" creationId="{D45B753B-363B-C9C6-FF27-A2AEC08E7E2D}"/>
          </ac:spMkLst>
        </pc:spChg>
        <pc:spChg chg="del mod">
          <ac:chgData name="Lucy Hayes" userId="e5b4ae30-04a9-4b2a-b11a-12f4f2e69248" providerId="ADAL" clId="{D4E16606-8D87-48EC-B26B-E7BEEFA19727}" dt="2023-07-03T08:18:54.399" v="625" actId="478"/>
          <ac:spMkLst>
            <pc:docMk/>
            <pc:sldMk cId="765133099" sldId="317"/>
            <ac:spMk id="3" creationId="{00000000-0000-0000-0000-000000000000}"/>
          </ac:spMkLst>
        </pc:spChg>
        <pc:spChg chg="add mod">
          <ac:chgData name="Lucy Hayes" userId="e5b4ae30-04a9-4b2a-b11a-12f4f2e69248" providerId="ADAL" clId="{D4E16606-8D87-48EC-B26B-E7BEEFA19727}" dt="2023-07-03T08:36:02.397" v="1464" actId="20577"/>
          <ac:spMkLst>
            <pc:docMk/>
            <pc:sldMk cId="765133099" sldId="317"/>
            <ac:spMk id="4" creationId="{BFCF03C7-7BFB-2B61-BEA7-643482C298E2}"/>
          </ac:spMkLst>
        </pc:spChg>
        <pc:spChg chg="mod">
          <ac:chgData name="Lucy Hayes" userId="e5b4ae30-04a9-4b2a-b11a-12f4f2e69248" providerId="ADAL" clId="{D4E16606-8D87-48EC-B26B-E7BEEFA19727}" dt="2023-07-03T08:18:23.428" v="611" actId="20577"/>
          <ac:spMkLst>
            <pc:docMk/>
            <pc:sldMk cId="765133099" sldId="317"/>
            <ac:spMk id="7" creationId="{127DA1F3-466C-4F39-8719-0BAD52C2687B}"/>
          </ac:spMkLst>
        </pc:spChg>
      </pc:sldChg>
      <pc:sldChg chg="del">
        <pc:chgData name="Lucy Hayes" userId="e5b4ae30-04a9-4b2a-b11a-12f4f2e69248" providerId="ADAL" clId="{D4E16606-8D87-48EC-B26B-E7BEEFA19727}" dt="2023-07-03T08:21:16.986" v="952" actId="47"/>
        <pc:sldMkLst>
          <pc:docMk/>
          <pc:sldMk cId="1861958284" sldId="319"/>
        </pc:sldMkLst>
      </pc:sldChg>
      <pc:sldChg chg="del">
        <pc:chgData name="Lucy Hayes" userId="e5b4ae30-04a9-4b2a-b11a-12f4f2e69248" providerId="ADAL" clId="{D4E16606-8D87-48EC-B26B-E7BEEFA19727}" dt="2023-07-03T08:21:05.587" v="950" actId="47"/>
        <pc:sldMkLst>
          <pc:docMk/>
          <pc:sldMk cId="2420502285" sldId="328"/>
        </pc:sldMkLst>
      </pc:sldChg>
      <pc:sldChg chg="del">
        <pc:chgData name="Lucy Hayes" userId="e5b4ae30-04a9-4b2a-b11a-12f4f2e69248" providerId="ADAL" clId="{D4E16606-8D87-48EC-B26B-E7BEEFA19727}" dt="2023-07-03T08:21:15.482" v="951" actId="47"/>
        <pc:sldMkLst>
          <pc:docMk/>
          <pc:sldMk cId="860948614" sldId="329"/>
        </pc:sldMkLst>
      </pc:sldChg>
      <pc:sldChg chg="del">
        <pc:chgData name="Lucy Hayes" userId="e5b4ae30-04a9-4b2a-b11a-12f4f2e69248" providerId="ADAL" clId="{D4E16606-8D87-48EC-B26B-E7BEEFA19727}" dt="2023-07-03T08:21:15.482" v="951" actId="47"/>
        <pc:sldMkLst>
          <pc:docMk/>
          <pc:sldMk cId="1190370348" sldId="330"/>
        </pc:sldMkLst>
      </pc:sldChg>
      <pc:sldChg chg="del">
        <pc:chgData name="Lucy Hayes" userId="e5b4ae30-04a9-4b2a-b11a-12f4f2e69248" providerId="ADAL" clId="{D4E16606-8D87-48EC-B26B-E7BEEFA19727}" dt="2023-07-03T08:21:15.482" v="951" actId="47"/>
        <pc:sldMkLst>
          <pc:docMk/>
          <pc:sldMk cId="1141649307" sldId="331"/>
        </pc:sldMkLst>
      </pc:sldChg>
      <pc:sldChg chg="del">
        <pc:chgData name="Lucy Hayes" userId="e5b4ae30-04a9-4b2a-b11a-12f4f2e69248" providerId="ADAL" clId="{D4E16606-8D87-48EC-B26B-E7BEEFA19727}" dt="2023-07-03T08:21:15.482" v="951" actId="47"/>
        <pc:sldMkLst>
          <pc:docMk/>
          <pc:sldMk cId="2205379643" sldId="332"/>
        </pc:sldMkLst>
      </pc:sldChg>
      <pc:sldChg chg="addSp modSp mod">
        <pc:chgData name="Lucy Hayes" userId="e5b4ae30-04a9-4b2a-b11a-12f4f2e69248" providerId="ADAL" clId="{D4E16606-8D87-48EC-B26B-E7BEEFA19727}" dt="2023-07-03T08:52:26.936" v="1490" actId="20577"/>
        <pc:sldMkLst>
          <pc:docMk/>
          <pc:sldMk cId="686745745" sldId="347"/>
        </pc:sldMkLst>
        <pc:spChg chg="add mod">
          <ac:chgData name="Lucy Hayes" userId="e5b4ae30-04a9-4b2a-b11a-12f4f2e69248" providerId="ADAL" clId="{D4E16606-8D87-48EC-B26B-E7BEEFA19727}" dt="2023-07-03T08:52:13.926" v="1477"/>
          <ac:spMkLst>
            <pc:docMk/>
            <pc:sldMk cId="686745745" sldId="347"/>
            <ac:spMk id="2" creationId="{1F691D50-0EAF-5076-94A1-8B0ADCB365FA}"/>
          </ac:spMkLst>
        </pc:spChg>
        <pc:spChg chg="mod">
          <ac:chgData name="Lucy Hayes" userId="e5b4ae30-04a9-4b2a-b11a-12f4f2e69248" providerId="ADAL" clId="{D4E16606-8D87-48EC-B26B-E7BEEFA19727}" dt="2023-07-03T08:52:18.844" v="1478" actId="1076"/>
          <ac:spMkLst>
            <pc:docMk/>
            <pc:sldMk cId="686745745" sldId="347"/>
            <ac:spMk id="7" creationId="{127DA1F3-466C-4F39-8719-0BAD52C2687B}"/>
          </ac:spMkLst>
        </pc:spChg>
        <pc:spChg chg="mod">
          <ac:chgData name="Lucy Hayes" userId="e5b4ae30-04a9-4b2a-b11a-12f4f2e69248" providerId="ADAL" clId="{D4E16606-8D87-48EC-B26B-E7BEEFA19727}" dt="2023-07-03T08:52:26.936" v="1490" actId="20577"/>
          <ac:spMkLst>
            <pc:docMk/>
            <pc:sldMk cId="686745745" sldId="347"/>
            <ac:spMk id="17" creationId="{9F8D746A-982E-9DC9-1B2C-8AF75F186595}"/>
          </ac:spMkLst>
        </pc:spChg>
      </pc:sldChg>
      <pc:sldChg chg="modSp mod">
        <pc:chgData name="Lucy Hayes" userId="e5b4ae30-04a9-4b2a-b11a-12f4f2e69248" providerId="ADAL" clId="{D4E16606-8D87-48EC-B26B-E7BEEFA19727}" dt="2023-07-03T08:31:19.093" v="1373" actId="12"/>
        <pc:sldMkLst>
          <pc:docMk/>
          <pc:sldMk cId="3704558187" sldId="348"/>
        </pc:sldMkLst>
        <pc:spChg chg="mod">
          <ac:chgData name="Lucy Hayes" userId="e5b4ae30-04a9-4b2a-b11a-12f4f2e69248" providerId="ADAL" clId="{D4E16606-8D87-48EC-B26B-E7BEEFA19727}" dt="2023-07-03T08:31:19.093" v="1373" actId="12"/>
          <ac:spMkLst>
            <pc:docMk/>
            <pc:sldMk cId="3704558187" sldId="348"/>
            <ac:spMk id="17" creationId="{9F8D746A-982E-9DC9-1B2C-8AF75F186595}"/>
          </ac:spMkLst>
        </pc:spChg>
      </pc:sldChg>
      <pc:sldChg chg="modSp mod">
        <pc:chgData name="Lucy Hayes" userId="e5b4ae30-04a9-4b2a-b11a-12f4f2e69248" providerId="ADAL" clId="{D4E16606-8D87-48EC-B26B-E7BEEFA19727}" dt="2023-07-03T08:18:32.868" v="612" actId="207"/>
        <pc:sldMkLst>
          <pc:docMk/>
          <pc:sldMk cId="3473680889" sldId="349"/>
        </pc:sldMkLst>
        <pc:spChg chg="mod">
          <ac:chgData name="Lucy Hayes" userId="e5b4ae30-04a9-4b2a-b11a-12f4f2e69248" providerId="ADAL" clId="{D4E16606-8D87-48EC-B26B-E7BEEFA19727}" dt="2023-07-03T08:18:32.868" v="612" actId="207"/>
          <ac:spMkLst>
            <pc:docMk/>
            <pc:sldMk cId="3473680889" sldId="349"/>
            <ac:spMk id="4" creationId="{1B28782D-E273-C10E-95ED-10830D721E1C}"/>
          </ac:spMkLst>
        </pc:spChg>
      </pc:sldChg>
      <pc:sldChg chg="addSp modSp add mod">
        <pc:chgData name="Lucy Hayes" userId="e5b4ae30-04a9-4b2a-b11a-12f4f2e69248" providerId="ADAL" clId="{D4E16606-8D87-48EC-B26B-E7BEEFA19727}" dt="2023-07-03T08:53:08.611" v="1505" actId="1076"/>
        <pc:sldMkLst>
          <pc:docMk/>
          <pc:sldMk cId="2649836463" sldId="350"/>
        </pc:sldMkLst>
        <pc:spChg chg="add mod">
          <ac:chgData name="Lucy Hayes" userId="e5b4ae30-04a9-4b2a-b11a-12f4f2e69248" providerId="ADAL" clId="{D4E16606-8D87-48EC-B26B-E7BEEFA19727}" dt="2023-07-03T08:53:08.611" v="1505" actId="1076"/>
          <ac:spMkLst>
            <pc:docMk/>
            <pc:sldMk cId="2649836463" sldId="350"/>
            <ac:spMk id="2" creationId="{6BFDED41-1B4A-B172-07F5-B4EC0073910E}"/>
          </ac:spMkLst>
        </pc:spChg>
        <pc:spChg chg="mod">
          <ac:chgData name="Lucy Hayes" userId="e5b4ae30-04a9-4b2a-b11a-12f4f2e69248" providerId="ADAL" clId="{D4E16606-8D87-48EC-B26B-E7BEEFA19727}" dt="2023-07-03T08:35:57.784" v="1462" actId="1076"/>
          <ac:spMkLst>
            <pc:docMk/>
            <pc:sldMk cId="2649836463" sldId="350"/>
            <ac:spMk id="3" creationId="{DBDE4E87-63A4-F858-BB7C-74B12FF6B04C}"/>
          </ac:spMkLst>
        </pc:spChg>
        <pc:spChg chg="mod">
          <ac:chgData name="Lucy Hayes" userId="e5b4ae30-04a9-4b2a-b11a-12f4f2e69248" providerId="ADAL" clId="{D4E16606-8D87-48EC-B26B-E7BEEFA19727}" dt="2023-07-03T08:53:01.583" v="1502" actId="1076"/>
          <ac:spMkLst>
            <pc:docMk/>
            <pc:sldMk cId="2649836463" sldId="350"/>
            <ac:spMk id="7" creationId="{127DA1F3-466C-4F39-8719-0BAD52C2687B}"/>
          </ac:spMkLst>
        </pc:spChg>
      </pc:sldChg>
      <pc:sldChg chg="modSp add mod">
        <pc:chgData name="Lucy Hayes" userId="e5b4ae30-04a9-4b2a-b11a-12f4f2e69248" providerId="ADAL" clId="{D4E16606-8D87-48EC-B26B-E7BEEFA19727}" dt="2023-07-03T08:36:06.583" v="1467" actId="20577"/>
        <pc:sldMkLst>
          <pc:docMk/>
          <pc:sldMk cId="894094022" sldId="351"/>
        </pc:sldMkLst>
        <pc:spChg chg="mod">
          <ac:chgData name="Lucy Hayes" userId="e5b4ae30-04a9-4b2a-b11a-12f4f2e69248" providerId="ADAL" clId="{D4E16606-8D87-48EC-B26B-E7BEEFA19727}" dt="2023-07-03T08:36:06.583" v="1467" actId="20577"/>
          <ac:spMkLst>
            <pc:docMk/>
            <pc:sldMk cId="894094022" sldId="351"/>
            <ac:spMk id="4" creationId="{BFCF03C7-7BFB-2B61-BEA7-643482C298E2}"/>
          </ac:spMkLst>
        </pc:spChg>
        <pc:spChg chg="mod">
          <ac:chgData name="Lucy Hayes" userId="e5b4ae30-04a9-4b2a-b11a-12f4f2e69248" providerId="ADAL" clId="{D4E16606-8D87-48EC-B26B-E7BEEFA19727}" dt="2023-07-03T08:20:25.124" v="809" actId="207"/>
          <ac:spMkLst>
            <pc:docMk/>
            <pc:sldMk cId="894094022" sldId="351"/>
            <ac:spMk id="7" creationId="{127DA1F3-466C-4F39-8719-0BAD52C2687B}"/>
          </ac:spMkLst>
        </pc:spChg>
      </pc:sldChg>
      <pc:sldChg chg="add del">
        <pc:chgData name="Lucy Hayes" userId="e5b4ae30-04a9-4b2a-b11a-12f4f2e69248" providerId="ADAL" clId="{D4E16606-8D87-48EC-B26B-E7BEEFA19727}" dt="2023-07-03T08:30:15.048" v="1362" actId="47"/>
        <pc:sldMkLst>
          <pc:docMk/>
          <pc:sldMk cId="1651084957" sldId="352"/>
        </pc:sldMkLst>
      </pc:sldChg>
      <pc:sldChg chg="add">
        <pc:chgData name="Lucy Hayes" userId="e5b4ae30-04a9-4b2a-b11a-12f4f2e69248" providerId="ADAL" clId="{D4E16606-8D87-48EC-B26B-E7BEEFA19727}" dt="2023-07-03T08:34:19.917" v="1375"/>
        <pc:sldMkLst>
          <pc:docMk/>
          <pc:sldMk cId="2675060180" sldId="352"/>
        </pc:sldMkLst>
      </pc:sldChg>
      <pc:sldMasterChg chg="delSldLayout">
        <pc:chgData name="Lucy Hayes" userId="e5b4ae30-04a9-4b2a-b11a-12f4f2e69248" providerId="ADAL" clId="{D4E16606-8D87-48EC-B26B-E7BEEFA19727}" dt="2023-07-03T08:21:15.482" v="951" actId="47"/>
        <pc:sldMasterMkLst>
          <pc:docMk/>
          <pc:sldMasterMk cId="1028003862" sldId="2147483661"/>
        </pc:sldMasterMkLst>
        <pc:sldLayoutChg chg="del">
          <pc:chgData name="Lucy Hayes" userId="e5b4ae30-04a9-4b2a-b11a-12f4f2e69248" providerId="ADAL" clId="{D4E16606-8D87-48EC-B26B-E7BEEFA19727}" dt="2023-07-03T08:21:15.482" v="951" actId="47"/>
          <pc:sldLayoutMkLst>
            <pc:docMk/>
            <pc:sldMasterMk cId="1028003862" sldId="2147483661"/>
            <pc:sldLayoutMk cId="3827040136" sldId="21474836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662" cy="513111"/>
          </a:xfrm>
          <a:prstGeom prst="rect">
            <a:avLst/>
          </a:prstGeom>
        </p:spPr>
        <p:txBody>
          <a:bodyPr vert="horz" lIns="93926" tIns="46964" rIns="93926" bIns="46964" rtlCol="0"/>
          <a:lstStyle>
            <a:lvl1pPr algn="l">
              <a:defRPr sz="1200"/>
            </a:lvl1pPr>
          </a:lstStyle>
          <a:p>
            <a:endParaRPr lang="en-GB"/>
          </a:p>
        </p:txBody>
      </p:sp>
      <p:sp>
        <p:nvSpPr>
          <p:cNvPr id="3" name="Date Placeholder 2"/>
          <p:cNvSpPr>
            <a:spLocks noGrp="1"/>
          </p:cNvSpPr>
          <p:nvPr>
            <p:ph type="dt" idx="1"/>
          </p:nvPr>
        </p:nvSpPr>
        <p:spPr>
          <a:xfrm>
            <a:off x="4024761" y="1"/>
            <a:ext cx="3077662" cy="513111"/>
          </a:xfrm>
          <a:prstGeom prst="rect">
            <a:avLst/>
          </a:prstGeom>
        </p:spPr>
        <p:txBody>
          <a:bodyPr vert="horz" lIns="93926" tIns="46964" rIns="93926" bIns="46964" rtlCol="0"/>
          <a:lstStyle>
            <a:lvl1pPr algn="r">
              <a:defRPr sz="1200"/>
            </a:lvl1pPr>
          </a:lstStyle>
          <a:p>
            <a:fld id="{24AEE9EF-3AA8-4CE6-8124-45F31797DE2D}" type="datetimeFigureOut">
              <a:rPr lang="en-GB" smtClean="0"/>
              <a:t>13/07/2023</a:t>
            </a:fld>
            <a:endParaRPr lang="en-GB"/>
          </a:p>
        </p:txBody>
      </p:sp>
      <p:sp>
        <p:nvSpPr>
          <p:cNvPr id="4" name="Slide Image Placehold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3926" tIns="46964" rIns="93926" bIns="46964" rtlCol="0" anchor="ctr"/>
          <a:lstStyle/>
          <a:p>
            <a:endParaRPr lang="en-GB"/>
          </a:p>
        </p:txBody>
      </p:sp>
      <p:sp>
        <p:nvSpPr>
          <p:cNvPr id="5" name="Notes Placeholder 4"/>
          <p:cNvSpPr>
            <a:spLocks noGrp="1"/>
          </p:cNvSpPr>
          <p:nvPr>
            <p:ph type="body" sz="quarter" idx="3"/>
          </p:nvPr>
        </p:nvSpPr>
        <p:spPr>
          <a:xfrm>
            <a:off x="710737" y="4924892"/>
            <a:ext cx="5682594" cy="4030193"/>
          </a:xfrm>
          <a:prstGeom prst="rect">
            <a:avLst/>
          </a:prstGeom>
        </p:spPr>
        <p:txBody>
          <a:bodyPr vert="horz" lIns="93926" tIns="46964" rIns="93926" bIns="469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502"/>
            <a:ext cx="3077662" cy="513111"/>
          </a:xfrm>
          <a:prstGeom prst="rect">
            <a:avLst/>
          </a:prstGeom>
        </p:spPr>
        <p:txBody>
          <a:bodyPr vert="horz" lIns="93926" tIns="46964" rIns="93926" bIns="46964" rtlCol="0" anchor="b"/>
          <a:lstStyle>
            <a:lvl1pPr algn="l">
              <a:defRPr sz="1200"/>
            </a:lvl1pPr>
          </a:lstStyle>
          <a:p>
            <a:endParaRPr lang="en-GB"/>
          </a:p>
        </p:txBody>
      </p:sp>
      <p:sp>
        <p:nvSpPr>
          <p:cNvPr id="7" name="Slide Number Placeholder 6"/>
          <p:cNvSpPr>
            <a:spLocks noGrp="1"/>
          </p:cNvSpPr>
          <p:nvPr>
            <p:ph type="sldNum" sz="quarter" idx="5"/>
          </p:nvPr>
        </p:nvSpPr>
        <p:spPr>
          <a:xfrm>
            <a:off x="4024761" y="9721502"/>
            <a:ext cx="3077662" cy="513111"/>
          </a:xfrm>
          <a:prstGeom prst="rect">
            <a:avLst/>
          </a:prstGeom>
        </p:spPr>
        <p:txBody>
          <a:bodyPr vert="horz" lIns="93926" tIns="46964" rIns="93926" bIns="46964" rtlCol="0" anchor="b"/>
          <a:lstStyle>
            <a:lvl1pPr algn="r">
              <a:defRPr sz="1200"/>
            </a:lvl1pPr>
          </a:lstStyle>
          <a:p>
            <a:fld id="{6349F337-F26A-4DA0-951D-78CC0D9BE815}" type="slidenum">
              <a:rPr lang="en-GB" smtClean="0"/>
              <a:t>‹#›</a:t>
            </a:fld>
            <a:endParaRPr lang="en-GB"/>
          </a:p>
        </p:txBody>
      </p:sp>
    </p:spTree>
    <p:extLst>
      <p:ext uri="{BB962C8B-B14F-4D97-AF65-F5344CB8AC3E}">
        <p14:creationId xmlns:p14="http://schemas.microsoft.com/office/powerpoint/2010/main" val="1531337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9F337-F26A-4DA0-951D-78CC0D9BE815}" type="slidenum">
              <a:rPr lang="en-GB" smtClean="0"/>
              <a:t>1</a:t>
            </a:fld>
            <a:endParaRPr lang="en-GB"/>
          </a:p>
        </p:txBody>
      </p:sp>
    </p:spTree>
    <p:extLst>
      <p:ext uri="{BB962C8B-B14F-4D97-AF65-F5344CB8AC3E}">
        <p14:creationId xmlns:p14="http://schemas.microsoft.com/office/powerpoint/2010/main" val="2202933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26877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2B25025-5622-F143-B75B-B9C5CBBD2B3D}" type="datetimeFigureOut">
              <a:rPr lang="en-US" smtClean="0"/>
              <a:t>7/13/2023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3FBE25-1FCD-004A-A7A6-A2559AAB13AE}" type="slidenum">
              <a:rPr lang="en-US" smtClean="0"/>
              <a:t>‹#›</a:t>
            </a:fld>
            <a:endParaRPr lang="en-US"/>
          </a:p>
        </p:txBody>
      </p:sp>
    </p:spTree>
    <p:extLst>
      <p:ext uri="{BB962C8B-B14F-4D97-AF65-F5344CB8AC3E}">
        <p14:creationId xmlns:p14="http://schemas.microsoft.com/office/powerpoint/2010/main" val="1950310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3907CB-344C-9338-214B-BD3EDC9260AD}"/>
              </a:ext>
            </a:extLst>
          </p:cNvPr>
          <p:cNvSpPr/>
          <p:nvPr userDrawn="1"/>
        </p:nvSpPr>
        <p:spPr>
          <a:xfrm>
            <a:off x="0" y="994157"/>
            <a:ext cx="12192000" cy="204276"/>
          </a:xfrm>
          <a:prstGeom prst="rect">
            <a:avLst/>
          </a:prstGeom>
          <a:solidFill>
            <a:srgbClr val="FFDE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D0A3F2D-3FA3-C438-F501-7B27B0E2FC3B}"/>
              </a:ext>
            </a:extLst>
          </p:cNvPr>
          <p:cNvSpPr/>
          <p:nvPr userDrawn="1"/>
        </p:nvSpPr>
        <p:spPr>
          <a:xfrm>
            <a:off x="0" y="3218"/>
            <a:ext cx="12192000" cy="10708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descr="A picture containing text, vector graphics, clipart, plate&#10;&#10;Description automatically generated">
            <a:extLst>
              <a:ext uri="{FF2B5EF4-FFF2-40B4-BE49-F238E27FC236}">
                <a16:creationId xmlns:a16="http://schemas.microsoft.com/office/drawing/2014/main" id="{E961E3AF-786F-23F2-B343-D77C1C1A51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96" y="234114"/>
            <a:ext cx="1209173" cy="627231"/>
          </a:xfrm>
          <a:prstGeom prst="rect">
            <a:avLst/>
          </a:prstGeom>
        </p:spPr>
      </p:pic>
      <p:pic>
        <p:nvPicPr>
          <p:cNvPr id="11" name="Picture 10" descr="Logo&#10;&#10;Description automatically generated">
            <a:extLst>
              <a:ext uri="{FF2B5EF4-FFF2-40B4-BE49-F238E27FC236}">
                <a16:creationId xmlns:a16="http://schemas.microsoft.com/office/drawing/2014/main" id="{E44B4BB6-E94E-B312-022E-98593D0980E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966" y="127595"/>
            <a:ext cx="1821153" cy="767004"/>
          </a:xfrm>
          <a:prstGeom prst="rect">
            <a:avLst/>
          </a:prstGeom>
        </p:spPr>
      </p:pic>
      <p:sp>
        <p:nvSpPr>
          <p:cNvPr id="14" name="Text Placeholder 13">
            <a:extLst>
              <a:ext uri="{FF2B5EF4-FFF2-40B4-BE49-F238E27FC236}">
                <a16:creationId xmlns:a16="http://schemas.microsoft.com/office/drawing/2014/main" id="{1C3760A2-EFC0-72E9-4B2B-F08DE2C853DC}"/>
              </a:ext>
            </a:extLst>
          </p:cNvPr>
          <p:cNvSpPr>
            <a:spLocks noGrp="1"/>
          </p:cNvSpPr>
          <p:nvPr>
            <p:ph type="body" sz="quarter" idx="10" hasCustomPrompt="1"/>
          </p:nvPr>
        </p:nvSpPr>
        <p:spPr>
          <a:xfrm>
            <a:off x="391396" y="1349032"/>
            <a:ext cx="11505006" cy="715963"/>
          </a:xfrm>
        </p:spPr>
        <p:txBody>
          <a:bodyPr>
            <a:noAutofit/>
          </a:bodyPr>
          <a:lstStyle>
            <a:lvl1pPr marL="0" indent="0">
              <a:buNone/>
              <a:defRPr sz="4800" b="1"/>
            </a:lvl1pPr>
          </a:lstStyle>
          <a:p>
            <a:pPr lvl="0"/>
            <a:r>
              <a:rPr lang="en-GB"/>
              <a:t>Title</a:t>
            </a:r>
          </a:p>
        </p:txBody>
      </p:sp>
      <p:pic>
        <p:nvPicPr>
          <p:cNvPr id="16" name="Picture 15" descr="A picture containing transport, balloon, vector graphics, aircraft&#10;&#10;Description automatically generated">
            <a:extLst>
              <a:ext uri="{FF2B5EF4-FFF2-40B4-BE49-F238E27FC236}">
                <a16:creationId xmlns:a16="http://schemas.microsoft.com/office/drawing/2014/main" id="{6CDC2240-930A-EC54-F145-FA6767ECF60B}"/>
              </a:ext>
            </a:extLst>
          </p:cNvPr>
          <p:cNvPicPr>
            <a:picLocks noChangeAspect="1"/>
          </p:cNvPicPr>
          <p:nvPr userDrawn="1"/>
        </p:nvPicPr>
        <p:blipFill rotWithShape="1">
          <a:blip r:embed="rId4">
            <a:lum bright="70000" contrast="-70000"/>
            <a:extLst>
              <a:ext uri="{28A0092B-C50C-407E-A947-70E740481C1C}">
                <a14:useLocalDpi xmlns:a14="http://schemas.microsoft.com/office/drawing/2010/main" val="0"/>
              </a:ext>
            </a:extLst>
          </a:blip>
          <a:srcRect r="27471" b="29372"/>
          <a:stretch/>
        </p:blipFill>
        <p:spPr>
          <a:xfrm>
            <a:off x="8743316" y="3689169"/>
            <a:ext cx="3448684" cy="3168831"/>
          </a:xfrm>
          <a:prstGeom prst="rect">
            <a:avLst/>
          </a:prstGeom>
        </p:spPr>
      </p:pic>
      <p:sp>
        <p:nvSpPr>
          <p:cNvPr id="19" name="Text Placeholder 18">
            <a:extLst>
              <a:ext uri="{FF2B5EF4-FFF2-40B4-BE49-F238E27FC236}">
                <a16:creationId xmlns:a16="http://schemas.microsoft.com/office/drawing/2014/main" id="{90AB7332-F3E8-018C-CDE9-5E69AF773D5B}"/>
              </a:ext>
            </a:extLst>
          </p:cNvPr>
          <p:cNvSpPr>
            <a:spLocks noGrp="1"/>
          </p:cNvSpPr>
          <p:nvPr>
            <p:ph type="body" sz="quarter" idx="11" hasCustomPrompt="1"/>
          </p:nvPr>
        </p:nvSpPr>
        <p:spPr>
          <a:xfrm>
            <a:off x="391396" y="2215594"/>
            <a:ext cx="11504612" cy="3830957"/>
          </a:xfrm>
        </p:spPr>
        <p:txBody>
          <a:bodyPr>
            <a:normAutofit/>
          </a:bodyPr>
          <a:lstStyle>
            <a:lvl1pPr marL="0" indent="0">
              <a:buNone/>
              <a:defRPr sz="2400"/>
            </a:lvl1pPr>
          </a:lstStyle>
          <a:p>
            <a:pPr lvl="0"/>
            <a:r>
              <a:rPr lang="en-GB"/>
              <a:t>Text</a:t>
            </a:r>
          </a:p>
        </p:txBody>
      </p:sp>
      <p:sp>
        <p:nvSpPr>
          <p:cNvPr id="20" name="Rectangle 19">
            <a:extLst>
              <a:ext uri="{FF2B5EF4-FFF2-40B4-BE49-F238E27FC236}">
                <a16:creationId xmlns:a16="http://schemas.microsoft.com/office/drawing/2014/main" id="{53246B60-5FEC-F12F-17A0-87355A0E85F5}"/>
              </a:ext>
            </a:extLst>
          </p:cNvPr>
          <p:cNvSpPr/>
          <p:nvPr userDrawn="1"/>
        </p:nvSpPr>
        <p:spPr>
          <a:xfrm>
            <a:off x="0" y="6350385"/>
            <a:ext cx="12192000" cy="535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2" name="Picture 21" descr="A picture containing pool ball&#10;&#10;Description automatically generated">
            <a:extLst>
              <a:ext uri="{FF2B5EF4-FFF2-40B4-BE49-F238E27FC236}">
                <a16:creationId xmlns:a16="http://schemas.microsoft.com/office/drawing/2014/main" id="{F63A091B-03B7-520D-0E33-6176AA9EB069}"/>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a:xfrm>
            <a:off x="10338020" y="6417629"/>
            <a:ext cx="1557988" cy="400927"/>
          </a:xfrm>
          <a:prstGeom prst="rect">
            <a:avLst/>
          </a:prstGeom>
        </p:spPr>
      </p:pic>
      <p:sp>
        <p:nvSpPr>
          <p:cNvPr id="23" name="TextBox 22">
            <a:extLst>
              <a:ext uri="{FF2B5EF4-FFF2-40B4-BE49-F238E27FC236}">
                <a16:creationId xmlns:a16="http://schemas.microsoft.com/office/drawing/2014/main" id="{1AF6246B-EAC9-9DC0-BD10-4645AE93138E}"/>
              </a:ext>
            </a:extLst>
          </p:cNvPr>
          <p:cNvSpPr txBox="1"/>
          <p:nvPr userDrawn="1"/>
        </p:nvSpPr>
        <p:spPr>
          <a:xfrm>
            <a:off x="391395" y="6433427"/>
            <a:ext cx="3621311" cy="369332"/>
          </a:xfrm>
          <a:prstGeom prst="rect">
            <a:avLst/>
          </a:prstGeom>
          <a:noFill/>
        </p:spPr>
        <p:txBody>
          <a:bodyPr wrap="square" rtlCol="0">
            <a:spAutoFit/>
          </a:bodyPr>
          <a:lstStyle/>
          <a:p>
            <a:r>
              <a:rPr lang="en-GB" b="1">
                <a:solidFill>
                  <a:schemeClr val="bg1">
                    <a:lumMod val="50000"/>
                  </a:schemeClr>
                </a:solidFill>
              </a:rPr>
              <a:t>ALL WILL SUCCEED</a:t>
            </a:r>
          </a:p>
        </p:txBody>
      </p:sp>
    </p:spTree>
    <p:extLst>
      <p:ext uri="{BB962C8B-B14F-4D97-AF65-F5344CB8AC3E}">
        <p14:creationId xmlns:p14="http://schemas.microsoft.com/office/powerpoint/2010/main" val="80670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0338AE8-6AF1-504B-8D2A-1E9AAFD037CC}" type="datetimeFigureOut">
              <a:rPr lang="en-US" smtClean="0"/>
              <a:t>7/13/2023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4720B-28F1-E449-A447-A33A8F5D03FA}" type="slidenum">
              <a:rPr lang="en-US" smtClean="0"/>
              <a:t>‹#›</a:t>
            </a:fld>
            <a:endParaRPr lang="en-US"/>
          </a:p>
        </p:txBody>
      </p:sp>
    </p:spTree>
    <p:extLst>
      <p:ext uri="{BB962C8B-B14F-4D97-AF65-F5344CB8AC3E}">
        <p14:creationId xmlns:p14="http://schemas.microsoft.com/office/powerpoint/2010/main" val="1833652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15924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9E51C6-0F87-41A0-A954-D7A953A7ABD2}" type="datetimeFigureOut">
              <a:rPr lang="en-GB" smtClean="0"/>
              <a:t>13/07/2023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05174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201988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3907CB-344C-9338-214B-BD3EDC9260AD}"/>
              </a:ext>
            </a:extLst>
          </p:cNvPr>
          <p:cNvSpPr/>
          <p:nvPr userDrawn="1"/>
        </p:nvSpPr>
        <p:spPr>
          <a:xfrm>
            <a:off x="0" y="994157"/>
            <a:ext cx="12192000" cy="204276"/>
          </a:xfrm>
          <a:prstGeom prst="rect">
            <a:avLst/>
          </a:prstGeom>
          <a:solidFill>
            <a:srgbClr val="FFDE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D0A3F2D-3FA3-C438-F501-7B27B0E2FC3B}"/>
              </a:ext>
            </a:extLst>
          </p:cNvPr>
          <p:cNvSpPr/>
          <p:nvPr userDrawn="1"/>
        </p:nvSpPr>
        <p:spPr>
          <a:xfrm>
            <a:off x="0" y="3218"/>
            <a:ext cx="12192000" cy="10708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descr="A picture containing text, vector graphics, clipart, plate&#10;&#10;Description automatically generated">
            <a:extLst>
              <a:ext uri="{FF2B5EF4-FFF2-40B4-BE49-F238E27FC236}">
                <a16:creationId xmlns:a16="http://schemas.microsoft.com/office/drawing/2014/main" id="{E961E3AF-786F-23F2-B343-D77C1C1A51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96" y="234114"/>
            <a:ext cx="1209173" cy="627231"/>
          </a:xfrm>
          <a:prstGeom prst="rect">
            <a:avLst/>
          </a:prstGeom>
        </p:spPr>
      </p:pic>
      <p:pic>
        <p:nvPicPr>
          <p:cNvPr id="11" name="Picture 10" descr="Logo&#10;&#10;Description automatically generated">
            <a:extLst>
              <a:ext uri="{FF2B5EF4-FFF2-40B4-BE49-F238E27FC236}">
                <a16:creationId xmlns:a16="http://schemas.microsoft.com/office/drawing/2014/main" id="{E44B4BB6-E94E-B312-022E-98593D0980E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966" y="127595"/>
            <a:ext cx="1821153" cy="767004"/>
          </a:xfrm>
          <a:prstGeom prst="rect">
            <a:avLst/>
          </a:prstGeom>
        </p:spPr>
      </p:pic>
      <p:sp>
        <p:nvSpPr>
          <p:cNvPr id="14" name="Text Placeholder 13">
            <a:extLst>
              <a:ext uri="{FF2B5EF4-FFF2-40B4-BE49-F238E27FC236}">
                <a16:creationId xmlns:a16="http://schemas.microsoft.com/office/drawing/2014/main" id="{1C3760A2-EFC0-72E9-4B2B-F08DE2C853DC}"/>
              </a:ext>
            </a:extLst>
          </p:cNvPr>
          <p:cNvSpPr>
            <a:spLocks noGrp="1"/>
          </p:cNvSpPr>
          <p:nvPr>
            <p:ph type="body" sz="quarter" idx="10" hasCustomPrompt="1"/>
          </p:nvPr>
        </p:nvSpPr>
        <p:spPr>
          <a:xfrm>
            <a:off x="391396" y="1349032"/>
            <a:ext cx="11505006" cy="715963"/>
          </a:xfrm>
        </p:spPr>
        <p:txBody>
          <a:bodyPr>
            <a:noAutofit/>
          </a:bodyPr>
          <a:lstStyle>
            <a:lvl1pPr marL="0" indent="0">
              <a:buNone/>
              <a:defRPr sz="4800" b="1"/>
            </a:lvl1pPr>
          </a:lstStyle>
          <a:p>
            <a:pPr lvl="0"/>
            <a:r>
              <a:rPr lang="en-GB"/>
              <a:t>Title</a:t>
            </a:r>
          </a:p>
        </p:txBody>
      </p:sp>
      <p:pic>
        <p:nvPicPr>
          <p:cNvPr id="16" name="Picture 15" descr="A picture containing transport, balloon, vector graphics, aircraft&#10;&#10;Description automatically generated">
            <a:extLst>
              <a:ext uri="{FF2B5EF4-FFF2-40B4-BE49-F238E27FC236}">
                <a16:creationId xmlns:a16="http://schemas.microsoft.com/office/drawing/2014/main" id="{6CDC2240-930A-EC54-F145-FA6767ECF60B}"/>
              </a:ext>
            </a:extLst>
          </p:cNvPr>
          <p:cNvPicPr>
            <a:picLocks noChangeAspect="1"/>
          </p:cNvPicPr>
          <p:nvPr userDrawn="1"/>
        </p:nvPicPr>
        <p:blipFill rotWithShape="1">
          <a:blip r:embed="rId4">
            <a:lum bright="70000" contrast="-70000"/>
            <a:extLst>
              <a:ext uri="{28A0092B-C50C-407E-A947-70E740481C1C}">
                <a14:useLocalDpi xmlns:a14="http://schemas.microsoft.com/office/drawing/2010/main" val="0"/>
              </a:ext>
            </a:extLst>
          </a:blip>
          <a:srcRect r="27471" b="29372"/>
          <a:stretch/>
        </p:blipFill>
        <p:spPr>
          <a:xfrm>
            <a:off x="8743316" y="3689169"/>
            <a:ext cx="3448684" cy="3168831"/>
          </a:xfrm>
          <a:prstGeom prst="rect">
            <a:avLst/>
          </a:prstGeom>
        </p:spPr>
      </p:pic>
      <p:sp>
        <p:nvSpPr>
          <p:cNvPr id="19" name="Text Placeholder 18">
            <a:extLst>
              <a:ext uri="{FF2B5EF4-FFF2-40B4-BE49-F238E27FC236}">
                <a16:creationId xmlns:a16="http://schemas.microsoft.com/office/drawing/2014/main" id="{90AB7332-F3E8-018C-CDE9-5E69AF773D5B}"/>
              </a:ext>
            </a:extLst>
          </p:cNvPr>
          <p:cNvSpPr>
            <a:spLocks noGrp="1"/>
          </p:cNvSpPr>
          <p:nvPr>
            <p:ph type="body" sz="quarter" idx="11" hasCustomPrompt="1"/>
          </p:nvPr>
        </p:nvSpPr>
        <p:spPr>
          <a:xfrm>
            <a:off x="391396" y="2215594"/>
            <a:ext cx="11504612" cy="3830957"/>
          </a:xfrm>
        </p:spPr>
        <p:txBody>
          <a:bodyPr>
            <a:normAutofit/>
          </a:bodyPr>
          <a:lstStyle>
            <a:lvl1pPr marL="0" indent="0">
              <a:buNone/>
              <a:defRPr sz="2400"/>
            </a:lvl1pPr>
          </a:lstStyle>
          <a:p>
            <a:pPr lvl="0"/>
            <a:r>
              <a:rPr lang="en-GB"/>
              <a:t>Text</a:t>
            </a:r>
          </a:p>
        </p:txBody>
      </p:sp>
      <p:sp>
        <p:nvSpPr>
          <p:cNvPr id="20" name="Rectangle 19">
            <a:extLst>
              <a:ext uri="{FF2B5EF4-FFF2-40B4-BE49-F238E27FC236}">
                <a16:creationId xmlns:a16="http://schemas.microsoft.com/office/drawing/2014/main" id="{53246B60-5FEC-F12F-17A0-87355A0E85F5}"/>
              </a:ext>
            </a:extLst>
          </p:cNvPr>
          <p:cNvSpPr/>
          <p:nvPr userDrawn="1"/>
        </p:nvSpPr>
        <p:spPr>
          <a:xfrm>
            <a:off x="0" y="6350385"/>
            <a:ext cx="12192000" cy="535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2" name="Picture 21" descr="A picture containing pool ball&#10;&#10;Description automatically generated">
            <a:extLst>
              <a:ext uri="{FF2B5EF4-FFF2-40B4-BE49-F238E27FC236}">
                <a16:creationId xmlns:a16="http://schemas.microsoft.com/office/drawing/2014/main" id="{F63A091B-03B7-520D-0E33-6176AA9EB069}"/>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a:xfrm>
            <a:off x="10338020" y="6417629"/>
            <a:ext cx="1557988" cy="400927"/>
          </a:xfrm>
          <a:prstGeom prst="rect">
            <a:avLst/>
          </a:prstGeom>
        </p:spPr>
      </p:pic>
      <p:sp>
        <p:nvSpPr>
          <p:cNvPr id="23" name="TextBox 22">
            <a:extLst>
              <a:ext uri="{FF2B5EF4-FFF2-40B4-BE49-F238E27FC236}">
                <a16:creationId xmlns:a16="http://schemas.microsoft.com/office/drawing/2014/main" id="{1AF6246B-EAC9-9DC0-BD10-4645AE93138E}"/>
              </a:ext>
            </a:extLst>
          </p:cNvPr>
          <p:cNvSpPr txBox="1"/>
          <p:nvPr userDrawn="1"/>
        </p:nvSpPr>
        <p:spPr>
          <a:xfrm>
            <a:off x="391395" y="6433427"/>
            <a:ext cx="3621311" cy="369332"/>
          </a:xfrm>
          <a:prstGeom prst="rect">
            <a:avLst/>
          </a:prstGeom>
          <a:noFill/>
        </p:spPr>
        <p:txBody>
          <a:bodyPr wrap="square" rtlCol="0">
            <a:spAutoFit/>
          </a:bodyPr>
          <a:lstStyle/>
          <a:p>
            <a:r>
              <a:rPr lang="en-GB" b="1">
                <a:solidFill>
                  <a:schemeClr val="bg1">
                    <a:lumMod val="50000"/>
                  </a:schemeClr>
                </a:solidFill>
              </a:rPr>
              <a:t>ALL WILL SUCCEED</a:t>
            </a:r>
          </a:p>
        </p:txBody>
      </p:sp>
    </p:spTree>
    <p:extLst>
      <p:ext uri="{BB962C8B-B14F-4D97-AF65-F5344CB8AC3E}">
        <p14:creationId xmlns:p14="http://schemas.microsoft.com/office/powerpoint/2010/main" val="3689457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65856"/>
          </a:xfrm>
          <a:prstGeom prst="rect">
            <a:avLst/>
          </a:prstGeom>
        </p:spPr>
      </p:pic>
    </p:spTree>
    <p:extLst>
      <p:ext uri="{BB962C8B-B14F-4D97-AF65-F5344CB8AC3E}">
        <p14:creationId xmlns:p14="http://schemas.microsoft.com/office/powerpoint/2010/main" val="926153429"/>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3746"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25025-5622-F143-B75B-B9C5CBBD2B3D}" type="datetimeFigureOut">
              <a:rPr lang="en-US" smtClean="0"/>
              <a:t>7/13/2023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FBE25-1FCD-004A-A7A6-A2559AAB13AE}" type="slidenum">
              <a:rPr lang="en-US" smtClean="0"/>
              <a:t>‹#›</a:t>
            </a:fld>
            <a:endParaRPr lang="en-US"/>
          </a:p>
        </p:txBody>
      </p:sp>
    </p:spTree>
    <p:extLst>
      <p:ext uri="{BB962C8B-B14F-4D97-AF65-F5344CB8AC3E}">
        <p14:creationId xmlns:p14="http://schemas.microsoft.com/office/powerpoint/2010/main" val="1114562220"/>
      </p:ext>
    </p:extLst>
  </p:cSld>
  <p:clrMap bg1="lt1" tx1="dk1" bg2="lt2" tx2="dk2" accent1="accent1" accent2="accent2" accent3="accent3" accent4="accent4" accent5="accent5" accent6="accent6" hlink="hlink" folHlink="folHlink"/>
  <p:sldLayoutIdLst>
    <p:sldLayoutId id="2147483665"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6658"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38AE8-6AF1-504B-8D2A-1E9AAFD037CC}" type="datetimeFigureOut">
              <a:rPr lang="en-US" smtClean="0"/>
              <a:t>7/13/2023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4720B-28F1-E449-A447-A33A8F5D03FA}" type="slidenum">
              <a:rPr lang="en-US" smtClean="0"/>
              <a:t>‹#›</a:t>
            </a:fld>
            <a:endParaRPr lang="en-US"/>
          </a:p>
        </p:txBody>
      </p:sp>
    </p:spTree>
    <p:extLst>
      <p:ext uri="{BB962C8B-B14F-4D97-AF65-F5344CB8AC3E}">
        <p14:creationId xmlns:p14="http://schemas.microsoft.com/office/powerpoint/2010/main" val="1028003862"/>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213371" cy="6858000"/>
          </a:xfrm>
          <a:prstGeom prst="rect">
            <a:avLst/>
          </a:prstGeom>
        </p:spPr>
      </p:pic>
    </p:spTree>
    <p:extLst>
      <p:ext uri="{BB962C8B-B14F-4D97-AF65-F5344CB8AC3E}">
        <p14:creationId xmlns:p14="http://schemas.microsoft.com/office/powerpoint/2010/main" val="1248588473"/>
      </p:ext>
    </p:extLst>
  </p:cSld>
  <p:clrMap bg1="lt1" tx1="dk1" bg2="lt2" tx2="dk2" accent1="accent1" accent2="accent2" accent3="accent3" accent4="accent4" accent5="accent5" accent6="accent6" hlink="hlink" folHlink="folHlink"/>
  <p:sldLayoutIdLst>
    <p:sldLayoutId id="2147483667" r:id="rId1"/>
    <p:sldLayoutId id="21474836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61181"/>
            <a:ext cx="9144000" cy="2387600"/>
          </a:xfrm>
        </p:spPr>
        <p:txBody>
          <a:bodyPr>
            <a:normAutofit/>
          </a:bodyPr>
          <a:lstStyle/>
          <a:p>
            <a:r>
              <a:rPr lang="en-GB" sz="7200" b="1" dirty="0">
                <a:latin typeface="+mn-lt"/>
              </a:rPr>
              <a:t>Bolton English Hub </a:t>
            </a:r>
            <a:endParaRPr lang="en-GB" sz="7200" dirty="0"/>
          </a:p>
        </p:txBody>
      </p:sp>
      <p:sp>
        <p:nvSpPr>
          <p:cNvPr id="3" name="Subtitle 2"/>
          <p:cNvSpPr>
            <a:spLocks noGrp="1"/>
          </p:cNvSpPr>
          <p:nvPr>
            <p:ph type="subTitle" idx="1"/>
          </p:nvPr>
        </p:nvSpPr>
        <p:spPr/>
        <p:txBody>
          <a:bodyPr>
            <a:normAutofit lnSpcReduction="10000"/>
          </a:bodyPr>
          <a:lstStyle/>
          <a:p>
            <a:r>
              <a:rPr lang="en-GB" sz="5400" b="1" dirty="0">
                <a:solidFill>
                  <a:srgbClr val="FF0000"/>
                </a:solidFill>
              </a:rPr>
              <a:t>Tuesday, 4</a:t>
            </a:r>
            <a:r>
              <a:rPr lang="en-GB" sz="5400" b="1" baseline="30000" dirty="0">
                <a:solidFill>
                  <a:srgbClr val="FF0000"/>
                </a:solidFill>
              </a:rPr>
              <a:t>th</a:t>
            </a:r>
            <a:r>
              <a:rPr lang="en-GB" sz="5400" b="1" dirty="0">
                <a:solidFill>
                  <a:srgbClr val="FF0000"/>
                </a:solidFill>
              </a:rPr>
              <a:t> July 2023 </a:t>
            </a:r>
          </a:p>
          <a:p>
            <a:r>
              <a:rPr lang="en-GB" sz="5400" b="1" dirty="0">
                <a:solidFill>
                  <a:srgbClr val="FF0000"/>
                </a:solidFill>
              </a:rPr>
              <a:t>2:00-4:00</a:t>
            </a:r>
            <a:endParaRPr lang="en-GB" sz="5400" dirty="0">
              <a:solidFill>
                <a:srgbClr val="FF0000"/>
              </a:solidFill>
            </a:endParaRPr>
          </a:p>
        </p:txBody>
      </p:sp>
      <p:pic>
        <p:nvPicPr>
          <p:cNvPr id="5" name="Picture 4"/>
          <p:cNvPicPr>
            <a:picLocks noChangeAspect="1"/>
          </p:cNvPicPr>
          <p:nvPr/>
        </p:nvPicPr>
        <p:blipFill>
          <a:blip r:embed="rId3"/>
          <a:stretch>
            <a:fillRect/>
          </a:stretch>
        </p:blipFill>
        <p:spPr>
          <a:xfrm>
            <a:off x="0" y="0"/>
            <a:ext cx="3989200" cy="1122363"/>
          </a:xfrm>
          <a:prstGeom prst="rect">
            <a:avLst/>
          </a:prstGeom>
        </p:spPr>
      </p:pic>
    </p:spTree>
    <p:extLst>
      <p:ext uri="{BB962C8B-B14F-4D97-AF65-F5344CB8AC3E}">
        <p14:creationId xmlns:p14="http://schemas.microsoft.com/office/powerpoint/2010/main" val="2214179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167389" y="373964"/>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2. Reading including disciplinary reading</a:t>
            </a:r>
            <a:endParaRPr lang="en-GB" sz="3200" dirty="0">
              <a:solidFill>
                <a:srgbClr val="00B0F0"/>
              </a:solidFill>
            </a:endParaRPr>
          </a:p>
        </p:txBody>
      </p:sp>
      <p:sp>
        <p:nvSpPr>
          <p:cNvPr id="3" name="TextBox 2">
            <a:extLst>
              <a:ext uri="{FF2B5EF4-FFF2-40B4-BE49-F238E27FC236}">
                <a16:creationId xmlns:a16="http://schemas.microsoft.com/office/drawing/2014/main" id="{DBDE4E87-63A4-F858-BB7C-74B12FF6B04C}"/>
              </a:ext>
            </a:extLst>
          </p:cNvPr>
          <p:cNvSpPr txBox="1"/>
          <p:nvPr/>
        </p:nvSpPr>
        <p:spPr>
          <a:xfrm>
            <a:off x="143934" y="1318199"/>
            <a:ext cx="11682306" cy="5232202"/>
          </a:xfrm>
          <a:prstGeom prst="rect">
            <a:avLst/>
          </a:prstGeom>
          <a:noFill/>
        </p:spPr>
        <p:txBody>
          <a:bodyPr wrap="square">
            <a:spAutoFit/>
          </a:bodyPr>
          <a:lstStyle/>
          <a:p>
            <a:r>
              <a:rPr lang="en-GB" sz="3600" b="1" i="0" u="none" strike="noStrike" dirty="0">
                <a:solidFill>
                  <a:srgbClr val="00B0F0"/>
                </a:solidFill>
                <a:effectLst/>
                <a:latin typeface="Arial" panose="020B0604020202020204" pitchFamily="34" charset="0"/>
              </a:rPr>
              <a:t>Reading Fluency</a:t>
            </a:r>
          </a:p>
          <a:p>
            <a:pPr marL="514350" indent="-514350">
              <a:buFont typeface="+mj-lt"/>
              <a:buAutoNum type="arabicPeriod"/>
            </a:pPr>
            <a:endParaRPr lang="en-GB" dirty="0">
              <a:solidFill>
                <a:srgbClr val="00B0F0"/>
              </a:solidFill>
              <a:latin typeface="Arial" panose="020B0604020202020204" pitchFamily="34" charset="0"/>
            </a:endParaRPr>
          </a:p>
          <a:p>
            <a:r>
              <a:rPr lang="en-GB" sz="2800" dirty="0"/>
              <a:t>Read the Alex Quigley text on reading ‘fluency’ alongside the EEF learning resources and get ready to feedback your thoughts: </a:t>
            </a:r>
          </a:p>
          <a:p>
            <a:pPr marL="457200" indent="-457200">
              <a:buFont typeface="Arial" panose="020B0604020202020204" pitchFamily="34" charset="0"/>
              <a:buChar char="•"/>
            </a:pPr>
            <a:endParaRPr lang="en-GB" sz="1400" dirty="0"/>
          </a:p>
          <a:p>
            <a:pPr marL="457200" indent="-457200">
              <a:buFont typeface="Arial" panose="020B0604020202020204" pitchFamily="34" charset="0"/>
              <a:buChar char="•"/>
            </a:pPr>
            <a:r>
              <a:rPr lang="en-GB" sz="2800" dirty="0"/>
              <a:t>Why should reading and vocabulary be at the heart of everyone’s curriculum? </a:t>
            </a:r>
          </a:p>
          <a:p>
            <a:pPr marL="457200" indent="-457200">
              <a:buFont typeface="Arial" panose="020B0604020202020204" pitchFamily="34" charset="0"/>
              <a:buChar char="•"/>
            </a:pPr>
            <a:endParaRPr lang="en-GB" sz="1400" dirty="0"/>
          </a:p>
          <a:p>
            <a:pPr marL="457200" indent="-457200">
              <a:buFont typeface="Arial" panose="020B0604020202020204" pitchFamily="34" charset="0"/>
              <a:buChar char="•"/>
            </a:pPr>
            <a:r>
              <a:rPr lang="en-GB" sz="2800" dirty="0"/>
              <a:t>What consistencies do we need to see across subject and across phases? </a:t>
            </a:r>
          </a:p>
          <a:p>
            <a:pPr marL="457200" indent="-457200">
              <a:buFont typeface="Arial" panose="020B0604020202020204" pitchFamily="34" charset="0"/>
              <a:buChar char="•"/>
            </a:pPr>
            <a:endParaRPr lang="en-GB" sz="1400" dirty="0"/>
          </a:p>
          <a:p>
            <a:pPr marL="457200" indent="-457200">
              <a:buFont typeface="Arial" panose="020B0604020202020204" pitchFamily="34" charset="0"/>
              <a:buChar char="•"/>
            </a:pPr>
            <a:r>
              <a:rPr lang="en-GB" sz="2800" dirty="0"/>
              <a:t>What does ‘Reading Fluency’ look like in English?</a:t>
            </a:r>
          </a:p>
          <a:p>
            <a:pPr marL="457200" indent="-457200">
              <a:buFont typeface="Arial" panose="020B0604020202020204" pitchFamily="34" charset="0"/>
              <a:buChar char="•"/>
            </a:pPr>
            <a:endParaRPr lang="en-GB" sz="1400" dirty="0"/>
          </a:p>
          <a:p>
            <a:pPr marL="457200" indent="-457200">
              <a:buFont typeface="Arial" panose="020B0604020202020204" pitchFamily="34" charset="0"/>
              <a:buChar char="•"/>
            </a:pPr>
            <a:r>
              <a:rPr lang="en-GB" sz="2800" dirty="0"/>
              <a:t>Can we make any links between this and the component knowledge we have just looked at?</a:t>
            </a:r>
          </a:p>
        </p:txBody>
      </p:sp>
      <p:sp>
        <p:nvSpPr>
          <p:cNvPr id="2" name="Rectangle 1">
            <a:extLst>
              <a:ext uri="{FF2B5EF4-FFF2-40B4-BE49-F238E27FC236}">
                <a16:creationId xmlns:a16="http://schemas.microsoft.com/office/drawing/2014/main" id="{6BFDED41-1B4A-B172-07F5-B4EC0073910E}"/>
              </a:ext>
            </a:extLst>
          </p:cNvPr>
          <p:cNvSpPr/>
          <p:nvPr/>
        </p:nvSpPr>
        <p:spPr>
          <a:xfrm>
            <a:off x="10486417" y="103668"/>
            <a:ext cx="1561649" cy="106522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10 minutes</a:t>
            </a:r>
          </a:p>
        </p:txBody>
      </p:sp>
    </p:spTree>
    <p:extLst>
      <p:ext uri="{BB962C8B-B14F-4D97-AF65-F5344CB8AC3E}">
        <p14:creationId xmlns:p14="http://schemas.microsoft.com/office/powerpoint/2010/main" val="2649836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312046" cy="584775"/>
          </a:xfrm>
          <a:prstGeom prst="rect">
            <a:avLst/>
          </a:prstGeom>
          <a:noFill/>
        </p:spPr>
        <p:txBody>
          <a:bodyPr wrap="square">
            <a:spAutoFit/>
          </a:bodyPr>
          <a:lstStyle/>
          <a:p>
            <a:pPr lvl="0" algn="just"/>
            <a:r>
              <a:rPr lang="en-GB" sz="3200" b="1" dirty="0">
                <a:solidFill>
                  <a:schemeClr val="accent2"/>
                </a:solidFill>
                <a:latin typeface="Calibri Light" panose="020F0302020204030204" pitchFamily="34" charset="0"/>
                <a:ea typeface="Times New Roman" panose="02020603050405020304" pitchFamily="18" charset="0"/>
                <a:cs typeface="Times New Roman" panose="02020603050405020304" pitchFamily="18" charset="0"/>
              </a:rPr>
              <a:t>3</a:t>
            </a:r>
            <a:r>
              <a:rPr lang="en-GB" sz="3200" b="1" dirty="0">
                <a:solidFill>
                  <a:schemeClr val="accent2"/>
                </a:solidFill>
                <a:effectLst/>
                <a:latin typeface="Calibri Light" panose="020F0302020204030204" pitchFamily="34" charset="0"/>
                <a:ea typeface="Times New Roman" panose="02020603050405020304" pitchFamily="18" charset="0"/>
                <a:cs typeface="Times New Roman" panose="02020603050405020304" pitchFamily="18" charset="0"/>
              </a:rPr>
              <a:t>. Culture- behaviour and attitudes</a:t>
            </a:r>
            <a:endParaRPr lang="en-GB" sz="32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FCF03C7-7BFB-2B61-BEA7-643482C298E2}"/>
              </a:ext>
            </a:extLst>
          </p:cNvPr>
          <p:cNvSpPr txBox="1"/>
          <p:nvPr/>
        </p:nvSpPr>
        <p:spPr>
          <a:xfrm>
            <a:off x="143934" y="1602450"/>
            <a:ext cx="11682306" cy="3231654"/>
          </a:xfrm>
          <a:prstGeom prst="rect">
            <a:avLst/>
          </a:prstGeom>
          <a:noFill/>
        </p:spPr>
        <p:txBody>
          <a:bodyPr wrap="square">
            <a:spAutoFit/>
          </a:bodyPr>
          <a:lstStyle/>
          <a:p>
            <a:r>
              <a:rPr lang="en-GB" sz="3600" b="1" i="0" u="none" strike="noStrike" dirty="0">
                <a:solidFill>
                  <a:schemeClr val="accent2"/>
                </a:solidFill>
                <a:effectLst/>
                <a:latin typeface="Arial" panose="020B0604020202020204" pitchFamily="34" charset="0"/>
              </a:rPr>
              <a:t>Open floor discussion</a:t>
            </a:r>
            <a:endParaRPr lang="en-GB" sz="2800" dirty="0">
              <a:solidFill>
                <a:schemeClr val="accent2"/>
              </a:solidFill>
              <a:latin typeface="Arial" panose="020B0604020202020204" pitchFamily="34" charset="0"/>
            </a:endParaRP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trends are we currently seeing?</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are some of our concerns going into next year?</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765133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312046" cy="584775"/>
          </a:xfrm>
          <a:prstGeom prst="rect">
            <a:avLst/>
          </a:prstGeom>
          <a:noFill/>
        </p:spPr>
        <p:txBody>
          <a:bodyPr wrap="square">
            <a:spAutoFit/>
          </a:bodyPr>
          <a:lstStyle/>
          <a:p>
            <a:pPr lvl="0" algn="just"/>
            <a:r>
              <a:rPr lang="en-GB" sz="32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rPr>
              <a:t>4. Thinking time and feedback from the year </a:t>
            </a:r>
            <a:endParaRPr lang="en-GB" sz="3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FCF03C7-7BFB-2B61-BEA7-643482C298E2}"/>
              </a:ext>
            </a:extLst>
          </p:cNvPr>
          <p:cNvSpPr txBox="1"/>
          <p:nvPr/>
        </p:nvSpPr>
        <p:spPr>
          <a:xfrm>
            <a:off x="143934" y="1602450"/>
            <a:ext cx="11682306" cy="4524315"/>
          </a:xfrm>
          <a:prstGeom prst="rect">
            <a:avLst/>
          </a:prstGeom>
          <a:noFill/>
        </p:spPr>
        <p:txBody>
          <a:bodyPr wrap="square">
            <a:spAutoFit/>
          </a:bodyPr>
          <a:lstStyle/>
          <a:p>
            <a:r>
              <a:rPr lang="en-GB" sz="3600" b="1" i="0" u="none" strike="noStrike" dirty="0">
                <a:solidFill>
                  <a:srgbClr val="00B050"/>
                </a:solidFill>
                <a:effectLst/>
                <a:latin typeface="Arial" panose="020B0604020202020204" pitchFamily="34" charset="0"/>
              </a:rPr>
              <a:t>In pairs/ groups</a:t>
            </a:r>
            <a:endParaRPr lang="en-GB" sz="2800" dirty="0">
              <a:solidFill>
                <a:srgbClr val="00B050"/>
              </a:solidFill>
              <a:latin typeface="Arial" panose="020B0604020202020204" pitchFamily="34" charset="0"/>
            </a:endParaRP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do you want from the hub?</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brings you to the meetings?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do you need to see more of next year?</a:t>
            </a:r>
          </a:p>
          <a:p>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894094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3989200" cy="1122363"/>
          </a:xfrm>
          <a:prstGeom prst="rect">
            <a:avLst/>
          </a:prstGeom>
        </p:spPr>
      </p:pic>
      <p:sp>
        <p:nvSpPr>
          <p:cNvPr id="12" name="TextBox 11">
            <a:extLst>
              <a:ext uri="{FF2B5EF4-FFF2-40B4-BE49-F238E27FC236}">
                <a16:creationId xmlns:a16="http://schemas.microsoft.com/office/drawing/2014/main" id="{F03A7691-6670-0D3A-BF26-D087DAD89C5A}"/>
              </a:ext>
            </a:extLst>
          </p:cNvPr>
          <p:cNvSpPr txBox="1"/>
          <p:nvPr/>
        </p:nvSpPr>
        <p:spPr>
          <a:xfrm>
            <a:off x="5730240" y="403304"/>
            <a:ext cx="6096000" cy="584775"/>
          </a:xfrm>
          <a:prstGeom prst="rect">
            <a:avLst/>
          </a:prstGeom>
          <a:noFill/>
        </p:spPr>
        <p:txBody>
          <a:bodyPr wrap="square">
            <a:spAutoFit/>
          </a:bodyPr>
          <a:lstStyle/>
          <a:p>
            <a:pPr lvl="0" algn="just"/>
            <a:r>
              <a:rPr lang="en-GB" sz="3200" b="1" dirty="0">
                <a:solidFill>
                  <a:srgbClr val="7030A0"/>
                </a:solidFill>
                <a:latin typeface="Calibri Light" panose="020F0302020204030204" pitchFamily="34" charset="0"/>
                <a:ea typeface="Calibri" panose="020F0502020204030204" pitchFamily="34" charset="0"/>
                <a:cs typeface="Times New Roman" panose="02020603050405020304" pitchFamily="18" charset="0"/>
              </a:rPr>
              <a:t>5. A.O.B and next year’s meetings</a:t>
            </a:r>
            <a:endParaRPr lang="en-GB" sz="3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F4B3C7D9-D635-F37B-B834-34267D0B6635}"/>
              </a:ext>
            </a:extLst>
          </p:cNvPr>
          <p:cNvGraphicFramePr>
            <a:graphicFrameLocks noGrp="1"/>
          </p:cNvGraphicFramePr>
          <p:nvPr>
            <p:extLst>
              <p:ext uri="{D42A27DB-BD31-4B8C-83A1-F6EECF244321}">
                <p14:modId xmlns:p14="http://schemas.microsoft.com/office/powerpoint/2010/main" val="1567764188"/>
              </p:ext>
            </p:extLst>
          </p:nvPr>
        </p:nvGraphicFramePr>
        <p:xfrm>
          <a:off x="325093" y="1615224"/>
          <a:ext cx="11270278" cy="1371168"/>
        </p:xfrm>
        <a:graphic>
          <a:graphicData uri="http://schemas.openxmlformats.org/drawingml/2006/table">
            <a:tbl>
              <a:tblPr firstRow="1" firstCol="1" bandRow="1">
                <a:tableStyleId>{5C22544A-7EE6-4342-B048-85BDC9FD1C3A}</a:tableStyleId>
              </a:tblPr>
              <a:tblGrid>
                <a:gridCol w="1252416">
                  <a:extLst>
                    <a:ext uri="{9D8B030D-6E8A-4147-A177-3AD203B41FA5}">
                      <a16:colId xmlns:a16="http://schemas.microsoft.com/office/drawing/2014/main" val="3689588265"/>
                    </a:ext>
                  </a:extLst>
                </a:gridCol>
                <a:gridCol w="1252416">
                  <a:extLst>
                    <a:ext uri="{9D8B030D-6E8A-4147-A177-3AD203B41FA5}">
                      <a16:colId xmlns:a16="http://schemas.microsoft.com/office/drawing/2014/main" val="1698329630"/>
                    </a:ext>
                  </a:extLst>
                </a:gridCol>
                <a:gridCol w="1251683">
                  <a:extLst>
                    <a:ext uri="{9D8B030D-6E8A-4147-A177-3AD203B41FA5}">
                      <a16:colId xmlns:a16="http://schemas.microsoft.com/office/drawing/2014/main" val="1341956695"/>
                    </a:ext>
                  </a:extLst>
                </a:gridCol>
                <a:gridCol w="1251683">
                  <a:extLst>
                    <a:ext uri="{9D8B030D-6E8A-4147-A177-3AD203B41FA5}">
                      <a16:colId xmlns:a16="http://schemas.microsoft.com/office/drawing/2014/main" val="1281467826"/>
                    </a:ext>
                  </a:extLst>
                </a:gridCol>
                <a:gridCol w="1252416">
                  <a:extLst>
                    <a:ext uri="{9D8B030D-6E8A-4147-A177-3AD203B41FA5}">
                      <a16:colId xmlns:a16="http://schemas.microsoft.com/office/drawing/2014/main" val="3581302818"/>
                    </a:ext>
                  </a:extLst>
                </a:gridCol>
                <a:gridCol w="1252416">
                  <a:extLst>
                    <a:ext uri="{9D8B030D-6E8A-4147-A177-3AD203B41FA5}">
                      <a16:colId xmlns:a16="http://schemas.microsoft.com/office/drawing/2014/main" val="3420315402"/>
                    </a:ext>
                  </a:extLst>
                </a:gridCol>
                <a:gridCol w="1252416">
                  <a:extLst>
                    <a:ext uri="{9D8B030D-6E8A-4147-A177-3AD203B41FA5}">
                      <a16:colId xmlns:a16="http://schemas.microsoft.com/office/drawing/2014/main" val="2689760686"/>
                    </a:ext>
                  </a:extLst>
                </a:gridCol>
                <a:gridCol w="1252416">
                  <a:extLst>
                    <a:ext uri="{9D8B030D-6E8A-4147-A177-3AD203B41FA5}">
                      <a16:colId xmlns:a16="http://schemas.microsoft.com/office/drawing/2014/main" val="997494955"/>
                    </a:ext>
                  </a:extLst>
                </a:gridCol>
                <a:gridCol w="1252416">
                  <a:extLst>
                    <a:ext uri="{9D8B030D-6E8A-4147-A177-3AD203B41FA5}">
                      <a16:colId xmlns:a16="http://schemas.microsoft.com/office/drawing/2014/main" val="599314587"/>
                    </a:ext>
                  </a:extLst>
                </a:gridCol>
              </a:tblGrid>
              <a:tr h="335018">
                <a:tc>
                  <a:txBody>
                    <a:bodyPr/>
                    <a:lstStyle/>
                    <a:p>
                      <a:pPr algn="ctr">
                        <a:lnSpc>
                          <a:spcPct val="107000"/>
                        </a:lnSpc>
                        <a:spcAft>
                          <a:spcPts val="800"/>
                        </a:spcAft>
                      </a:pPr>
                      <a:r>
                        <a:rPr lang="en-GB" sz="1800">
                          <a:effectLst/>
                        </a:rPr>
                        <a:t>Hub</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800">
                          <a:effectLst/>
                        </a:rPr>
                        <a:t>Host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800">
                          <a:effectLst/>
                        </a:rPr>
                        <a:t>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800"/>
                        </a:spcAft>
                      </a:pPr>
                      <a:r>
                        <a:rPr lang="en-GB" sz="1800">
                          <a:effectLst/>
                        </a:rPr>
                        <a:t>Autumn Term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07000"/>
                        </a:lnSpc>
                        <a:spcAft>
                          <a:spcPts val="800"/>
                        </a:spcAft>
                      </a:pPr>
                      <a:r>
                        <a:rPr lang="en-GB" sz="1800">
                          <a:effectLst/>
                        </a:rPr>
                        <a:t>Spring Term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07000"/>
                        </a:lnSpc>
                        <a:spcAft>
                          <a:spcPts val="800"/>
                        </a:spcAft>
                      </a:pPr>
                      <a:r>
                        <a:rPr lang="en-GB" sz="1800">
                          <a:effectLst/>
                        </a:rPr>
                        <a:t>Summer Term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49312622"/>
                  </a:ext>
                </a:extLst>
              </a:tr>
              <a:tr h="1036150">
                <a:tc>
                  <a:txBody>
                    <a:bodyPr/>
                    <a:lstStyle/>
                    <a:p>
                      <a:pPr>
                        <a:lnSpc>
                          <a:spcPct val="107000"/>
                        </a:lnSpc>
                        <a:spcAft>
                          <a:spcPts val="800"/>
                        </a:spcAft>
                      </a:pPr>
                      <a:r>
                        <a:rPr lang="en-GB" sz="1800">
                          <a:effectLst/>
                        </a:rPr>
                        <a:t>English</a:t>
                      </a:r>
                    </a:p>
                    <a:p>
                      <a:pPr>
                        <a:lnSpc>
                          <a:spcPct val="107000"/>
                        </a:lnSpc>
                        <a:spcAft>
                          <a:spcPts val="800"/>
                        </a:spcAft>
                      </a:pPr>
                      <a:r>
                        <a:rPr lang="en-GB" sz="1800">
                          <a:effectLst/>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800">
                          <a:effectLst/>
                        </a:rPr>
                        <a:t>ESSA</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1.30pm – 4pm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27th September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16th January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20th March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a:effectLst/>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800" dirty="0">
                          <a:effectLst/>
                        </a:rPr>
                        <a:t>20th June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4339975"/>
                  </a:ext>
                </a:extLst>
              </a:tr>
            </a:tbl>
          </a:graphicData>
        </a:graphic>
      </p:graphicFrame>
      <p:cxnSp>
        <p:nvCxnSpPr>
          <p:cNvPr id="4" name="Straight Arrow Connector 3">
            <a:extLst>
              <a:ext uri="{FF2B5EF4-FFF2-40B4-BE49-F238E27FC236}">
                <a16:creationId xmlns:a16="http://schemas.microsoft.com/office/drawing/2014/main" id="{5B726419-A0DA-4074-4893-699F3BD7214F}"/>
              </a:ext>
            </a:extLst>
          </p:cNvPr>
          <p:cNvCxnSpPr/>
          <p:nvPr/>
        </p:nvCxnSpPr>
        <p:spPr>
          <a:xfrm>
            <a:off x="2208179" y="2908570"/>
            <a:ext cx="0" cy="110895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97775E7-B3A3-BC03-EF0A-ACB61B6BDA5B}"/>
              </a:ext>
            </a:extLst>
          </p:cNvPr>
          <p:cNvSpPr txBox="1"/>
          <p:nvPr/>
        </p:nvSpPr>
        <p:spPr>
          <a:xfrm>
            <a:off x="0" y="3871609"/>
            <a:ext cx="11935838" cy="2554545"/>
          </a:xfrm>
          <a:prstGeom prst="rect">
            <a:avLst/>
          </a:prstGeom>
          <a:noFill/>
        </p:spPr>
        <p:txBody>
          <a:bodyPr wrap="square">
            <a:spAutoFit/>
          </a:bodyPr>
          <a:lstStyle/>
          <a:p>
            <a:pPr marL="342900" lvl="0" indent="-342900" algn="just">
              <a:buFont typeface="Arial" panose="020B0604020202020204" pitchFamily="34" charset="0"/>
              <a:buChar char="•"/>
            </a:pPr>
            <a:r>
              <a:rPr lang="en-GB" sz="3200" b="1" dirty="0">
                <a:latin typeface="Calibri Light" panose="020F0302020204030204" pitchFamily="34" charset="0"/>
                <a:ea typeface="Calibri" panose="020F0502020204030204" pitchFamily="34" charset="0"/>
                <a:cs typeface="Times New Roman" panose="02020603050405020304" pitchFamily="18" charset="0"/>
              </a:rPr>
              <a:t>We have been given the ‘OK’ to host at different schools next year just to mix it up a bit! </a:t>
            </a:r>
          </a:p>
          <a:p>
            <a:pPr marL="342900" lvl="0" indent="-342900" algn="just">
              <a:buFont typeface="Arial" panose="020B0604020202020204" pitchFamily="34" charset="0"/>
              <a:buChar char="•"/>
            </a:pPr>
            <a:endParaRPr lang="en-GB" sz="3200" b="1" dirty="0">
              <a:latin typeface="Calibri Light" panose="020F0302020204030204" pitchFamily="34"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en-GB" sz="3200" b="1" dirty="0">
                <a:latin typeface="Calibri Light" panose="020F0302020204030204" pitchFamily="34" charset="0"/>
                <a:ea typeface="Calibri" panose="020F0502020204030204" pitchFamily="34" charset="0"/>
                <a:cs typeface="Times New Roman" panose="02020603050405020304" pitchFamily="18" charset="0"/>
              </a:rPr>
              <a:t>Essa will still be ‘hub leads’ but with more of a collaborative approach to draw on the strengths of each school! </a:t>
            </a: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4241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3" name="Rectangle 2054">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hanks for following me | Thank you wallpaper, Thank you images ...">
            <a:extLst>
              <a:ext uri="{FF2B5EF4-FFF2-40B4-BE49-F238E27FC236}">
                <a16:creationId xmlns:a16="http://schemas.microsoft.com/office/drawing/2014/main" id="{F6B73683-375C-2C4F-7AF9-DA341A833B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61" b="9185"/>
          <a:stretch/>
        </p:blipFill>
        <p:spPr bwMode="auto">
          <a:xfrm>
            <a:off x="-1" y="394855"/>
            <a:ext cx="12192000" cy="6068290"/>
          </a:xfrm>
          <a:prstGeom prst="rect">
            <a:avLst/>
          </a:prstGeom>
          <a:noFill/>
          <a:extLst>
            <a:ext uri="{909E8E84-426E-40DD-AFC4-6F175D3DCCD1}">
              <a14:hiddenFill xmlns:a14="http://schemas.microsoft.com/office/drawing/2010/main">
                <a:solidFill>
                  <a:srgbClr val="FFFFFF"/>
                </a:solidFill>
              </a14:hiddenFill>
            </a:ext>
          </a:extLst>
        </p:spPr>
      </p:pic>
      <p:grpSp>
        <p:nvGrpSpPr>
          <p:cNvPr id="2064" name="Group 2056">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029199"/>
            <a:ext cx="12228128" cy="1828800"/>
            <a:chOff x="-305" y="2987478"/>
            <a:chExt cx="12188952" cy="1828800"/>
          </a:xfrm>
        </p:grpSpPr>
        <p:sp>
          <p:nvSpPr>
            <p:cNvPr id="2058" name="Freeform: Shape 2057">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065" name="Freeform: Shape 2058">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060" name="Freeform: Shape 2059">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066" name="Freeform: Shape 2060">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713299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462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31B31D-C17C-ECD0-67DE-C0E6820D412B}"/>
              </a:ext>
            </a:extLst>
          </p:cNvPr>
          <p:cNvSpPr>
            <a:spLocks noGrp="1"/>
          </p:cNvSpPr>
          <p:nvPr>
            <p:ph type="body" sz="quarter" idx="10"/>
          </p:nvPr>
        </p:nvSpPr>
        <p:spPr>
          <a:xfrm>
            <a:off x="1783990" y="259805"/>
            <a:ext cx="11505006" cy="715963"/>
          </a:xfrm>
        </p:spPr>
        <p:txBody>
          <a:bodyPr/>
          <a:lstStyle/>
          <a:p>
            <a:r>
              <a:rPr lang="en-GB">
                <a:solidFill>
                  <a:srgbClr val="FFFFFF"/>
                </a:solidFill>
              </a:rPr>
              <a:t>What is NGRT?</a:t>
            </a:r>
          </a:p>
        </p:txBody>
      </p:sp>
      <p:sp>
        <p:nvSpPr>
          <p:cNvPr id="3" name="Text Placeholder 2">
            <a:extLst>
              <a:ext uri="{FF2B5EF4-FFF2-40B4-BE49-F238E27FC236}">
                <a16:creationId xmlns:a16="http://schemas.microsoft.com/office/drawing/2014/main" id="{A694672D-1757-F3E2-E4E6-C041B096C5CF}"/>
              </a:ext>
            </a:extLst>
          </p:cNvPr>
          <p:cNvSpPr>
            <a:spLocks noGrp="1"/>
          </p:cNvSpPr>
          <p:nvPr>
            <p:ph type="body" sz="quarter" idx="11"/>
          </p:nvPr>
        </p:nvSpPr>
        <p:spPr>
          <a:xfrm>
            <a:off x="380958" y="1411266"/>
            <a:ext cx="11504612" cy="4563291"/>
          </a:xfrm>
        </p:spPr>
        <p:txBody>
          <a:bodyPr vert="horz" lIns="91440" tIns="45720" rIns="91440" bIns="45720" rtlCol="0" anchor="t">
            <a:normAutofit/>
          </a:bodyPr>
          <a:lstStyle/>
          <a:p>
            <a:pPr marL="342900" indent="-342900">
              <a:buFont typeface="Wingdings" panose="05000000000000000000" pitchFamily="2" charset="2"/>
              <a:buChar char="ü"/>
            </a:pPr>
            <a:r>
              <a:rPr lang="en-GB" sz="2800"/>
              <a:t>The New Group Reading Test (NGRT) is a standardised assessment to measure </a:t>
            </a:r>
            <a:r>
              <a:rPr lang="en-GB" sz="2800" b="1">
                <a:solidFill>
                  <a:srgbClr val="FF0000"/>
                </a:solidFill>
              </a:rPr>
              <a:t>reading skills</a:t>
            </a:r>
            <a:r>
              <a:rPr lang="en-GB" sz="2800"/>
              <a:t> of students aged 5-16 years against the national average and should be done termly. </a:t>
            </a:r>
            <a:endParaRPr lang="en-GB" sz="2800">
              <a:cs typeface="Calibri"/>
            </a:endParaRPr>
          </a:p>
          <a:p>
            <a:pPr marL="342900" indent="-342900">
              <a:buFont typeface="Wingdings" panose="05000000000000000000" pitchFamily="2" charset="2"/>
              <a:buChar char="ü"/>
            </a:pPr>
            <a:endParaRPr lang="en-GB" sz="2800">
              <a:cs typeface="Calibri"/>
            </a:endParaRPr>
          </a:p>
          <a:p>
            <a:pPr marL="342900" indent="-342900">
              <a:buFont typeface="Wingdings" panose="05000000000000000000" pitchFamily="2" charset="2"/>
              <a:buChar char="ü"/>
            </a:pPr>
            <a:r>
              <a:rPr lang="en-GB" sz="2800"/>
              <a:t>NGRT reliably measures students’ knowledge of </a:t>
            </a:r>
            <a:r>
              <a:rPr lang="en-GB" sz="2800" b="1">
                <a:solidFill>
                  <a:srgbClr val="FF0000"/>
                </a:solidFill>
              </a:rPr>
              <a:t>phonics</a:t>
            </a:r>
            <a:r>
              <a:rPr lang="en-GB" sz="2800"/>
              <a:t>, </a:t>
            </a:r>
            <a:r>
              <a:rPr lang="en-GB" sz="2800" b="1">
                <a:solidFill>
                  <a:srgbClr val="FF0000"/>
                </a:solidFill>
              </a:rPr>
              <a:t>comprehension</a:t>
            </a:r>
            <a:r>
              <a:rPr lang="en-GB" sz="2800" b="1"/>
              <a:t>,</a:t>
            </a:r>
            <a:r>
              <a:rPr lang="en-GB" sz="2800"/>
              <a:t> </a:t>
            </a:r>
            <a:r>
              <a:rPr lang="en-GB" sz="2800" b="1">
                <a:solidFill>
                  <a:srgbClr val="FF0000"/>
                </a:solidFill>
              </a:rPr>
              <a:t>decoding ability</a:t>
            </a:r>
            <a:r>
              <a:rPr lang="en-GB" sz="2800"/>
              <a:t>, </a:t>
            </a:r>
            <a:r>
              <a:rPr lang="en-GB" sz="2800" b="1">
                <a:solidFill>
                  <a:srgbClr val="FF0000"/>
                </a:solidFill>
              </a:rPr>
              <a:t>vocabulary</a:t>
            </a:r>
            <a:r>
              <a:rPr lang="en-GB" sz="2800"/>
              <a:t>, </a:t>
            </a:r>
            <a:r>
              <a:rPr lang="en-GB" sz="2800" b="1">
                <a:solidFill>
                  <a:srgbClr val="FF0000"/>
                </a:solidFill>
              </a:rPr>
              <a:t>grammatical knowledge</a:t>
            </a:r>
            <a:r>
              <a:rPr lang="en-GB" sz="2800"/>
              <a:t>, </a:t>
            </a:r>
            <a:r>
              <a:rPr lang="en-GB" sz="2800" b="1">
                <a:solidFill>
                  <a:srgbClr val="FF0000"/>
                </a:solidFill>
              </a:rPr>
              <a:t>deduction</a:t>
            </a:r>
            <a:r>
              <a:rPr lang="en-GB" sz="2800"/>
              <a:t> and </a:t>
            </a:r>
            <a:r>
              <a:rPr lang="en-GB" sz="2800" b="1">
                <a:solidFill>
                  <a:srgbClr val="FF0000"/>
                </a:solidFill>
              </a:rPr>
              <a:t>inference skills</a:t>
            </a:r>
            <a:r>
              <a:rPr lang="en-GB" sz="2800"/>
              <a:t>, </a:t>
            </a:r>
            <a:r>
              <a:rPr lang="en-GB" sz="2800" b="1">
                <a:solidFill>
                  <a:srgbClr val="FF0000"/>
                </a:solidFill>
              </a:rPr>
              <a:t>authorial intent</a:t>
            </a:r>
            <a:r>
              <a:rPr lang="en-GB" sz="2800"/>
              <a:t>, and ability to deal with </a:t>
            </a:r>
            <a:r>
              <a:rPr lang="en-GB" sz="2800" b="1">
                <a:solidFill>
                  <a:srgbClr val="FF0000"/>
                </a:solidFill>
              </a:rPr>
              <a:t>figurative</a:t>
            </a:r>
            <a:r>
              <a:rPr lang="en-GB" sz="2800"/>
              <a:t> and </a:t>
            </a:r>
            <a:r>
              <a:rPr lang="en-GB" sz="2800" b="1">
                <a:solidFill>
                  <a:srgbClr val="FF0000"/>
                </a:solidFill>
              </a:rPr>
              <a:t>idiomatic </a:t>
            </a:r>
            <a:r>
              <a:rPr lang="en-GB" sz="2800"/>
              <a:t>language (depending on the age of the student and test selected). </a:t>
            </a:r>
          </a:p>
          <a:p>
            <a:pPr marL="342900" indent="-342900">
              <a:buFont typeface="Wingdings" panose="05000000000000000000" pitchFamily="2" charset="2"/>
              <a:buChar char="ü"/>
            </a:pPr>
            <a:endParaRPr lang="en-GB">
              <a:cs typeface="Calibri"/>
            </a:endParaRPr>
          </a:p>
        </p:txBody>
      </p:sp>
    </p:spTree>
    <p:extLst>
      <p:ext uri="{BB962C8B-B14F-4D97-AF65-F5344CB8AC3E}">
        <p14:creationId xmlns:p14="http://schemas.microsoft.com/office/powerpoint/2010/main" val="61954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F8F1B682-5D39-463E-460B-6B1A3CA43D53}"/>
              </a:ext>
            </a:extLst>
          </p:cNvPr>
          <p:cNvSpPr>
            <a:spLocks noGrp="1"/>
          </p:cNvSpPr>
          <p:nvPr>
            <p:ph type="body" sz="quarter" idx="10"/>
          </p:nvPr>
        </p:nvSpPr>
        <p:spPr>
          <a:xfrm>
            <a:off x="1783990" y="259805"/>
            <a:ext cx="11505006" cy="715963"/>
          </a:xfrm>
        </p:spPr>
        <p:txBody>
          <a:bodyPr vert="horz" lIns="91440" tIns="45720" rIns="91440" bIns="45720" rtlCol="0" anchor="t">
            <a:noAutofit/>
          </a:bodyPr>
          <a:lstStyle/>
          <a:p>
            <a:r>
              <a:rPr lang="en-GB">
                <a:solidFill>
                  <a:srgbClr val="FFFFFF"/>
                </a:solidFill>
              </a:rPr>
              <a:t>Some facts</a:t>
            </a:r>
            <a:endParaRPr lang="en-US"/>
          </a:p>
        </p:txBody>
      </p:sp>
      <p:sp>
        <p:nvSpPr>
          <p:cNvPr id="3" name="Text Placeholder 2">
            <a:extLst>
              <a:ext uri="{FF2B5EF4-FFF2-40B4-BE49-F238E27FC236}">
                <a16:creationId xmlns:a16="http://schemas.microsoft.com/office/drawing/2014/main" id="{2B518AB4-19E1-210B-D95F-43D263256C95}"/>
              </a:ext>
            </a:extLst>
          </p:cNvPr>
          <p:cNvSpPr>
            <a:spLocks noGrp="1"/>
          </p:cNvSpPr>
          <p:nvPr>
            <p:ph type="body" sz="quarter" idx="11"/>
          </p:nvPr>
        </p:nvSpPr>
        <p:spPr>
          <a:xfrm>
            <a:off x="343694" y="1283438"/>
            <a:ext cx="11504612" cy="4923636"/>
          </a:xfrm>
        </p:spPr>
        <p:txBody>
          <a:bodyPr vert="horz" lIns="91440" tIns="45720" rIns="91440" bIns="45720" rtlCol="0" anchor="t">
            <a:normAutofit/>
          </a:bodyPr>
          <a:lstStyle/>
          <a:p>
            <a:pPr marL="342900" indent="-342900">
              <a:buFont typeface="Wingdings" panose="05000000000000000000" pitchFamily="2" charset="2"/>
              <a:buChar char="ü"/>
            </a:pPr>
            <a:r>
              <a:rPr lang="en-GB"/>
              <a:t>The year on year average growth in Reading ability is much higher at younger ages (e.g. the reading ability score average increase from 228 to 272 between ages 7 and 8 years). </a:t>
            </a:r>
          </a:p>
          <a:p>
            <a:pPr marL="342900" indent="-342900">
              <a:buFont typeface="Wingdings" panose="05000000000000000000" pitchFamily="2" charset="2"/>
              <a:buChar char="ü"/>
            </a:pPr>
            <a:endParaRPr lang="en-GB"/>
          </a:p>
          <a:p>
            <a:pPr marL="342900" indent="-342900">
              <a:buFont typeface="Wingdings" panose="05000000000000000000" pitchFamily="2" charset="2"/>
              <a:buChar char="ü"/>
            </a:pPr>
            <a:r>
              <a:rPr lang="en-GB"/>
              <a:t>For older students the year on year growth is much smaller over ages 13 years (e.g. the reading ability score average increase from 368 to 376 between ages 14 to 15 years). </a:t>
            </a:r>
          </a:p>
          <a:p>
            <a:pPr marL="342900" indent="-342900">
              <a:buFont typeface="Wingdings" panose="05000000000000000000" pitchFamily="2" charset="2"/>
              <a:buChar char="ü"/>
            </a:pPr>
            <a:endParaRPr lang="en-GB"/>
          </a:p>
          <a:p>
            <a:pPr marL="342900" indent="-342900">
              <a:buFont typeface="Wingdings" panose="05000000000000000000" pitchFamily="2" charset="2"/>
              <a:buChar char="ü"/>
            </a:pPr>
            <a:r>
              <a:rPr lang="en-GB"/>
              <a:t>Therefore, a Reading age of 17 years is unlikely to be that much different from a Reading age of 14 years. </a:t>
            </a:r>
          </a:p>
          <a:p>
            <a:pPr marL="342900" indent="-342900">
              <a:buFont typeface="Wingdings" panose="05000000000000000000" pitchFamily="2" charset="2"/>
              <a:buChar char="ü"/>
            </a:pPr>
            <a:endParaRPr lang="en-GB">
              <a:solidFill>
                <a:srgbClr val="7030A0"/>
              </a:solidFill>
              <a:cs typeface="Calibri"/>
            </a:endParaRPr>
          </a:p>
          <a:p>
            <a:pPr marL="342900" indent="-342900">
              <a:buFont typeface="Wingdings" panose="05000000000000000000" pitchFamily="2" charset="2"/>
              <a:buChar char="ü"/>
            </a:pPr>
            <a:r>
              <a:rPr lang="en-GB">
                <a:solidFill>
                  <a:srgbClr val="7030A0"/>
                </a:solidFill>
              </a:rPr>
              <a:t>In most cases it is not sensible to relate scores for students with above average ability to Reading age as Reading ages relate to an average, it is best to use standardised age scores (SAS) for measuring progress or monitor trends</a:t>
            </a:r>
            <a:r>
              <a:rPr lang="en-GB"/>
              <a:t>.</a:t>
            </a:r>
          </a:p>
        </p:txBody>
      </p:sp>
    </p:spTree>
    <p:extLst>
      <p:ext uri="{BB962C8B-B14F-4D97-AF65-F5344CB8AC3E}">
        <p14:creationId xmlns:p14="http://schemas.microsoft.com/office/powerpoint/2010/main" val="390085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31B31D-C17C-ECD0-67DE-C0E6820D412B}"/>
              </a:ext>
            </a:extLst>
          </p:cNvPr>
          <p:cNvSpPr>
            <a:spLocks noGrp="1"/>
          </p:cNvSpPr>
          <p:nvPr>
            <p:ph type="body" sz="quarter" idx="10"/>
          </p:nvPr>
        </p:nvSpPr>
        <p:spPr>
          <a:xfrm>
            <a:off x="1786000" y="126957"/>
            <a:ext cx="11505006" cy="715963"/>
          </a:xfrm>
        </p:spPr>
        <p:txBody>
          <a:bodyPr vert="horz" lIns="91440" tIns="45720" rIns="91440" bIns="45720" rtlCol="0" anchor="t">
            <a:noAutofit/>
          </a:bodyPr>
          <a:lstStyle/>
          <a:p>
            <a:r>
              <a:rPr lang="en-GB">
                <a:solidFill>
                  <a:srgbClr val="FFFFFF"/>
                </a:solidFill>
              </a:rPr>
              <a:t>NGRT data</a:t>
            </a:r>
          </a:p>
        </p:txBody>
      </p:sp>
      <p:sp>
        <p:nvSpPr>
          <p:cNvPr id="3" name="Text Placeholder 2">
            <a:extLst>
              <a:ext uri="{FF2B5EF4-FFF2-40B4-BE49-F238E27FC236}">
                <a16:creationId xmlns:a16="http://schemas.microsoft.com/office/drawing/2014/main" id="{A694672D-1757-F3E2-E4E6-C041B096C5CF}"/>
              </a:ext>
            </a:extLst>
          </p:cNvPr>
          <p:cNvSpPr>
            <a:spLocks noGrp="1"/>
          </p:cNvSpPr>
          <p:nvPr>
            <p:ph type="body" sz="quarter" idx="11"/>
          </p:nvPr>
        </p:nvSpPr>
        <p:spPr>
          <a:xfrm>
            <a:off x="305132" y="1403636"/>
            <a:ext cx="11504612" cy="4248719"/>
          </a:xfrm>
        </p:spPr>
        <p:txBody>
          <a:bodyPr vert="horz" lIns="91440" tIns="45720" rIns="91440" bIns="45720" rtlCol="0" anchor="t">
            <a:normAutofit lnSpcReduction="10000"/>
          </a:bodyPr>
          <a:lstStyle/>
          <a:p>
            <a:pPr marL="342900" indent="-342900">
              <a:buFont typeface="Wingdings"/>
              <a:buChar char="ü"/>
            </a:pPr>
            <a:r>
              <a:rPr lang="en-GB"/>
              <a:t>NGRT is in two parts: </a:t>
            </a:r>
            <a:r>
              <a:rPr lang="en-GB" b="1">
                <a:solidFill>
                  <a:srgbClr val="FF0000"/>
                </a:solidFill>
              </a:rPr>
              <a:t>sentence completion</a:t>
            </a:r>
            <a:r>
              <a:rPr lang="en-GB"/>
              <a:t>, which measures decoding with some element of comprehension; and </a:t>
            </a:r>
            <a:r>
              <a:rPr lang="en-GB" b="1">
                <a:solidFill>
                  <a:srgbClr val="FF0000"/>
                </a:solidFill>
              </a:rPr>
              <a:t>passage comprehension</a:t>
            </a:r>
            <a:r>
              <a:rPr lang="en-GB"/>
              <a:t>, which measures skills of increasing difficulty.</a:t>
            </a:r>
            <a:endParaRPr lang="en-US"/>
          </a:p>
          <a:p>
            <a:pPr marL="171450" indent="-171450">
              <a:buFont typeface="Wingdings"/>
              <a:buChar char="ü"/>
            </a:pPr>
            <a:endParaRPr lang="en-GB" sz="1000">
              <a:cs typeface="Calibri" panose="020F0502020204030204"/>
            </a:endParaRPr>
          </a:p>
          <a:p>
            <a:pPr marL="342900" indent="-342900">
              <a:buFont typeface="Wingdings"/>
              <a:buChar char="ü"/>
            </a:pPr>
            <a:r>
              <a:rPr lang="en-GB"/>
              <a:t>Children enter the test according to their chronological age and begin with the sentence completion section. The difficulty increases beyond the pupil’s ability, challenging their understanding, until their scores show that the difficulty level is too high. Those who complete the Phonics tasks will not be presented with the Passage Comprehension.</a:t>
            </a:r>
            <a:endParaRPr lang="en-GB">
              <a:cs typeface="Calibri" panose="020F0502020204030204"/>
            </a:endParaRPr>
          </a:p>
          <a:p>
            <a:pPr marL="171450" indent="-171450">
              <a:buFont typeface="Wingdings"/>
              <a:buChar char="ü"/>
            </a:pPr>
            <a:endParaRPr lang="en-GB" sz="600">
              <a:cs typeface="Calibri" panose="020F0502020204030204"/>
            </a:endParaRPr>
          </a:p>
          <a:p>
            <a:pPr marL="342900" indent="-342900">
              <a:buFont typeface="Wingdings"/>
              <a:buChar char="ü"/>
            </a:pPr>
            <a:r>
              <a:rPr lang="en-GB"/>
              <a:t>It is an adaptive test where students answer different questions depending on their abilities. Weaker students attempt easier questions whereas more able students attempt harder questions. </a:t>
            </a:r>
            <a:r>
              <a:rPr lang="en-GB" b="1">
                <a:highlight>
                  <a:srgbClr val="FFFF00"/>
                </a:highlight>
              </a:rPr>
              <a:t>Therefore, a weaker or a more able student may get the same number of questions correct but they will have different abilities.</a:t>
            </a:r>
            <a:endParaRPr lang="en-GB" b="1">
              <a:highlight>
                <a:srgbClr val="FFFF00"/>
              </a:highlight>
              <a:cs typeface="Calibri" panose="020F0502020204030204"/>
            </a:endParaRPr>
          </a:p>
        </p:txBody>
      </p:sp>
    </p:spTree>
    <p:extLst>
      <p:ext uri="{BB962C8B-B14F-4D97-AF65-F5344CB8AC3E}">
        <p14:creationId xmlns:p14="http://schemas.microsoft.com/office/powerpoint/2010/main" val="261677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17F98A-9B80-3C6E-0E1E-9BF88D975C35}"/>
              </a:ext>
            </a:extLst>
          </p:cNvPr>
          <p:cNvSpPr>
            <a:spLocks noGrp="1"/>
          </p:cNvSpPr>
          <p:nvPr>
            <p:ph type="body" sz="quarter" idx="10"/>
          </p:nvPr>
        </p:nvSpPr>
        <p:spPr>
          <a:xfrm>
            <a:off x="1785606" y="263419"/>
            <a:ext cx="11505006" cy="715963"/>
          </a:xfrm>
        </p:spPr>
        <p:txBody>
          <a:bodyPr/>
          <a:lstStyle/>
          <a:p>
            <a:r>
              <a:rPr lang="en-GB">
                <a:solidFill>
                  <a:srgbClr val="FFFFFF"/>
                </a:solidFill>
              </a:rPr>
              <a:t>NGRT Reports Available</a:t>
            </a:r>
          </a:p>
        </p:txBody>
      </p:sp>
      <p:sp>
        <p:nvSpPr>
          <p:cNvPr id="3" name="Text Placeholder 2">
            <a:extLst>
              <a:ext uri="{FF2B5EF4-FFF2-40B4-BE49-F238E27FC236}">
                <a16:creationId xmlns:a16="http://schemas.microsoft.com/office/drawing/2014/main" id="{C4A53595-AE79-7416-535E-462BF1B25007}"/>
              </a:ext>
            </a:extLst>
          </p:cNvPr>
          <p:cNvSpPr>
            <a:spLocks noGrp="1"/>
          </p:cNvSpPr>
          <p:nvPr>
            <p:ph type="body" sz="quarter" idx="11"/>
          </p:nvPr>
        </p:nvSpPr>
        <p:spPr>
          <a:xfrm>
            <a:off x="262000" y="1636472"/>
            <a:ext cx="11504612" cy="4145280"/>
          </a:xfrm>
        </p:spPr>
        <p:txBody>
          <a:bodyPr vert="horz" lIns="91440" tIns="45720" rIns="91440" bIns="45720" rtlCol="0" anchor="t">
            <a:normAutofit/>
          </a:bodyPr>
          <a:lstStyle/>
          <a:p>
            <a:r>
              <a:rPr lang="en-GB" b="1">
                <a:solidFill>
                  <a:srgbClr val="FF0000"/>
                </a:solidFill>
              </a:rPr>
              <a:t>NGRT Group Report for Teachers </a:t>
            </a:r>
            <a:r>
              <a:rPr lang="en-GB"/>
              <a:t>- The Group Report for Teachers provides a summary of the age-standardised scores, presented both in rank order and in comparison to the national population (national percentile rank). </a:t>
            </a:r>
          </a:p>
          <a:p>
            <a:endParaRPr lang="en-GB"/>
          </a:p>
          <a:p>
            <a:r>
              <a:rPr lang="en-GB" b="1">
                <a:solidFill>
                  <a:srgbClr val="FF0000"/>
                </a:solidFill>
              </a:rPr>
              <a:t>NGRT Individual Report for Teachers </a:t>
            </a:r>
            <a:r>
              <a:rPr lang="en-GB"/>
              <a:t>- The Individual Report for Teachers shows all scores for a student plus an </a:t>
            </a:r>
            <a:r>
              <a:rPr lang="en-GB" b="1">
                <a:solidFill>
                  <a:srgbClr val="FF0000"/>
                </a:solidFill>
              </a:rPr>
              <a:t>analysis of responses </a:t>
            </a:r>
            <a:r>
              <a:rPr lang="en-GB"/>
              <a:t>for Sentence Completion and Passage Comprehension and a short narrative report </a:t>
            </a:r>
            <a:endParaRPr lang="en-GB">
              <a:cs typeface="Calibri"/>
            </a:endParaRPr>
          </a:p>
          <a:p>
            <a:endParaRPr lang="en-GB"/>
          </a:p>
          <a:p>
            <a:r>
              <a:rPr lang="en-GB" b="1">
                <a:solidFill>
                  <a:srgbClr val="FF0000"/>
                </a:solidFill>
              </a:rPr>
              <a:t>NGRT Progress Report </a:t>
            </a:r>
            <a:r>
              <a:rPr lang="en-GB"/>
              <a:t>- This report provides a summary of the progress made over time</a:t>
            </a:r>
            <a:endParaRPr lang="en-GB">
              <a:cs typeface="Calibri"/>
            </a:endParaRPr>
          </a:p>
        </p:txBody>
      </p:sp>
    </p:spTree>
    <p:extLst>
      <p:ext uri="{BB962C8B-B14F-4D97-AF65-F5344CB8AC3E}">
        <p14:creationId xmlns:p14="http://schemas.microsoft.com/office/powerpoint/2010/main" val="316829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69" y="2087420"/>
            <a:ext cx="4885057" cy="3518901"/>
          </a:xfrm>
        </p:spPr>
        <p:txBody>
          <a:bodyPr/>
          <a:lstStyle/>
          <a:p>
            <a:r>
              <a:rPr lang="en-US" b="1" dirty="0"/>
              <a:t>Bolton English Hub</a:t>
            </a:r>
            <a:br>
              <a:rPr lang="en-US" b="1" dirty="0"/>
            </a:br>
            <a:r>
              <a:rPr lang="en-US" b="1" dirty="0"/>
              <a:t>Tuesday 4</a:t>
            </a:r>
            <a:r>
              <a:rPr lang="en-US" b="1" baseline="30000" dirty="0"/>
              <a:t>th</a:t>
            </a:r>
            <a:r>
              <a:rPr lang="en-US" b="1" dirty="0"/>
              <a:t> July 2023</a:t>
            </a:r>
          </a:p>
        </p:txBody>
      </p:sp>
      <p:sp>
        <p:nvSpPr>
          <p:cNvPr id="4" name="Title 1">
            <a:extLst>
              <a:ext uri="{FF2B5EF4-FFF2-40B4-BE49-F238E27FC236}">
                <a16:creationId xmlns:a16="http://schemas.microsoft.com/office/drawing/2014/main" id="{2629DF0C-DBC9-44EB-BC66-10FFAB6DC3F3}"/>
              </a:ext>
            </a:extLst>
          </p:cNvPr>
          <p:cNvSpPr txBox="1">
            <a:spLocks/>
          </p:cNvSpPr>
          <p:nvPr/>
        </p:nvSpPr>
        <p:spPr>
          <a:xfrm>
            <a:off x="5141626" y="1847576"/>
            <a:ext cx="6775554" cy="43733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rPr>
              <a:t>Agenda</a:t>
            </a:r>
          </a:p>
          <a:p>
            <a:pPr lvl="0"/>
            <a:endPar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Curriculum Implementation</a:t>
            </a:r>
            <a:endParaRPr lang="en-GB" sz="2800" b="1"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00B0F0"/>
                </a:solidFill>
                <a:effectLst/>
                <a:latin typeface="Calibri Light" panose="020F0302020204030204" pitchFamily="34" charset="0"/>
                <a:ea typeface="Times New Roman" panose="02020603050405020304" pitchFamily="18" charset="0"/>
                <a:cs typeface="Times New Roman" panose="02020603050405020304" pitchFamily="18" charset="0"/>
              </a:rPr>
              <a:t>Reading, including disciplinary reading</a:t>
            </a:r>
          </a:p>
          <a:p>
            <a:pPr marL="342900" lvl="0" indent="-342900">
              <a:buFont typeface="+mj-lt"/>
              <a:buAutoNum type="arabicPeriod"/>
            </a:pPr>
            <a:r>
              <a:rPr lang="en-GB" sz="2800" b="1" dirty="0">
                <a:solidFill>
                  <a:schemeClr val="accent2"/>
                </a:solidFill>
                <a:effectLst/>
                <a:latin typeface="Calibri Light" panose="020F0302020204030204" pitchFamily="34" charset="0"/>
                <a:ea typeface="Times New Roman" panose="02020603050405020304" pitchFamily="18" charset="0"/>
                <a:cs typeface="Times New Roman" panose="02020603050405020304" pitchFamily="18" charset="0"/>
              </a:rPr>
              <a:t>Culture- Behaviour and Attitudes</a:t>
            </a:r>
            <a:endParaRPr lang="en-GB" sz="28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8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rPr>
              <a:t>Thinking time and feedback from the year</a:t>
            </a:r>
            <a:endParaRPr lang="en-GB" sz="2800" b="1" dirty="0">
              <a:solidFill>
                <a:srgbClr val="00B05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7030A0"/>
                </a:solidFill>
                <a:effectLst/>
                <a:latin typeface="Calibri Light" panose="020F0302020204030204" pitchFamily="34" charset="0"/>
                <a:ea typeface="Times New Roman" panose="02020603050405020304" pitchFamily="18" charset="0"/>
                <a:cs typeface="Times New Roman" panose="02020603050405020304" pitchFamily="18" charset="0"/>
              </a:rPr>
              <a:t>A.O.B. </a:t>
            </a:r>
            <a:r>
              <a:rPr lang="en-GB" sz="2800" b="1" dirty="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Next year’s meetings </a:t>
            </a:r>
            <a:r>
              <a:rPr lang="en-GB" sz="2800" b="1">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and schools to host! </a:t>
            </a:r>
            <a:endParaRPr lang="en-GB"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endParaRPr lang="en-GB"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3974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677581-E47C-C5BA-51AF-90A16C4B806D}"/>
              </a:ext>
            </a:extLst>
          </p:cNvPr>
          <p:cNvSpPr>
            <a:spLocks noGrp="1"/>
          </p:cNvSpPr>
          <p:nvPr>
            <p:ph type="body" sz="quarter" idx="10"/>
          </p:nvPr>
        </p:nvSpPr>
        <p:spPr>
          <a:xfrm>
            <a:off x="1886641" y="256353"/>
            <a:ext cx="11505006" cy="715963"/>
          </a:xfrm>
        </p:spPr>
        <p:txBody>
          <a:bodyPr/>
          <a:lstStyle/>
          <a:p>
            <a:r>
              <a:rPr lang="en-GB" dirty="0">
                <a:solidFill>
                  <a:srgbClr val="FFFFFF"/>
                </a:solidFill>
              </a:rPr>
              <a:t>TIS-9.5</a:t>
            </a:r>
          </a:p>
        </p:txBody>
      </p:sp>
      <p:pic>
        <p:nvPicPr>
          <p:cNvPr id="5" name="Picture 4">
            <a:extLst>
              <a:ext uri="{FF2B5EF4-FFF2-40B4-BE49-F238E27FC236}">
                <a16:creationId xmlns:a16="http://schemas.microsoft.com/office/drawing/2014/main" id="{97291F37-7399-2D7B-146B-2B452B6DA9E2}"/>
              </a:ext>
            </a:extLst>
          </p:cNvPr>
          <p:cNvPicPr>
            <a:picLocks noChangeAspect="1"/>
          </p:cNvPicPr>
          <p:nvPr/>
        </p:nvPicPr>
        <p:blipFill>
          <a:blip r:embed="rId2"/>
          <a:stretch>
            <a:fillRect/>
          </a:stretch>
        </p:blipFill>
        <p:spPr>
          <a:xfrm>
            <a:off x="119786" y="1593925"/>
            <a:ext cx="12192000" cy="1541825"/>
          </a:xfrm>
          <a:prstGeom prst="rect">
            <a:avLst/>
          </a:prstGeom>
        </p:spPr>
      </p:pic>
      <p:grpSp>
        <p:nvGrpSpPr>
          <p:cNvPr id="6" name="Group 5">
            <a:extLst>
              <a:ext uri="{FF2B5EF4-FFF2-40B4-BE49-F238E27FC236}">
                <a16:creationId xmlns:a16="http://schemas.microsoft.com/office/drawing/2014/main" id="{42AB36AE-EDE4-6DE6-7457-6479515671AD}"/>
              </a:ext>
            </a:extLst>
          </p:cNvPr>
          <p:cNvGrpSpPr/>
          <p:nvPr/>
        </p:nvGrpSpPr>
        <p:grpSpPr>
          <a:xfrm>
            <a:off x="462951" y="3029309"/>
            <a:ext cx="6602082" cy="1439478"/>
            <a:chOff x="534838" y="4553309"/>
            <a:chExt cx="6602082" cy="1439478"/>
          </a:xfrm>
        </p:grpSpPr>
        <p:cxnSp>
          <p:nvCxnSpPr>
            <p:cNvPr id="3" name="Straight Arrow Connector 2">
              <a:extLst>
                <a:ext uri="{FF2B5EF4-FFF2-40B4-BE49-F238E27FC236}">
                  <a16:creationId xmlns:a16="http://schemas.microsoft.com/office/drawing/2014/main" id="{8342F38F-1C46-B202-0D44-9041F936C494}"/>
                </a:ext>
              </a:extLst>
            </p:cNvPr>
            <p:cNvCxnSpPr/>
            <p:nvPr/>
          </p:nvCxnSpPr>
          <p:spPr>
            <a:xfrm>
              <a:off x="534838" y="4553309"/>
              <a:ext cx="91440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2E6C113-0CB4-7B8A-EA68-F0DC553E24DE}"/>
                </a:ext>
              </a:extLst>
            </p:cNvPr>
            <p:cNvSpPr txBox="1"/>
            <p:nvPr/>
          </p:nvSpPr>
          <p:spPr>
            <a:xfrm>
              <a:off x="1604513" y="5069457"/>
              <a:ext cx="553240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The average score for the SAS (Standard Age Score) is 100. This makes a comparison with a nationally representative sample of pupils across the UK</a:t>
              </a:r>
              <a:endParaRPr lang="en-US"/>
            </a:p>
          </p:txBody>
        </p:sp>
      </p:grpSp>
      <p:grpSp>
        <p:nvGrpSpPr>
          <p:cNvPr id="8" name="Group 7">
            <a:extLst>
              <a:ext uri="{FF2B5EF4-FFF2-40B4-BE49-F238E27FC236}">
                <a16:creationId xmlns:a16="http://schemas.microsoft.com/office/drawing/2014/main" id="{9B818453-9BAC-B8CF-8026-707E76734128}"/>
              </a:ext>
            </a:extLst>
          </p:cNvPr>
          <p:cNvGrpSpPr/>
          <p:nvPr/>
        </p:nvGrpSpPr>
        <p:grpSpPr>
          <a:xfrm>
            <a:off x="3487947" y="3058064"/>
            <a:ext cx="8160588" cy="3291555"/>
            <a:chOff x="-77637" y="2799272"/>
            <a:chExt cx="8160588" cy="3291555"/>
          </a:xfrm>
        </p:grpSpPr>
        <p:cxnSp>
          <p:nvCxnSpPr>
            <p:cNvPr id="9" name="Straight Arrow Connector 8">
              <a:extLst>
                <a:ext uri="{FF2B5EF4-FFF2-40B4-BE49-F238E27FC236}">
                  <a16:creationId xmlns:a16="http://schemas.microsoft.com/office/drawing/2014/main" id="{C969DFE9-1219-B312-38A3-5758268081EA}"/>
                </a:ext>
              </a:extLst>
            </p:cNvPr>
            <p:cNvCxnSpPr>
              <a:cxnSpLocks/>
            </p:cNvCxnSpPr>
            <p:nvPr/>
          </p:nvCxnSpPr>
          <p:spPr>
            <a:xfrm flipH="1">
              <a:off x="6855125" y="2799272"/>
              <a:ext cx="1227826" cy="238089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CF0FE92-EE32-E911-D041-83BCA46FCF6C}"/>
                </a:ext>
              </a:extLst>
            </p:cNvPr>
            <p:cNvSpPr txBox="1"/>
            <p:nvPr/>
          </p:nvSpPr>
          <p:spPr>
            <a:xfrm>
              <a:off x="-77637" y="4623759"/>
              <a:ext cx="7573991" cy="14670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GB">
                  <a:cs typeface="Calibri"/>
                </a:rPr>
                <a:t>Stanines are closely linked to Standardised Age Scores and place students’ scores on a scale of 1 (low) to 9 (high) offering a broad overview of performance. </a:t>
              </a:r>
              <a:endParaRPr lang="en-US">
                <a:cs typeface="Calibri"/>
              </a:endParaRPr>
            </a:p>
            <a:p>
              <a:pPr>
                <a:lnSpc>
                  <a:spcPct val="90000"/>
                </a:lnSpc>
                <a:spcBef>
                  <a:spcPts val="1000"/>
                </a:spcBef>
              </a:pPr>
              <a:r>
                <a:rPr lang="en-GB">
                  <a:cs typeface="Calibri"/>
                </a:rPr>
                <a:t>Discrepancies of 2 or more stanines are highlighted in the Group Report for Teachers, as these students would benefit from further investigation</a:t>
              </a:r>
              <a:endParaRPr lang="en-US" sz="1400"/>
            </a:p>
          </p:txBody>
        </p:sp>
      </p:grpSp>
    </p:spTree>
    <p:extLst>
      <p:ext uri="{BB962C8B-B14F-4D97-AF65-F5344CB8AC3E}">
        <p14:creationId xmlns:p14="http://schemas.microsoft.com/office/powerpoint/2010/main" val="2624348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987FDB-47A4-D825-8F99-3507FA96A3D4}"/>
              </a:ext>
            </a:extLst>
          </p:cNvPr>
          <p:cNvPicPr>
            <a:picLocks noChangeAspect="1"/>
          </p:cNvPicPr>
          <p:nvPr/>
        </p:nvPicPr>
        <p:blipFill>
          <a:blip r:embed="rId2"/>
          <a:stretch>
            <a:fillRect/>
          </a:stretch>
        </p:blipFill>
        <p:spPr>
          <a:xfrm>
            <a:off x="0" y="-7237"/>
            <a:ext cx="12192000" cy="1712646"/>
          </a:xfrm>
          <a:prstGeom prst="rect">
            <a:avLst/>
          </a:prstGeom>
        </p:spPr>
      </p:pic>
      <p:sp>
        <p:nvSpPr>
          <p:cNvPr id="2" name="TextBox 1">
            <a:extLst>
              <a:ext uri="{FF2B5EF4-FFF2-40B4-BE49-F238E27FC236}">
                <a16:creationId xmlns:a16="http://schemas.microsoft.com/office/drawing/2014/main" id="{D3DE5129-1257-FCC6-5339-7BAB8BC5CBC9}"/>
              </a:ext>
            </a:extLst>
          </p:cNvPr>
          <p:cNvSpPr txBox="1"/>
          <p:nvPr/>
        </p:nvSpPr>
        <p:spPr>
          <a:xfrm>
            <a:off x="139337" y="5277394"/>
            <a:ext cx="12052663" cy="923330"/>
          </a:xfrm>
          <a:prstGeom prst="rect">
            <a:avLst/>
          </a:prstGeom>
          <a:noFill/>
        </p:spPr>
        <p:txBody>
          <a:bodyPr wrap="square" rtlCol="0">
            <a:spAutoFit/>
          </a:bodyPr>
          <a:lstStyle/>
          <a:p>
            <a:r>
              <a:rPr lang="en-GB"/>
              <a:t>Questions – in Sentence Completion each student attempts 15 questions. In Passage Comprehension each student attempts one, two or three passages.  </a:t>
            </a:r>
          </a:p>
          <a:p>
            <a:r>
              <a:rPr lang="en-GB"/>
              <a:t>The dots on the graph are green for correct and red for incorrect or if no response was given</a:t>
            </a:r>
          </a:p>
        </p:txBody>
      </p:sp>
      <p:pic>
        <p:nvPicPr>
          <p:cNvPr id="7" name="Picture 6">
            <a:extLst>
              <a:ext uri="{FF2B5EF4-FFF2-40B4-BE49-F238E27FC236}">
                <a16:creationId xmlns:a16="http://schemas.microsoft.com/office/drawing/2014/main" id="{E52BA719-869F-923D-AC93-AAB35B4B82E2}"/>
              </a:ext>
            </a:extLst>
          </p:cNvPr>
          <p:cNvPicPr>
            <a:picLocks noChangeAspect="1"/>
          </p:cNvPicPr>
          <p:nvPr/>
        </p:nvPicPr>
        <p:blipFill>
          <a:blip r:embed="rId3"/>
          <a:stretch>
            <a:fillRect/>
          </a:stretch>
        </p:blipFill>
        <p:spPr>
          <a:xfrm>
            <a:off x="139336" y="1737825"/>
            <a:ext cx="5972887" cy="3365398"/>
          </a:xfrm>
          <a:prstGeom prst="rect">
            <a:avLst/>
          </a:prstGeom>
        </p:spPr>
      </p:pic>
      <p:pic>
        <p:nvPicPr>
          <p:cNvPr id="10" name="Picture 9">
            <a:extLst>
              <a:ext uri="{FF2B5EF4-FFF2-40B4-BE49-F238E27FC236}">
                <a16:creationId xmlns:a16="http://schemas.microsoft.com/office/drawing/2014/main" id="{8F23754D-B555-CB4F-E95F-05819CAC1C62}"/>
              </a:ext>
            </a:extLst>
          </p:cNvPr>
          <p:cNvPicPr>
            <a:picLocks noChangeAspect="1"/>
          </p:cNvPicPr>
          <p:nvPr/>
        </p:nvPicPr>
        <p:blipFill>
          <a:blip r:embed="rId4"/>
          <a:stretch>
            <a:fillRect/>
          </a:stretch>
        </p:blipFill>
        <p:spPr>
          <a:xfrm>
            <a:off x="5919324" y="1688730"/>
            <a:ext cx="6154519" cy="3414493"/>
          </a:xfrm>
          <a:prstGeom prst="rect">
            <a:avLst/>
          </a:prstGeom>
        </p:spPr>
      </p:pic>
    </p:spTree>
    <p:extLst>
      <p:ext uri="{BB962C8B-B14F-4D97-AF65-F5344CB8AC3E}">
        <p14:creationId xmlns:p14="http://schemas.microsoft.com/office/powerpoint/2010/main" val="2185806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4FD629-1848-9D41-C7C0-A3D5896CAF02}"/>
              </a:ext>
            </a:extLst>
          </p:cNvPr>
          <p:cNvPicPr>
            <a:picLocks noChangeAspect="1"/>
          </p:cNvPicPr>
          <p:nvPr/>
        </p:nvPicPr>
        <p:blipFill>
          <a:blip r:embed="rId2"/>
          <a:stretch>
            <a:fillRect/>
          </a:stretch>
        </p:blipFill>
        <p:spPr>
          <a:xfrm>
            <a:off x="0" y="2346960"/>
            <a:ext cx="12192000" cy="2164080"/>
          </a:xfrm>
          <a:prstGeom prst="rect">
            <a:avLst/>
          </a:prstGeom>
        </p:spPr>
      </p:pic>
    </p:spTree>
    <p:extLst>
      <p:ext uri="{BB962C8B-B14F-4D97-AF65-F5344CB8AC3E}">
        <p14:creationId xmlns:p14="http://schemas.microsoft.com/office/powerpoint/2010/main" val="2496542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4A8431-0F4C-B13B-9663-FC609FBD961F}"/>
              </a:ext>
            </a:extLst>
          </p:cNvPr>
          <p:cNvPicPr>
            <a:picLocks noChangeAspect="1"/>
          </p:cNvPicPr>
          <p:nvPr/>
        </p:nvPicPr>
        <p:blipFill>
          <a:blip r:embed="rId2"/>
          <a:stretch>
            <a:fillRect/>
          </a:stretch>
        </p:blipFill>
        <p:spPr>
          <a:xfrm>
            <a:off x="51544" y="1299865"/>
            <a:ext cx="12088912" cy="4258269"/>
          </a:xfrm>
          <a:prstGeom prst="rect">
            <a:avLst/>
          </a:prstGeom>
        </p:spPr>
      </p:pic>
    </p:spTree>
    <p:extLst>
      <p:ext uri="{BB962C8B-B14F-4D97-AF65-F5344CB8AC3E}">
        <p14:creationId xmlns:p14="http://schemas.microsoft.com/office/powerpoint/2010/main" val="972561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524203-3D88-09B2-7AD8-2E9593D5468E}"/>
              </a:ext>
            </a:extLst>
          </p:cNvPr>
          <p:cNvPicPr>
            <a:picLocks noChangeAspect="1"/>
          </p:cNvPicPr>
          <p:nvPr/>
        </p:nvPicPr>
        <p:blipFill>
          <a:blip r:embed="rId2"/>
          <a:stretch>
            <a:fillRect/>
          </a:stretch>
        </p:blipFill>
        <p:spPr>
          <a:xfrm>
            <a:off x="0" y="1211266"/>
            <a:ext cx="12192000" cy="5672934"/>
          </a:xfrm>
          <a:prstGeom prst="rect">
            <a:avLst/>
          </a:prstGeom>
        </p:spPr>
      </p:pic>
    </p:spTree>
    <p:extLst>
      <p:ext uri="{BB962C8B-B14F-4D97-AF65-F5344CB8AC3E}">
        <p14:creationId xmlns:p14="http://schemas.microsoft.com/office/powerpoint/2010/main" val="3387309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Curriculum Implementation</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523220"/>
          </a:xfrm>
          <a:prstGeom prst="rect">
            <a:avLst/>
          </a:prstGeom>
          <a:noFill/>
        </p:spPr>
        <p:txBody>
          <a:bodyPr wrap="square">
            <a:spAutoFit/>
          </a:bodyPr>
          <a:lstStyle/>
          <a:p>
            <a:pPr marL="457200" indent="-457200">
              <a:buFont typeface="Arial" panose="020B0604020202020204" pitchFamily="34" charset="0"/>
              <a:buChar char="•"/>
            </a:pPr>
            <a:r>
              <a:rPr lang="en-GB" sz="2800" b="0" i="0" u="none" strike="noStrike" dirty="0">
                <a:effectLst/>
                <a:latin typeface="Arial" panose="020B0604020202020204" pitchFamily="34" charset="0"/>
              </a:rPr>
              <a:t>Planning, designing and creating a curriculum… </a:t>
            </a:r>
            <a:endParaRPr lang="en-GB" sz="2800" b="1" dirty="0">
              <a:latin typeface="Arial" panose="020B0604020202020204" pitchFamily="34" charset="0"/>
            </a:endParaRPr>
          </a:p>
        </p:txBody>
      </p:sp>
    </p:spTree>
    <p:extLst>
      <p:ext uri="{BB962C8B-B14F-4D97-AF65-F5344CB8AC3E}">
        <p14:creationId xmlns:p14="http://schemas.microsoft.com/office/powerpoint/2010/main" val="426055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Curriculum Implementation</a:t>
            </a:r>
            <a:endParaRPr lang="en-GB" sz="3200" dirty="0">
              <a:solidFill>
                <a:srgbClr val="FF0000"/>
              </a:solidFill>
            </a:endParaRPr>
          </a:p>
        </p:txBody>
      </p:sp>
      <p:sp>
        <p:nvSpPr>
          <p:cNvPr id="2" name="Rectangle: Rounded Corners 1">
            <a:extLst>
              <a:ext uri="{FF2B5EF4-FFF2-40B4-BE49-F238E27FC236}">
                <a16:creationId xmlns:a16="http://schemas.microsoft.com/office/drawing/2014/main" id="{1443C61F-693E-A98D-C4F5-BD580852EA12}"/>
              </a:ext>
            </a:extLst>
          </p:cNvPr>
          <p:cNvSpPr/>
          <p:nvPr/>
        </p:nvSpPr>
        <p:spPr>
          <a:xfrm>
            <a:off x="198120"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Ambition and equality for all</a:t>
            </a:r>
          </a:p>
        </p:txBody>
      </p:sp>
      <p:sp>
        <p:nvSpPr>
          <p:cNvPr id="5" name="Rectangle: Rounded Corners 4">
            <a:extLst>
              <a:ext uri="{FF2B5EF4-FFF2-40B4-BE49-F238E27FC236}">
                <a16:creationId xmlns:a16="http://schemas.microsoft.com/office/drawing/2014/main" id="{12807F40-8D7E-6D63-7170-2FA3F69D924F}"/>
              </a:ext>
            </a:extLst>
          </p:cNvPr>
          <p:cNvSpPr/>
          <p:nvPr/>
        </p:nvSpPr>
        <p:spPr>
          <a:xfrm>
            <a:off x="4392493"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‘Golden nuggets’ of knowledge in interconnected webs (schema) </a:t>
            </a:r>
          </a:p>
        </p:txBody>
      </p:sp>
      <p:sp>
        <p:nvSpPr>
          <p:cNvPr id="6" name="Rectangle: Rounded Corners 5">
            <a:extLst>
              <a:ext uri="{FF2B5EF4-FFF2-40B4-BE49-F238E27FC236}">
                <a16:creationId xmlns:a16="http://schemas.microsoft.com/office/drawing/2014/main" id="{029DBFBD-6056-A069-81B0-A480D9F5AD31}"/>
              </a:ext>
            </a:extLst>
          </p:cNvPr>
          <p:cNvSpPr/>
          <p:nvPr/>
        </p:nvSpPr>
        <p:spPr>
          <a:xfrm>
            <a:off x="8586866"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Pre-empted cultural capital deficits</a:t>
            </a:r>
          </a:p>
        </p:txBody>
      </p:sp>
      <p:sp>
        <p:nvSpPr>
          <p:cNvPr id="8" name="Rectangle: Rounded Corners 7">
            <a:extLst>
              <a:ext uri="{FF2B5EF4-FFF2-40B4-BE49-F238E27FC236}">
                <a16:creationId xmlns:a16="http://schemas.microsoft.com/office/drawing/2014/main" id="{26037E70-DF0B-429F-8EEE-AAA4BACA7E9B}"/>
              </a:ext>
            </a:extLst>
          </p:cNvPr>
          <p:cNvSpPr/>
          <p:nvPr/>
        </p:nvSpPr>
        <p:spPr>
          <a:xfrm>
            <a:off x="198120"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Systematic focus on vocabulary</a:t>
            </a:r>
          </a:p>
        </p:txBody>
      </p:sp>
      <p:sp>
        <p:nvSpPr>
          <p:cNvPr id="9" name="Rectangle: Rounded Corners 8">
            <a:extLst>
              <a:ext uri="{FF2B5EF4-FFF2-40B4-BE49-F238E27FC236}">
                <a16:creationId xmlns:a16="http://schemas.microsoft.com/office/drawing/2014/main" id="{B41C0FA0-C98F-6AAB-A2AC-1325D91651B7}"/>
              </a:ext>
            </a:extLst>
          </p:cNvPr>
          <p:cNvSpPr/>
          <p:nvPr/>
        </p:nvSpPr>
        <p:spPr>
          <a:xfrm>
            <a:off x="4392493"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Sequencing- systematic and cumulative knowledge acquisition</a:t>
            </a:r>
          </a:p>
        </p:txBody>
      </p:sp>
      <p:sp>
        <p:nvSpPr>
          <p:cNvPr id="10" name="Rectangle: Rounded Corners 9">
            <a:extLst>
              <a:ext uri="{FF2B5EF4-FFF2-40B4-BE49-F238E27FC236}">
                <a16:creationId xmlns:a16="http://schemas.microsoft.com/office/drawing/2014/main" id="{387990B4-59E8-47C1-4A0B-05DC142E0255}"/>
              </a:ext>
            </a:extLst>
          </p:cNvPr>
          <p:cNvSpPr/>
          <p:nvPr/>
        </p:nvSpPr>
        <p:spPr>
          <a:xfrm>
            <a:off x="8586866"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Vertical and horizontal thinking</a:t>
            </a:r>
          </a:p>
        </p:txBody>
      </p:sp>
      <p:sp>
        <p:nvSpPr>
          <p:cNvPr id="11" name="Rectangle: Rounded Corners 10">
            <a:extLst>
              <a:ext uri="{FF2B5EF4-FFF2-40B4-BE49-F238E27FC236}">
                <a16:creationId xmlns:a16="http://schemas.microsoft.com/office/drawing/2014/main" id="{1E8F2F3A-209C-A832-2B93-A6045B08DE9D}"/>
              </a:ext>
            </a:extLst>
          </p:cNvPr>
          <p:cNvSpPr/>
          <p:nvPr/>
        </p:nvSpPr>
        <p:spPr>
          <a:xfrm>
            <a:off x="198120"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Knowledge before pedagogy</a:t>
            </a:r>
          </a:p>
        </p:txBody>
      </p:sp>
      <p:sp>
        <p:nvSpPr>
          <p:cNvPr id="12" name="Rectangle: Rounded Corners 11">
            <a:extLst>
              <a:ext uri="{FF2B5EF4-FFF2-40B4-BE49-F238E27FC236}">
                <a16:creationId xmlns:a16="http://schemas.microsoft.com/office/drawing/2014/main" id="{53AF4D28-D00C-FA00-0B74-2D4F8D7B51FC}"/>
              </a:ext>
            </a:extLst>
          </p:cNvPr>
          <p:cNvSpPr/>
          <p:nvPr/>
        </p:nvSpPr>
        <p:spPr>
          <a:xfrm>
            <a:off x="4392493"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Systematic assessment</a:t>
            </a:r>
          </a:p>
        </p:txBody>
      </p:sp>
      <p:sp>
        <p:nvSpPr>
          <p:cNvPr id="13" name="Rectangle: Rounded Corners 12">
            <a:extLst>
              <a:ext uri="{FF2B5EF4-FFF2-40B4-BE49-F238E27FC236}">
                <a16:creationId xmlns:a16="http://schemas.microsoft.com/office/drawing/2014/main" id="{BE719FB2-87A2-1377-6727-30E12B5E6ACA}"/>
              </a:ext>
            </a:extLst>
          </p:cNvPr>
          <p:cNvSpPr/>
          <p:nvPr/>
        </p:nvSpPr>
        <p:spPr>
          <a:xfrm>
            <a:off x="8586866"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Alliteration in long-term memory</a:t>
            </a:r>
          </a:p>
        </p:txBody>
      </p:sp>
      <p:sp>
        <p:nvSpPr>
          <p:cNvPr id="14" name="Rectangle: Rounded Corners 13">
            <a:extLst>
              <a:ext uri="{FF2B5EF4-FFF2-40B4-BE49-F238E27FC236}">
                <a16:creationId xmlns:a16="http://schemas.microsoft.com/office/drawing/2014/main" id="{F942BA46-1DA0-DEE4-043A-647E152F7716}"/>
              </a:ext>
            </a:extLst>
          </p:cNvPr>
          <p:cNvSpPr/>
          <p:nvPr/>
        </p:nvSpPr>
        <p:spPr>
          <a:xfrm>
            <a:off x="4392493" y="155448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‘Golden nuggets’ of knowledge in interconnected webs (schema) </a:t>
            </a:r>
          </a:p>
        </p:txBody>
      </p:sp>
      <p:sp>
        <p:nvSpPr>
          <p:cNvPr id="15" name="Rectangle: Rounded Corners 14">
            <a:extLst>
              <a:ext uri="{FF2B5EF4-FFF2-40B4-BE49-F238E27FC236}">
                <a16:creationId xmlns:a16="http://schemas.microsoft.com/office/drawing/2014/main" id="{0C21E20E-090B-1CB2-76CA-125E03F92E1B}"/>
              </a:ext>
            </a:extLst>
          </p:cNvPr>
          <p:cNvSpPr/>
          <p:nvPr/>
        </p:nvSpPr>
        <p:spPr>
          <a:xfrm>
            <a:off x="4392493" y="324612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Sequencing- systematic and cumulative knowledge acquisition</a:t>
            </a:r>
          </a:p>
        </p:txBody>
      </p:sp>
    </p:spTree>
    <p:extLst>
      <p:ext uri="{BB962C8B-B14F-4D97-AF65-F5344CB8AC3E}">
        <p14:creationId xmlns:p14="http://schemas.microsoft.com/office/powerpoint/2010/main" val="267506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646331"/>
          </a:xfrm>
          <a:prstGeom prst="rect">
            <a:avLst/>
          </a:prstGeom>
          <a:noFill/>
        </p:spPr>
        <p:txBody>
          <a:bodyPr wrap="square" rtlCol="0">
            <a:spAutoFit/>
          </a:bodyPr>
          <a:lstStyle/>
          <a:p>
            <a:pPr marL="571500" indent="-571500">
              <a:buFont typeface="Arial" panose="020B0604020202020204" pitchFamily="34" charset="0"/>
              <a:buChar char="•"/>
            </a:pPr>
            <a:r>
              <a:rPr lang="en-GB" sz="3600" dirty="0">
                <a:latin typeface="+mj-lt"/>
              </a:rPr>
              <a:t>Scheme- Composite Knowledge- Components</a:t>
            </a: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Curriculum Implementation</a:t>
            </a:r>
            <a:endParaRPr lang="en-GB" sz="3200" dirty="0">
              <a:solidFill>
                <a:srgbClr val="FF0000"/>
              </a:solidFill>
            </a:endParaRPr>
          </a:p>
        </p:txBody>
      </p:sp>
      <p:pic>
        <p:nvPicPr>
          <p:cNvPr id="2" name="Google Shape;312;p13" descr="A picture containing text&#10;&#10;Description automatically generated">
            <a:extLst>
              <a:ext uri="{FF2B5EF4-FFF2-40B4-BE49-F238E27FC236}">
                <a16:creationId xmlns:a16="http://schemas.microsoft.com/office/drawing/2014/main" id="{61167EE8-F97C-5CD1-BE03-F5D46B72F5EA}"/>
              </a:ext>
            </a:extLst>
          </p:cNvPr>
          <p:cNvPicPr preferRelativeResize="0">
            <a:picLocks/>
          </p:cNvPicPr>
          <p:nvPr/>
        </p:nvPicPr>
        <p:blipFill rotWithShape="1">
          <a:blip r:embed="rId2">
            <a:alphaModFix/>
          </a:blip>
          <a:srcRect/>
          <a:stretch/>
        </p:blipFill>
        <p:spPr>
          <a:xfrm>
            <a:off x="6695090" y="2336095"/>
            <a:ext cx="4667262" cy="3591739"/>
          </a:xfrm>
          <a:prstGeom prst="rect">
            <a:avLst/>
          </a:prstGeom>
          <a:noFill/>
          <a:ln>
            <a:noFill/>
          </a:ln>
        </p:spPr>
      </p:pic>
      <p:pic>
        <p:nvPicPr>
          <p:cNvPr id="5" name="Google Shape;313;p13">
            <a:extLst>
              <a:ext uri="{FF2B5EF4-FFF2-40B4-BE49-F238E27FC236}">
                <a16:creationId xmlns:a16="http://schemas.microsoft.com/office/drawing/2014/main" id="{8848E5D1-2F86-768F-8397-3B04D0E09588}"/>
              </a:ext>
            </a:extLst>
          </p:cNvPr>
          <p:cNvPicPr preferRelativeResize="0"/>
          <p:nvPr/>
        </p:nvPicPr>
        <p:blipFill rotWithShape="1">
          <a:blip r:embed="rId3">
            <a:alphaModFix/>
          </a:blip>
          <a:srcRect/>
          <a:stretch/>
        </p:blipFill>
        <p:spPr>
          <a:xfrm>
            <a:off x="1022630" y="2336095"/>
            <a:ext cx="4806636" cy="3626827"/>
          </a:xfrm>
          <a:prstGeom prst="rect">
            <a:avLst/>
          </a:prstGeom>
          <a:noFill/>
          <a:ln>
            <a:noFill/>
          </a:ln>
        </p:spPr>
      </p:pic>
    </p:spTree>
    <p:extLst>
      <p:ext uri="{BB962C8B-B14F-4D97-AF65-F5344CB8AC3E}">
        <p14:creationId xmlns:p14="http://schemas.microsoft.com/office/powerpoint/2010/main" val="13473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mj-lt"/>
              </a:rPr>
              <a:t>Breaking end points into component knowledge</a:t>
            </a:r>
          </a:p>
        </p:txBody>
      </p:sp>
      <p:sp>
        <p:nvSpPr>
          <p:cNvPr id="17" name="TextBox 16">
            <a:extLst>
              <a:ext uri="{FF2B5EF4-FFF2-40B4-BE49-F238E27FC236}">
                <a16:creationId xmlns:a16="http://schemas.microsoft.com/office/drawing/2014/main" id="{9F8D746A-982E-9DC9-1B2C-8AF75F186595}"/>
              </a:ext>
            </a:extLst>
          </p:cNvPr>
          <p:cNvSpPr txBox="1"/>
          <p:nvPr/>
        </p:nvSpPr>
        <p:spPr>
          <a:xfrm>
            <a:off x="357294" y="1424037"/>
            <a:ext cx="11575626" cy="1384995"/>
          </a:xfrm>
          <a:prstGeom prst="rect">
            <a:avLst/>
          </a:prstGeom>
          <a:noFill/>
        </p:spPr>
        <p:txBody>
          <a:bodyPr wrap="square">
            <a:spAutoFit/>
          </a:bodyPr>
          <a:lstStyle/>
          <a:p>
            <a:pPr marL="457200" indent="-457200">
              <a:buFont typeface="Arial" panose="020B0604020202020204" pitchFamily="34" charset="0"/>
              <a:buChar char="•"/>
            </a:pPr>
            <a:r>
              <a:rPr lang="en-GB" sz="2800" b="0" i="0" u="none" strike="noStrike" dirty="0">
                <a:effectLst/>
                <a:latin typeface="Arial" panose="020B0604020202020204" pitchFamily="34" charset="0"/>
              </a:rPr>
              <a:t>‘End points’ often come from the National Curriculum. </a:t>
            </a:r>
          </a:p>
          <a:p>
            <a:pPr marL="457200" indent="-457200">
              <a:buFont typeface="Arial" panose="020B0604020202020204" pitchFamily="34" charset="0"/>
              <a:buChar char="•"/>
            </a:pPr>
            <a:r>
              <a:rPr lang="en-GB" sz="2800" dirty="0">
                <a:latin typeface="Arial" panose="020B0604020202020204" pitchFamily="34" charset="0"/>
              </a:rPr>
              <a:t>Throughout our curriculum design, we focus on breaking down these end points into </a:t>
            </a:r>
            <a:r>
              <a:rPr lang="en-GB" sz="2800" b="1" dirty="0">
                <a:latin typeface="Arial" panose="020B0604020202020204" pitchFamily="34" charset="0"/>
              </a:rPr>
              <a:t>schema </a:t>
            </a:r>
            <a:r>
              <a:rPr lang="en-GB" sz="2800" dirty="0">
                <a:latin typeface="Arial" panose="020B0604020202020204" pitchFamily="34" charset="0"/>
              </a:rPr>
              <a:t>and then into </a:t>
            </a:r>
            <a:r>
              <a:rPr lang="en-GB" sz="2800" b="1" dirty="0">
                <a:latin typeface="Arial" panose="020B0604020202020204" pitchFamily="34" charset="0"/>
              </a:rPr>
              <a:t>component knowledge.</a:t>
            </a:r>
          </a:p>
        </p:txBody>
      </p:sp>
      <p:sp>
        <p:nvSpPr>
          <p:cNvPr id="2" name="Rectangle: Rounded Corners 1">
            <a:extLst>
              <a:ext uri="{FF2B5EF4-FFF2-40B4-BE49-F238E27FC236}">
                <a16:creationId xmlns:a16="http://schemas.microsoft.com/office/drawing/2014/main" id="{293633E3-4C30-EC51-744A-589951766618}"/>
              </a:ext>
            </a:extLst>
          </p:cNvPr>
          <p:cNvSpPr/>
          <p:nvPr/>
        </p:nvSpPr>
        <p:spPr>
          <a:xfrm>
            <a:off x="4160520" y="2809033"/>
            <a:ext cx="3352800"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Composite topic: </a:t>
            </a:r>
          </a:p>
          <a:p>
            <a:pPr algn="ctr"/>
            <a:r>
              <a:rPr lang="en-GB" sz="2400" dirty="0">
                <a:solidFill>
                  <a:schemeClr val="tx1"/>
                </a:solidFill>
              </a:rPr>
              <a:t>Language Analysis</a:t>
            </a:r>
          </a:p>
        </p:txBody>
      </p:sp>
      <p:sp>
        <p:nvSpPr>
          <p:cNvPr id="3" name="Rectangle: Rounded Corners 2">
            <a:extLst>
              <a:ext uri="{FF2B5EF4-FFF2-40B4-BE49-F238E27FC236}">
                <a16:creationId xmlns:a16="http://schemas.microsoft.com/office/drawing/2014/main" id="{8E0BB6AA-B808-7A8B-1E39-FB99B8AD44AB}"/>
              </a:ext>
            </a:extLst>
          </p:cNvPr>
          <p:cNvSpPr/>
          <p:nvPr/>
        </p:nvSpPr>
        <p:spPr>
          <a:xfrm>
            <a:off x="3517080" y="3830114"/>
            <a:ext cx="4809066" cy="640080"/>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Underpinning Knowledge: </a:t>
            </a:r>
            <a:endParaRPr lang="en-GB" sz="2400" dirty="0">
              <a:solidFill>
                <a:schemeClr val="tx1"/>
              </a:solidFill>
            </a:endParaRPr>
          </a:p>
        </p:txBody>
      </p:sp>
      <p:sp>
        <p:nvSpPr>
          <p:cNvPr id="4" name="Rectangle: Rounded Corners 3">
            <a:extLst>
              <a:ext uri="{FF2B5EF4-FFF2-40B4-BE49-F238E27FC236}">
                <a16:creationId xmlns:a16="http://schemas.microsoft.com/office/drawing/2014/main" id="{C701BF67-2C52-3F71-1043-5F4FA6120872}"/>
              </a:ext>
            </a:extLst>
          </p:cNvPr>
          <p:cNvSpPr/>
          <p:nvPr/>
        </p:nvSpPr>
        <p:spPr>
          <a:xfrm>
            <a:off x="125293" y="4698793"/>
            <a:ext cx="4057214"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Reading and Comprehension</a:t>
            </a:r>
            <a:endParaRPr lang="en-GB" sz="2400" dirty="0">
              <a:solidFill>
                <a:schemeClr val="tx1"/>
              </a:solidFill>
            </a:endParaRPr>
          </a:p>
        </p:txBody>
      </p:sp>
      <p:sp>
        <p:nvSpPr>
          <p:cNvPr id="5" name="Rectangle: Rounded Corners 4">
            <a:extLst>
              <a:ext uri="{FF2B5EF4-FFF2-40B4-BE49-F238E27FC236}">
                <a16:creationId xmlns:a16="http://schemas.microsoft.com/office/drawing/2014/main" id="{ACE0AE4C-415E-B234-E125-23EB1FE22BE4}"/>
              </a:ext>
            </a:extLst>
          </p:cNvPr>
          <p:cNvSpPr/>
          <p:nvPr/>
        </p:nvSpPr>
        <p:spPr>
          <a:xfrm>
            <a:off x="4343400" y="4714661"/>
            <a:ext cx="3489090"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Word Connotations</a:t>
            </a:r>
            <a:endParaRPr lang="en-GB" sz="2400" dirty="0">
              <a:solidFill>
                <a:schemeClr val="tx1"/>
              </a:solidFill>
            </a:endParaRPr>
          </a:p>
        </p:txBody>
      </p:sp>
      <p:sp>
        <p:nvSpPr>
          <p:cNvPr id="6" name="Rectangle: Rounded Corners 5">
            <a:extLst>
              <a:ext uri="{FF2B5EF4-FFF2-40B4-BE49-F238E27FC236}">
                <a16:creationId xmlns:a16="http://schemas.microsoft.com/office/drawing/2014/main" id="{E67DF5BB-4CDC-3185-E34B-B8B58F54FD6C}"/>
              </a:ext>
            </a:extLst>
          </p:cNvPr>
          <p:cNvSpPr/>
          <p:nvPr/>
        </p:nvSpPr>
        <p:spPr>
          <a:xfrm>
            <a:off x="8009493" y="4714661"/>
            <a:ext cx="4057214"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Authorial Intent</a:t>
            </a:r>
            <a:endParaRPr lang="en-GB" sz="2400" dirty="0">
              <a:solidFill>
                <a:schemeClr val="tx1"/>
              </a:solidFill>
            </a:endParaRPr>
          </a:p>
        </p:txBody>
      </p:sp>
      <p:sp>
        <p:nvSpPr>
          <p:cNvPr id="13" name="Rectangle: Rounded Corners 12">
            <a:extLst>
              <a:ext uri="{FF2B5EF4-FFF2-40B4-BE49-F238E27FC236}">
                <a16:creationId xmlns:a16="http://schemas.microsoft.com/office/drawing/2014/main" id="{48347B73-5A9B-DC72-C1F1-566A49476473}"/>
              </a:ext>
            </a:extLst>
          </p:cNvPr>
          <p:cNvSpPr/>
          <p:nvPr/>
        </p:nvSpPr>
        <p:spPr>
          <a:xfrm>
            <a:off x="125293" y="5791200"/>
            <a:ext cx="2098060"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Understanding</a:t>
            </a:r>
          </a:p>
        </p:txBody>
      </p:sp>
      <p:sp>
        <p:nvSpPr>
          <p:cNvPr id="15" name="Rectangle: Rounded Corners 14">
            <a:extLst>
              <a:ext uri="{FF2B5EF4-FFF2-40B4-BE49-F238E27FC236}">
                <a16:creationId xmlns:a16="http://schemas.microsoft.com/office/drawing/2014/main" id="{9EC75C84-CEBE-F015-8A19-29743397D0C0}"/>
              </a:ext>
            </a:extLst>
          </p:cNvPr>
          <p:cNvSpPr/>
          <p:nvPr/>
        </p:nvSpPr>
        <p:spPr>
          <a:xfrm>
            <a:off x="2472253" y="5791200"/>
            <a:ext cx="1551107"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Meaning</a:t>
            </a:r>
          </a:p>
        </p:txBody>
      </p:sp>
      <p:sp>
        <p:nvSpPr>
          <p:cNvPr id="16" name="Rectangle: Rounded Corners 15">
            <a:extLst>
              <a:ext uri="{FF2B5EF4-FFF2-40B4-BE49-F238E27FC236}">
                <a16:creationId xmlns:a16="http://schemas.microsoft.com/office/drawing/2014/main" id="{0BB20665-847E-8AB2-21F2-38F2545EEFC3}"/>
              </a:ext>
            </a:extLst>
          </p:cNvPr>
          <p:cNvSpPr/>
          <p:nvPr/>
        </p:nvSpPr>
        <p:spPr>
          <a:xfrm>
            <a:off x="4370506" y="5791200"/>
            <a:ext cx="1551107"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Inference</a:t>
            </a:r>
          </a:p>
        </p:txBody>
      </p:sp>
      <p:sp>
        <p:nvSpPr>
          <p:cNvPr id="19" name="Rectangle: Rounded Corners 18">
            <a:extLst>
              <a:ext uri="{FF2B5EF4-FFF2-40B4-BE49-F238E27FC236}">
                <a16:creationId xmlns:a16="http://schemas.microsoft.com/office/drawing/2014/main" id="{A3B48B74-A563-FE09-4824-FCB477D58D99}"/>
              </a:ext>
            </a:extLst>
          </p:cNvPr>
          <p:cNvSpPr/>
          <p:nvPr/>
        </p:nvSpPr>
        <p:spPr>
          <a:xfrm>
            <a:off x="6074013" y="5791200"/>
            <a:ext cx="1551107"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Explaining</a:t>
            </a:r>
          </a:p>
        </p:txBody>
      </p:sp>
      <p:sp>
        <p:nvSpPr>
          <p:cNvPr id="20" name="Rectangle: Rounded Corners 19">
            <a:extLst>
              <a:ext uri="{FF2B5EF4-FFF2-40B4-BE49-F238E27FC236}">
                <a16:creationId xmlns:a16="http://schemas.microsoft.com/office/drawing/2014/main" id="{3D615677-D74C-8CF1-8FD3-CAEA68120FA5}"/>
              </a:ext>
            </a:extLst>
          </p:cNvPr>
          <p:cNvSpPr/>
          <p:nvPr/>
        </p:nvSpPr>
        <p:spPr>
          <a:xfrm>
            <a:off x="8366866" y="5791200"/>
            <a:ext cx="1551107"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Purpose</a:t>
            </a:r>
          </a:p>
        </p:txBody>
      </p:sp>
      <p:sp>
        <p:nvSpPr>
          <p:cNvPr id="21" name="Rectangle: Rounded Corners 20">
            <a:extLst>
              <a:ext uri="{FF2B5EF4-FFF2-40B4-BE49-F238E27FC236}">
                <a16:creationId xmlns:a16="http://schemas.microsoft.com/office/drawing/2014/main" id="{43FD9055-0822-C1AE-12B3-E430D1CD3FE6}"/>
              </a:ext>
            </a:extLst>
          </p:cNvPr>
          <p:cNvSpPr/>
          <p:nvPr/>
        </p:nvSpPr>
        <p:spPr>
          <a:xfrm>
            <a:off x="10117853" y="5791200"/>
            <a:ext cx="1551107" cy="863808"/>
          </a:xfrm>
          <a:prstGeom prst="roundRect">
            <a:avLst/>
          </a:prstGeom>
          <a:solidFill>
            <a:srgbClr val="FFDDEE"/>
          </a:solidFill>
          <a:ln w="28575">
            <a:solidFill>
              <a:srgbClr val="FF000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Effect</a:t>
            </a:r>
          </a:p>
        </p:txBody>
      </p:sp>
    </p:spTree>
    <p:extLst>
      <p:ext uri="{BB962C8B-B14F-4D97-AF65-F5344CB8AC3E}">
        <p14:creationId xmlns:p14="http://schemas.microsoft.com/office/powerpoint/2010/main" val="370455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13" grpId="0" animBg="1"/>
      <p:bldP spid="15" grpId="0" animBg="1"/>
      <p:bldP spid="16" grpId="0" animBg="1"/>
      <p:bldP spid="19"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200400" y="304395"/>
            <a:ext cx="8586866" cy="584775"/>
          </a:xfrm>
          <a:prstGeom prst="rect">
            <a:avLst/>
          </a:prstGeom>
          <a:noFill/>
        </p:spPr>
        <p:txBody>
          <a:bodyPr wrap="square">
            <a:spAutoFit/>
          </a:bodyPr>
          <a:lstStyle/>
          <a:p>
            <a:r>
              <a:rPr lang="en-GB" sz="3200" b="1" dirty="0">
                <a:solidFill>
                  <a:srgbClr val="FF0000"/>
                </a:solidFill>
                <a:latin typeface="+mj-lt"/>
              </a:rPr>
              <a:t>Components of knowledge in English</a:t>
            </a:r>
          </a:p>
        </p:txBody>
      </p:sp>
      <p:sp>
        <p:nvSpPr>
          <p:cNvPr id="8" name="Google Shape;329;p15">
            <a:extLst>
              <a:ext uri="{FF2B5EF4-FFF2-40B4-BE49-F238E27FC236}">
                <a16:creationId xmlns:a16="http://schemas.microsoft.com/office/drawing/2014/main" id="{DFF7EFB7-ECB2-8284-E8F7-ED7027B54B02}"/>
              </a:ext>
            </a:extLst>
          </p:cNvPr>
          <p:cNvSpPr/>
          <p:nvPr/>
        </p:nvSpPr>
        <p:spPr>
          <a:xfrm>
            <a:off x="220134" y="1386841"/>
            <a:ext cx="2844799" cy="3272797"/>
          </a:xfrm>
          <a:prstGeom prst="roundRect">
            <a:avLst>
              <a:gd name="adj" fmla="val 16667"/>
            </a:avLst>
          </a:prstGeom>
          <a:solidFill>
            <a:srgbClr val="FFDDEE"/>
          </a:solidFill>
          <a:ln w="28575" cap="flat" cmpd="sng">
            <a:solidFill>
              <a:srgbClr val="FF0000"/>
            </a:solidFill>
            <a:prstDash val="solid"/>
            <a:miter lim="800000"/>
            <a:headEnd type="none" w="sm" len="sm"/>
            <a:tailEnd type="none" w="sm" len="sm"/>
          </a:ln>
          <a:effectLst>
            <a:outerShdw blurRad="50800" dist="38100" dir="8100000" algn="tr"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GB" sz="2400" b="1" dirty="0">
                <a:solidFill>
                  <a:srgbClr val="000000"/>
                </a:solidFill>
                <a:latin typeface="Arial"/>
                <a:ea typeface="Arial"/>
                <a:cs typeface="Arial"/>
                <a:sym typeface="Arial"/>
              </a:rPr>
              <a:t>Literary Studies</a:t>
            </a:r>
            <a:endParaRPr sz="2400" dirty="0"/>
          </a:p>
          <a:p>
            <a:pPr marL="0" marR="0" lvl="0" indent="0" algn="ctr" rtl="0">
              <a:spcBef>
                <a:spcPts val="0"/>
              </a:spcBef>
              <a:spcAft>
                <a:spcPts val="0"/>
              </a:spcAft>
              <a:buNone/>
            </a:pPr>
            <a:endParaRPr sz="24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400" dirty="0">
                <a:solidFill>
                  <a:srgbClr val="000000"/>
                </a:solidFill>
                <a:latin typeface="Arial"/>
                <a:ea typeface="Arial"/>
                <a:cs typeface="Arial"/>
                <a:sym typeface="Arial"/>
              </a:rPr>
              <a:t>Wide range of literature</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Context</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Concepts</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Grammar</a:t>
            </a:r>
            <a:endParaRPr sz="2400"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a:p>
            <a:pPr marL="0" marR="0" lvl="0" indent="0" algn="ctr" rtl="0">
              <a:spcBef>
                <a:spcPts val="0"/>
              </a:spcBef>
              <a:spcAft>
                <a:spcPts val="0"/>
              </a:spcAft>
              <a:buNone/>
            </a:pPr>
            <a:endParaRPr sz="2400" dirty="0">
              <a:solidFill>
                <a:srgbClr val="000000"/>
              </a:solidFill>
              <a:latin typeface="Arial"/>
              <a:ea typeface="Arial"/>
              <a:cs typeface="Arial"/>
              <a:sym typeface="Arial"/>
            </a:endParaRPr>
          </a:p>
        </p:txBody>
      </p:sp>
      <p:sp>
        <p:nvSpPr>
          <p:cNvPr id="9" name="Google Shape;330;p15">
            <a:extLst>
              <a:ext uri="{FF2B5EF4-FFF2-40B4-BE49-F238E27FC236}">
                <a16:creationId xmlns:a16="http://schemas.microsoft.com/office/drawing/2014/main" id="{E43D0790-4EBE-47A6-809B-092C73645844}"/>
              </a:ext>
            </a:extLst>
          </p:cNvPr>
          <p:cNvSpPr/>
          <p:nvPr/>
        </p:nvSpPr>
        <p:spPr>
          <a:xfrm>
            <a:off x="9003695" y="1386841"/>
            <a:ext cx="2968171" cy="3272797"/>
          </a:xfrm>
          <a:prstGeom prst="roundRect">
            <a:avLst>
              <a:gd name="adj" fmla="val 16667"/>
            </a:avLst>
          </a:prstGeom>
          <a:solidFill>
            <a:srgbClr val="FFDDEE"/>
          </a:solidFill>
          <a:ln w="28575" cap="flat" cmpd="sng">
            <a:solidFill>
              <a:srgbClr val="FF0000"/>
            </a:solidFill>
            <a:prstDash val="solid"/>
            <a:miter lim="800000"/>
            <a:headEnd type="none" w="sm" len="sm"/>
            <a:tailEnd type="none" w="sm" len="sm"/>
          </a:ln>
          <a:effectLst>
            <a:outerShdw blurRad="50800" dist="38100" dir="8100000" algn="tr"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GB" sz="2400" b="1" dirty="0">
                <a:solidFill>
                  <a:srgbClr val="000000"/>
                </a:solidFill>
                <a:latin typeface="Arial"/>
                <a:ea typeface="Arial"/>
                <a:cs typeface="Arial"/>
                <a:sym typeface="Arial"/>
              </a:rPr>
              <a:t>Rhetoric</a:t>
            </a:r>
            <a:endParaRPr sz="2400"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a:p>
            <a:pPr marL="0" marR="0" lvl="0" indent="0" algn="ctr" rtl="0">
              <a:spcBef>
                <a:spcPts val="0"/>
              </a:spcBef>
              <a:spcAft>
                <a:spcPts val="0"/>
              </a:spcAft>
              <a:buNone/>
            </a:pPr>
            <a:r>
              <a:rPr lang="en-GB" sz="2400" dirty="0">
                <a:solidFill>
                  <a:srgbClr val="000000"/>
                </a:solidFill>
                <a:latin typeface="Arial"/>
                <a:ea typeface="Arial"/>
                <a:cs typeface="Arial"/>
                <a:sym typeface="Arial"/>
              </a:rPr>
              <a:t>Written and spoken rhetoric</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Great speeches</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Great writing</a:t>
            </a:r>
            <a:endParaRPr sz="2400"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p:txBody>
      </p:sp>
      <p:sp>
        <p:nvSpPr>
          <p:cNvPr id="10" name="Google Shape;331;p15">
            <a:extLst>
              <a:ext uri="{FF2B5EF4-FFF2-40B4-BE49-F238E27FC236}">
                <a16:creationId xmlns:a16="http://schemas.microsoft.com/office/drawing/2014/main" id="{699A1F2E-9812-0D3C-7FF7-7818F2BC4E6C}"/>
              </a:ext>
            </a:extLst>
          </p:cNvPr>
          <p:cNvSpPr/>
          <p:nvPr/>
        </p:nvSpPr>
        <p:spPr>
          <a:xfrm>
            <a:off x="6096000" y="1412242"/>
            <a:ext cx="2772229" cy="3272797"/>
          </a:xfrm>
          <a:prstGeom prst="roundRect">
            <a:avLst>
              <a:gd name="adj" fmla="val 16667"/>
            </a:avLst>
          </a:prstGeom>
          <a:solidFill>
            <a:srgbClr val="FFDDEE"/>
          </a:solidFill>
          <a:ln w="28575" cap="flat" cmpd="sng">
            <a:solidFill>
              <a:srgbClr val="FF0000"/>
            </a:solidFill>
            <a:prstDash val="solid"/>
            <a:miter lim="800000"/>
            <a:headEnd type="none" w="sm" len="sm"/>
            <a:tailEnd type="none" w="sm" len="sm"/>
          </a:ln>
          <a:effectLst>
            <a:outerShdw blurRad="50800" dist="38100" dir="8100000" algn="tr"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GB" sz="2400" b="1" dirty="0">
                <a:solidFill>
                  <a:srgbClr val="000000"/>
                </a:solidFill>
                <a:latin typeface="Arial"/>
                <a:ea typeface="Arial"/>
                <a:cs typeface="Arial"/>
                <a:sym typeface="Arial"/>
              </a:rPr>
              <a:t>Linguistics</a:t>
            </a:r>
            <a:endParaRPr sz="2400" b="1" dirty="0">
              <a:solidFill>
                <a:srgbClr val="000000"/>
              </a:solidFill>
              <a:latin typeface="Arial"/>
              <a:ea typeface="Arial"/>
              <a:cs typeface="Arial"/>
              <a:sym typeface="Arial"/>
            </a:endParaRPr>
          </a:p>
          <a:p>
            <a:pPr marL="0" marR="0" lvl="0" indent="0" algn="ctr" rtl="0">
              <a:spcBef>
                <a:spcPts val="0"/>
              </a:spcBef>
              <a:spcAft>
                <a:spcPts val="0"/>
              </a:spcAft>
              <a:buNone/>
            </a:pPr>
            <a:endParaRPr sz="24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400" dirty="0">
                <a:solidFill>
                  <a:srgbClr val="000000"/>
                </a:solidFill>
                <a:latin typeface="Arial"/>
                <a:ea typeface="Arial"/>
                <a:cs typeface="Arial"/>
                <a:sym typeface="Arial"/>
              </a:rPr>
              <a:t>Standard English</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Etymology</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Written and spoken language</a:t>
            </a:r>
            <a:endParaRPr sz="2400"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a:p>
            <a:pPr marL="0" marR="0" lvl="0" indent="0" algn="ctr" rtl="0">
              <a:spcBef>
                <a:spcPts val="0"/>
              </a:spcBef>
              <a:spcAft>
                <a:spcPts val="0"/>
              </a:spcAft>
              <a:buNone/>
            </a:pPr>
            <a:endParaRPr sz="2400" dirty="0">
              <a:solidFill>
                <a:srgbClr val="000000"/>
              </a:solidFill>
              <a:latin typeface="Arial"/>
              <a:ea typeface="Arial"/>
              <a:cs typeface="Arial"/>
              <a:sym typeface="Arial"/>
            </a:endParaRPr>
          </a:p>
        </p:txBody>
      </p:sp>
      <p:sp>
        <p:nvSpPr>
          <p:cNvPr id="11" name="Google Shape;332;p15">
            <a:extLst>
              <a:ext uri="{FF2B5EF4-FFF2-40B4-BE49-F238E27FC236}">
                <a16:creationId xmlns:a16="http://schemas.microsoft.com/office/drawing/2014/main" id="{E3A3720B-EB66-961B-7FE9-B2ACE4A91E36}"/>
              </a:ext>
            </a:extLst>
          </p:cNvPr>
          <p:cNvSpPr/>
          <p:nvPr/>
        </p:nvSpPr>
        <p:spPr>
          <a:xfrm>
            <a:off x="3200400" y="1378374"/>
            <a:ext cx="2723847" cy="3272797"/>
          </a:xfrm>
          <a:prstGeom prst="roundRect">
            <a:avLst>
              <a:gd name="adj" fmla="val 16667"/>
            </a:avLst>
          </a:prstGeom>
          <a:solidFill>
            <a:srgbClr val="FFDDEE"/>
          </a:solidFill>
          <a:ln w="28575" cap="flat" cmpd="sng">
            <a:solidFill>
              <a:srgbClr val="FF0000"/>
            </a:solidFill>
            <a:prstDash val="solid"/>
            <a:miter lim="800000"/>
            <a:headEnd type="none" w="sm" len="sm"/>
            <a:tailEnd type="none" w="sm" len="sm"/>
          </a:ln>
          <a:effectLst>
            <a:outerShdw blurRad="50800" dist="38100" dir="8100000" algn="tr"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GB" sz="2400" b="1" dirty="0">
                <a:solidFill>
                  <a:srgbClr val="000000"/>
                </a:solidFill>
                <a:latin typeface="Arial"/>
                <a:ea typeface="Arial"/>
                <a:cs typeface="Arial"/>
                <a:sym typeface="Arial"/>
              </a:rPr>
              <a:t>Composition</a:t>
            </a:r>
            <a:endParaRPr sz="2400" dirty="0"/>
          </a:p>
          <a:p>
            <a:pPr marL="0" marR="0" lvl="0" indent="0" algn="ctr" rtl="0">
              <a:spcBef>
                <a:spcPts val="0"/>
              </a:spcBef>
              <a:spcAft>
                <a:spcPts val="0"/>
              </a:spcAft>
              <a:buNone/>
            </a:pPr>
            <a:endParaRPr sz="24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400" dirty="0">
                <a:solidFill>
                  <a:srgbClr val="000000"/>
                </a:solidFill>
                <a:latin typeface="Arial"/>
                <a:ea typeface="Arial"/>
                <a:cs typeface="Arial"/>
                <a:sym typeface="Arial"/>
              </a:rPr>
              <a:t>Models</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Components</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Evaluation</a:t>
            </a:r>
            <a:endParaRPr sz="2400" dirty="0"/>
          </a:p>
          <a:p>
            <a:pPr marL="0" marR="0" lvl="0" indent="0" algn="ctr" rtl="0">
              <a:spcBef>
                <a:spcPts val="0"/>
              </a:spcBef>
              <a:spcAft>
                <a:spcPts val="0"/>
              </a:spcAft>
              <a:buNone/>
            </a:pPr>
            <a:r>
              <a:rPr lang="en-GB" sz="2400" dirty="0">
                <a:solidFill>
                  <a:srgbClr val="000000"/>
                </a:solidFill>
                <a:latin typeface="Arial"/>
                <a:ea typeface="Arial"/>
                <a:cs typeface="Arial"/>
                <a:sym typeface="Arial"/>
              </a:rPr>
              <a:t>Syntax</a:t>
            </a:r>
            <a:endParaRPr sz="2400"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a:p>
            <a:pPr marL="0" marR="0" lvl="0" indent="0" algn="ctr" rtl="0">
              <a:spcBef>
                <a:spcPts val="0"/>
              </a:spcBef>
              <a:spcAft>
                <a:spcPts val="0"/>
              </a:spcAft>
              <a:buNone/>
            </a:pPr>
            <a:endParaRPr sz="2400" dirty="0">
              <a:solidFill>
                <a:srgbClr val="000000"/>
              </a:solidFill>
              <a:latin typeface="Arial"/>
              <a:ea typeface="Arial"/>
              <a:cs typeface="Arial"/>
              <a:sym typeface="Arial"/>
            </a:endParaRPr>
          </a:p>
          <a:p>
            <a:pPr marL="0" marR="0" lvl="0" indent="0" algn="ctr" rtl="0">
              <a:spcBef>
                <a:spcPts val="0"/>
              </a:spcBef>
              <a:spcAft>
                <a:spcPts val="0"/>
              </a:spcAft>
              <a:buNone/>
            </a:pPr>
            <a:endParaRPr sz="2400" dirty="0">
              <a:solidFill>
                <a:srgbClr val="000000"/>
              </a:solidFill>
              <a:latin typeface="Arial"/>
              <a:ea typeface="Arial"/>
              <a:cs typeface="Arial"/>
              <a:sym typeface="Arial"/>
            </a:endParaRPr>
          </a:p>
        </p:txBody>
      </p:sp>
      <p:sp>
        <p:nvSpPr>
          <p:cNvPr id="17" name="TextBox 16">
            <a:extLst>
              <a:ext uri="{FF2B5EF4-FFF2-40B4-BE49-F238E27FC236}">
                <a16:creationId xmlns:a16="http://schemas.microsoft.com/office/drawing/2014/main" id="{9F8D746A-982E-9DC9-1B2C-8AF75F186595}"/>
              </a:ext>
            </a:extLst>
          </p:cNvPr>
          <p:cNvSpPr txBox="1"/>
          <p:nvPr/>
        </p:nvSpPr>
        <p:spPr>
          <a:xfrm>
            <a:off x="250614" y="5168610"/>
            <a:ext cx="8214360" cy="954107"/>
          </a:xfrm>
          <a:prstGeom prst="rect">
            <a:avLst/>
          </a:prstGeom>
          <a:noFill/>
        </p:spPr>
        <p:txBody>
          <a:bodyPr wrap="square">
            <a:spAutoFit/>
          </a:bodyPr>
          <a:lstStyle/>
          <a:p>
            <a:r>
              <a:rPr lang="en-GB" sz="2800" b="0" i="0" u="none" strike="noStrike" dirty="0">
                <a:effectLst/>
                <a:latin typeface="Arial" panose="020B0604020202020204" pitchFamily="34" charset="0"/>
              </a:rPr>
              <a:t>Discuss what </a:t>
            </a:r>
            <a:r>
              <a:rPr lang="en-GB" sz="2800" b="1" i="0" u="none" strike="noStrike" dirty="0">
                <a:effectLst/>
                <a:latin typeface="Arial" panose="020B0604020202020204" pitchFamily="34" charset="0"/>
              </a:rPr>
              <a:t>components</a:t>
            </a:r>
            <a:r>
              <a:rPr lang="en-GB" sz="2800" b="0" i="0" u="none" strike="noStrike" dirty="0">
                <a:effectLst/>
                <a:latin typeface="Arial" panose="020B0604020202020204" pitchFamily="34" charset="0"/>
              </a:rPr>
              <a:t> and </a:t>
            </a:r>
            <a:r>
              <a:rPr lang="en-GB" sz="2800" b="1" i="0" u="none" strike="noStrike" dirty="0">
                <a:effectLst/>
                <a:latin typeface="Arial" panose="020B0604020202020204" pitchFamily="34" charset="0"/>
              </a:rPr>
              <a:t>end points </a:t>
            </a:r>
            <a:r>
              <a:rPr lang="en-GB" sz="2800" b="0" i="0" u="none" strike="noStrike" dirty="0">
                <a:effectLst/>
                <a:latin typeface="Arial" panose="020B0604020202020204" pitchFamily="34" charset="0"/>
              </a:rPr>
              <a:t>look like in English. </a:t>
            </a:r>
            <a:r>
              <a:rPr lang="en-GB" sz="2800" dirty="0">
                <a:latin typeface="Arial" panose="020B0604020202020204" pitchFamily="34" charset="0"/>
              </a:rPr>
              <a:t>Prepare </a:t>
            </a:r>
            <a:r>
              <a:rPr lang="en-GB" sz="2800" b="0" i="0" u="none" strike="noStrike" dirty="0">
                <a:effectLst/>
                <a:latin typeface="Arial" panose="020B0604020202020204" pitchFamily="34" charset="0"/>
              </a:rPr>
              <a:t>to feed back to the group. </a:t>
            </a:r>
            <a:endParaRPr lang="en-GB" sz="2800" dirty="0"/>
          </a:p>
        </p:txBody>
      </p:sp>
      <p:pic>
        <p:nvPicPr>
          <p:cNvPr id="18" name="Picture 2" descr="Free People Talking Cliparts, Download Free Clip Art, Free Clip ...">
            <a:extLst>
              <a:ext uri="{FF2B5EF4-FFF2-40B4-BE49-F238E27FC236}">
                <a16:creationId xmlns:a16="http://schemas.microsoft.com/office/drawing/2014/main" id="{6DF894CB-9B92-B88F-094C-03AC036F6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1518" y="5000853"/>
            <a:ext cx="1992524" cy="17205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F691D50-0EAF-5076-94A1-8B0ADCB365FA}"/>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10 minutes discussion</a:t>
            </a:r>
          </a:p>
        </p:txBody>
      </p:sp>
    </p:spTree>
    <p:extLst>
      <p:ext uri="{BB962C8B-B14F-4D97-AF65-F5344CB8AC3E}">
        <p14:creationId xmlns:p14="http://schemas.microsoft.com/office/powerpoint/2010/main" val="68674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0ADE4A-541D-8494-248D-D9F832B19FE2}"/>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mj-lt"/>
              </a:rPr>
              <a:t>Collaboration and Discussion</a:t>
            </a:r>
          </a:p>
        </p:txBody>
      </p:sp>
      <p:sp>
        <p:nvSpPr>
          <p:cNvPr id="4" name="TextBox 3">
            <a:extLst>
              <a:ext uri="{FF2B5EF4-FFF2-40B4-BE49-F238E27FC236}">
                <a16:creationId xmlns:a16="http://schemas.microsoft.com/office/drawing/2014/main" id="{1B28782D-E273-C10E-95ED-10830D721E1C}"/>
              </a:ext>
            </a:extLst>
          </p:cNvPr>
          <p:cNvSpPr txBox="1"/>
          <p:nvPr/>
        </p:nvSpPr>
        <p:spPr>
          <a:xfrm>
            <a:off x="357294" y="1424037"/>
            <a:ext cx="11575626" cy="3539430"/>
          </a:xfrm>
          <a:prstGeom prst="rect">
            <a:avLst/>
          </a:prstGeom>
          <a:noFill/>
        </p:spPr>
        <p:txBody>
          <a:bodyPr wrap="square">
            <a:spAutoFit/>
          </a:bodyPr>
          <a:lstStyle/>
          <a:p>
            <a:pPr marL="457200" indent="-457200">
              <a:buFont typeface="Arial" panose="020B0604020202020204" pitchFamily="34" charset="0"/>
              <a:buChar char="•"/>
            </a:pPr>
            <a:r>
              <a:rPr lang="en-GB" sz="2800" b="0" i="0" u="none" strike="noStrike" dirty="0">
                <a:effectLst/>
                <a:latin typeface="Arial" panose="020B0604020202020204" pitchFamily="34" charset="0"/>
              </a:rPr>
              <a:t>Let’s now break out and discuss our approaches to creative writing.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b="1" dirty="0">
                <a:latin typeface="Arial" panose="020B0604020202020204" pitchFamily="34" charset="0"/>
              </a:rPr>
              <a:t>Talk around the resources you have brought with you. </a:t>
            </a:r>
          </a:p>
          <a:p>
            <a:pPr marL="914400" lvl="1" indent="-457200">
              <a:buFont typeface="Wingdings" panose="05000000000000000000" pitchFamily="2" charset="2"/>
              <a:buChar char="§"/>
            </a:pPr>
            <a:endParaRPr lang="en-GB" sz="2800" b="1" dirty="0">
              <a:latin typeface="Arial" panose="020B0604020202020204" pitchFamily="34" charset="0"/>
            </a:endParaRPr>
          </a:p>
          <a:p>
            <a:pPr marL="914400" lvl="1" indent="-457200">
              <a:buFont typeface="Wingdings" panose="05000000000000000000" pitchFamily="2" charset="2"/>
              <a:buChar char="§"/>
            </a:pPr>
            <a:r>
              <a:rPr lang="en-GB" sz="2800" dirty="0">
                <a:latin typeface="Arial" panose="020B0604020202020204" pitchFamily="34" charset="0"/>
              </a:rPr>
              <a:t>What works? Why?</a:t>
            </a:r>
          </a:p>
          <a:p>
            <a:pPr marL="914400" lvl="1" indent="-457200">
              <a:buFont typeface="Wingdings" panose="05000000000000000000" pitchFamily="2" charset="2"/>
              <a:buChar char="§"/>
            </a:pPr>
            <a:r>
              <a:rPr lang="en-GB" sz="2800" dirty="0">
                <a:latin typeface="Arial" panose="020B0604020202020204" pitchFamily="34" charset="0"/>
              </a:rPr>
              <a:t>What advice or support would benefit you? </a:t>
            </a:r>
          </a:p>
          <a:p>
            <a:pPr marL="914400" lvl="1" indent="-457200">
              <a:buFont typeface="Wingdings" panose="05000000000000000000" pitchFamily="2" charset="2"/>
              <a:buChar char="§"/>
            </a:pPr>
            <a:r>
              <a:rPr lang="en-GB" sz="2800" dirty="0">
                <a:latin typeface="Arial" panose="020B0604020202020204" pitchFamily="34" charset="0"/>
              </a:rPr>
              <a:t>Has anyone implemented approaches shared by Charlotte last time? How’s it gone?</a:t>
            </a:r>
          </a:p>
        </p:txBody>
      </p:sp>
      <p:sp>
        <p:nvSpPr>
          <p:cNvPr id="5" name="Rectangle 4">
            <a:extLst>
              <a:ext uri="{FF2B5EF4-FFF2-40B4-BE49-F238E27FC236}">
                <a16:creationId xmlns:a16="http://schemas.microsoft.com/office/drawing/2014/main" id="{8CBB926A-49FC-9BF7-0250-F86CF6940A9D}"/>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10 minutes discussion</a:t>
            </a:r>
          </a:p>
        </p:txBody>
      </p:sp>
      <p:pic>
        <p:nvPicPr>
          <p:cNvPr id="7" name="Picture 2" descr="Free People Talking Cliparts, Download Free Clip Art, Free Clip ...">
            <a:extLst>
              <a:ext uri="{FF2B5EF4-FFF2-40B4-BE49-F238E27FC236}">
                <a16:creationId xmlns:a16="http://schemas.microsoft.com/office/drawing/2014/main" id="{80FDDCF0-8F77-CF18-235B-62A2415DE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1518" y="5000853"/>
            <a:ext cx="1992524" cy="172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680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2. Reading including disciplinary reading</a:t>
            </a:r>
            <a:endParaRPr lang="en-GB" sz="3200" dirty="0">
              <a:solidFill>
                <a:srgbClr val="00B0F0"/>
              </a:solidFill>
            </a:endParaRPr>
          </a:p>
        </p:txBody>
      </p:sp>
      <p:sp>
        <p:nvSpPr>
          <p:cNvPr id="3" name="TextBox 2">
            <a:extLst>
              <a:ext uri="{FF2B5EF4-FFF2-40B4-BE49-F238E27FC236}">
                <a16:creationId xmlns:a16="http://schemas.microsoft.com/office/drawing/2014/main" id="{DBDE4E87-63A4-F858-BB7C-74B12FF6B04C}"/>
              </a:ext>
            </a:extLst>
          </p:cNvPr>
          <p:cNvSpPr txBox="1"/>
          <p:nvPr/>
        </p:nvSpPr>
        <p:spPr>
          <a:xfrm>
            <a:off x="143934" y="1602450"/>
            <a:ext cx="11682306" cy="3231654"/>
          </a:xfrm>
          <a:prstGeom prst="rect">
            <a:avLst/>
          </a:prstGeom>
          <a:noFill/>
        </p:spPr>
        <p:txBody>
          <a:bodyPr wrap="square">
            <a:spAutoFit/>
          </a:bodyPr>
          <a:lstStyle/>
          <a:p>
            <a:r>
              <a:rPr lang="en-GB" sz="3600" b="1" i="0" u="none" strike="noStrike" dirty="0">
                <a:solidFill>
                  <a:srgbClr val="00B0F0"/>
                </a:solidFill>
                <a:effectLst/>
                <a:latin typeface="Arial" panose="020B0604020202020204" pitchFamily="34" charset="0"/>
              </a:rPr>
              <a:t>Quick group discussion</a:t>
            </a:r>
          </a:p>
          <a:p>
            <a:pPr marL="514350" indent="-514350">
              <a:buFont typeface="+mj-lt"/>
              <a:buAutoNum type="arabicPeriod"/>
            </a:pPr>
            <a:endParaRPr lang="en-GB" sz="2800" dirty="0">
              <a:solidFill>
                <a:srgbClr val="00B0F0"/>
              </a:solidFill>
              <a:latin typeface="Arial" panose="020B0604020202020204" pitchFamily="34" charset="0"/>
            </a:endParaRPr>
          </a:p>
          <a:p>
            <a:pPr marL="514350" indent="-514350">
              <a:buFont typeface="+mj-lt"/>
              <a:buAutoNum type="arabicPeriod"/>
            </a:pPr>
            <a:r>
              <a:rPr lang="en-GB" sz="2800" dirty="0">
                <a:latin typeface="Arial" panose="020B0604020202020204" pitchFamily="34" charset="0"/>
              </a:rPr>
              <a:t>What is your school’s literacy strategy/ policy?</a:t>
            </a:r>
          </a:p>
          <a:p>
            <a:pPr marL="514350" indent="-514350">
              <a:buFont typeface="+mj-lt"/>
              <a:buAutoNum type="arabicPeriod"/>
            </a:pPr>
            <a:endParaRPr lang="en-GB" sz="2800" i="0" u="none" strike="noStrike" dirty="0">
              <a:effectLst/>
              <a:latin typeface="Arial" panose="020B0604020202020204" pitchFamily="34" charset="0"/>
            </a:endParaRPr>
          </a:p>
          <a:p>
            <a:pPr marL="514350" indent="-514350">
              <a:buFont typeface="+mj-lt"/>
              <a:buAutoNum type="arabicPeriod"/>
            </a:pPr>
            <a:r>
              <a:rPr lang="en-GB" sz="2800" i="0" u="none" strike="noStrike" dirty="0">
                <a:effectLst/>
                <a:latin typeface="Arial" panose="020B0604020202020204" pitchFamily="34" charset="0"/>
              </a:rPr>
              <a:t>How do you track or monitor reading? NGRT</a:t>
            </a:r>
            <a:r>
              <a:rPr lang="en-GB" sz="2800" dirty="0">
                <a:latin typeface="Arial" panose="020B0604020202020204" pitchFamily="34" charset="0"/>
              </a:rPr>
              <a:t>/ Accelerated Reader/ Quick Reads/ Form Time Reading/ Reading for Pleasure etc</a:t>
            </a:r>
            <a:endParaRPr lang="en-GB" sz="2800" i="0" u="none" strike="noStrike" dirty="0">
              <a:effectLst/>
              <a:latin typeface="Arial" panose="020B0604020202020204" pitchFamily="34" charset="0"/>
            </a:endParaRPr>
          </a:p>
          <a:p>
            <a:endParaRPr lang="en-GB" sz="2800" dirty="0">
              <a:solidFill>
                <a:srgbClr val="00B0F0"/>
              </a:solidFill>
            </a:endParaRPr>
          </a:p>
        </p:txBody>
      </p:sp>
    </p:spTree>
    <p:extLst>
      <p:ext uri="{BB962C8B-B14F-4D97-AF65-F5344CB8AC3E}">
        <p14:creationId xmlns:p14="http://schemas.microsoft.com/office/powerpoint/2010/main" val="859821565"/>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2065</TotalTime>
  <Words>1168</Words>
  <Application>Microsoft Office PowerPoint</Application>
  <PresentationFormat>Widescreen</PresentationFormat>
  <Paragraphs>162</Paragraphs>
  <Slides>24</Slides>
  <Notes>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24</vt:i4>
      </vt:variant>
    </vt:vector>
  </HeadingPairs>
  <TitlesOfParts>
    <vt:vector size="32" baseType="lpstr">
      <vt:lpstr>Arial</vt:lpstr>
      <vt:lpstr>Calibri</vt:lpstr>
      <vt:lpstr>Calibri Light</vt:lpstr>
      <vt:lpstr>Wingdings</vt:lpstr>
      <vt:lpstr>3_Custom Design</vt:lpstr>
      <vt:lpstr>Custom Design</vt:lpstr>
      <vt:lpstr>1_Custom Design</vt:lpstr>
      <vt:lpstr>2_Custom Design</vt:lpstr>
      <vt:lpstr>Bolton English Hub </vt:lpstr>
      <vt:lpstr>Bolton English Hub Tuesday 4th July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Lucy Hayes</cp:lastModifiedBy>
  <cp:revision>25</cp:revision>
  <cp:lastPrinted>2023-01-17T07:23:18Z</cp:lastPrinted>
  <dcterms:created xsi:type="dcterms:W3CDTF">2018-11-23T10:59:08Z</dcterms:created>
  <dcterms:modified xsi:type="dcterms:W3CDTF">2023-07-13T07:08:53Z</dcterms:modified>
</cp:coreProperties>
</file>