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347" r:id="rId6"/>
    <p:sldId id="330" r:id="rId7"/>
    <p:sldId id="315" r:id="rId8"/>
    <p:sldId id="259" r:id="rId9"/>
    <p:sldId id="262" r:id="rId10"/>
    <p:sldId id="257" r:id="rId11"/>
    <p:sldId id="263" r:id="rId12"/>
    <p:sldId id="346" r:id="rId13"/>
    <p:sldId id="258" r:id="rId14"/>
    <p:sldId id="265" r:id="rId15"/>
    <p:sldId id="348" r:id="rId16"/>
    <p:sldId id="267" r:id="rId17"/>
    <p:sldId id="349" r:id="rId18"/>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4F291F-D67F-42EC-9EDB-5F084C6C30F5}" v="24" dt="2022-01-20T11:34:25.6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54" autoAdjust="0"/>
    <p:restoredTop sz="95677" autoAdjust="0"/>
  </p:normalViewPr>
  <p:slideViewPr>
    <p:cSldViewPr snapToGrid="0">
      <p:cViewPr varScale="1">
        <p:scale>
          <a:sx n="67" d="100"/>
          <a:sy n="67" d="100"/>
        </p:scale>
        <p:origin x="680" y="24"/>
      </p:cViewPr>
      <p:guideLst/>
    </p:cSldViewPr>
  </p:slideViewPr>
  <p:outlineViewPr>
    <p:cViewPr>
      <p:scale>
        <a:sx n="33" d="100"/>
        <a:sy n="33" d="100"/>
      </p:scale>
      <p:origin x="0" y="-350"/>
    </p:cViewPr>
  </p:outlineViewPr>
  <p:notesTextViewPr>
    <p:cViewPr>
      <p:scale>
        <a:sx n="1" d="1"/>
        <a:sy n="1" d="1"/>
      </p:scale>
      <p:origin x="0" y="0"/>
    </p:cViewPr>
  </p:notesTextViewPr>
  <p:sorterViewPr>
    <p:cViewPr>
      <p:scale>
        <a:sx n="118" d="100"/>
        <a:sy n="118" d="100"/>
      </p:scale>
      <p:origin x="0" y="-5410"/>
    </p:cViewPr>
  </p:sorterViewPr>
  <p:notesViewPr>
    <p:cSldViewPr snapToGrid="0">
      <p:cViewPr varScale="1">
        <p:scale>
          <a:sx n="72" d="100"/>
          <a:sy n="72" d="100"/>
        </p:scale>
        <p:origin x="294"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bday, Catherine" userId="938e7a8d-6682-43b4-aa53-564eeb5fc3ca" providerId="ADAL" clId="{1B4F291F-D67F-42EC-9EDB-5F084C6C30F5}"/>
    <pc:docChg chg="custSel addSld delSld modSld sldOrd">
      <pc:chgData name="Hobday, Catherine" userId="938e7a8d-6682-43b4-aa53-564eeb5fc3ca" providerId="ADAL" clId="{1B4F291F-D67F-42EC-9EDB-5F084C6C30F5}" dt="2022-01-20T11:36:01.550" v="1226" actId="2711"/>
      <pc:docMkLst>
        <pc:docMk/>
      </pc:docMkLst>
      <pc:sldChg chg="modSp mod">
        <pc:chgData name="Hobday, Catherine" userId="938e7a8d-6682-43b4-aa53-564eeb5fc3ca" providerId="ADAL" clId="{1B4F291F-D67F-42EC-9EDB-5F084C6C30F5}" dt="2022-01-20T09:51:55.759" v="103" actId="122"/>
        <pc:sldMkLst>
          <pc:docMk/>
          <pc:sldMk cId="3298467863" sldId="256"/>
        </pc:sldMkLst>
        <pc:spChg chg="mod">
          <ac:chgData name="Hobday, Catherine" userId="938e7a8d-6682-43b4-aa53-564eeb5fc3ca" providerId="ADAL" clId="{1B4F291F-D67F-42EC-9EDB-5F084C6C30F5}" dt="2022-01-20T09:51:07.775" v="39" actId="20578"/>
          <ac:spMkLst>
            <pc:docMk/>
            <pc:sldMk cId="3298467863" sldId="256"/>
            <ac:spMk id="2" creationId="{BFAF5EE0-FA60-4AE1-A372-572103AFA042}"/>
          </ac:spMkLst>
        </pc:spChg>
        <pc:spChg chg="mod">
          <ac:chgData name="Hobday, Catherine" userId="938e7a8d-6682-43b4-aa53-564eeb5fc3ca" providerId="ADAL" clId="{1B4F291F-D67F-42EC-9EDB-5F084C6C30F5}" dt="2022-01-20T09:51:55.759" v="103" actId="122"/>
          <ac:spMkLst>
            <pc:docMk/>
            <pc:sldMk cId="3298467863" sldId="256"/>
            <ac:spMk id="3" creationId="{22ADE5D3-A864-4EDC-9D2B-99DB0C481D30}"/>
          </ac:spMkLst>
        </pc:spChg>
        <pc:picChg chg="mod">
          <ac:chgData name="Hobday, Catherine" userId="938e7a8d-6682-43b4-aa53-564eeb5fc3ca" providerId="ADAL" clId="{1B4F291F-D67F-42EC-9EDB-5F084C6C30F5}" dt="2022-01-20T09:51:10.530" v="40" actId="1076"/>
          <ac:picMkLst>
            <pc:docMk/>
            <pc:sldMk cId="3298467863" sldId="256"/>
            <ac:picMk id="5" creationId="{0A1109B2-4D5C-4041-B93A-72F9C2E6CAFB}"/>
          </ac:picMkLst>
        </pc:picChg>
      </pc:sldChg>
      <pc:sldChg chg="modSp mod">
        <pc:chgData name="Hobday, Catherine" userId="938e7a8d-6682-43b4-aa53-564eeb5fc3ca" providerId="ADAL" clId="{1B4F291F-D67F-42EC-9EDB-5F084C6C30F5}" dt="2022-01-20T11:15:19.645" v="331" actId="14100"/>
        <pc:sldMkLst>
          <pc:docMk/>
          <pc:sldMk cId="2483675797" sldId="258"/>
        </pc:sldMkLst>
        <pc:graphicFrameChg chg="mod modGraphic">
          <ac:chgData name="Hobday, Catherine" userId="938e7a8d-6682-43b4-aa53-564eeb5fc3ca" providerId="ADAL" clId="{1B4F291F-D67F-42EC-9EDB-5F084C6C30F5}" dt="2022-01-20T11:15:19.645" v="331" actId="14100"/>
          <ac:graphicFrameMkLst>
            <pc:docMk/>
            <pc:sldMk cId="2483675797" sldId="258"/>
            <ac:graphicFrameMk id="8" creationId="{76FA2947-3894-4BD7-86DA-98F34310B518}"/>
          </ac:graphicFrameMkLst>
        </pc:graphicFrameChg>
      </pc:sldChg>
      <pc:sldChg chg="modSp mod ord">
        <pc:chgData name="Hobday, Catherine" userId="938e7a8d-6682-43b4-aa53-564eeb5fc3ca" providerId="ADAL" clId="{1B4F291F-D67F-42EC-9EDB-5F084C6C30F5}" dt="2022-01-20T11:17:21.414" v="360"/>
        <pc:sldMkLst>
          <pc:docMk/>
          <pc:sldMk cId="4088783457" sldId="265"/>
        </pc:sldMkLst>
        <pc:spChg chg="mod">
          <ac:chgData name="Hobday, Catherine" userId="938e7a8d-6682-43b4-aa53-564eeb5fc3ca" providerId="ADAL" clId="{1B4F291F-D67F-42EC-9EDB-5F084C6C30F5}" dt="2022-01-20T11:12:19.459" v="274" actId="120"/>
          <ac:spMkLst>
            <pc:docMk/>
            <pc:sldMk cId="4088783457" sldId="265"/>
            <ac:spMk id="3" creationId="{811074FF-54AE-4341-AED4-3A1BC8DC3398}"/>
          </ac:spMkLst>
        </pc:spChg>
      </pc:sldChg>
      <pc:sldChg chg="modSp mod">
        <pc:chgData name="Hobday, Catherine" userId="938e7a8d-6682-43b4-aa53-564eeb5fc3ca" providerId="ADAL" clId="{1B4F291F-D67F-42EC-9EDB-5F084C6C30F5}" dt="2022-01-20T11:18:04.269" v="415" actId="20577"/>
        <pc:sldMkLst>
          <pc:docMk/>
          <pc:sldMk cId="947954282" sldId="267"/>
        </pc:sldMkLst>
        <pc:spChg chg="mod">
          <ac:chgData name="Hobday, Catherine" userId="938e7a8d-6682-43b4-aa53-564eeb5fc3ca" providerId="ADAL" clId="{1B4F291F-D67F-42EC-9EDB-5F084C6C30F5}" dt="2022-01-20T11:18:04.269" v="415" actId="20577"/>
          <ac:spMkLst>
            <pc:docMk/>
            <pc:sldMk cId="947954282" sldId="267"/>
            <ac:spMk id="3" creationId="{53C37380-B994-4B5E-AB28-AAE14D70EB52}"/>
          </ac:spMkLst>
        </pc:spChg>
      </pc:sldChg>
      <pc:sldChg chg="modSp del mod">
        <pc:chgData name="Hobday, Catherine" userId="938e7a8d-6682-43b4-aa53-564eeb5fc3ca" providerId="ADAL" clId="{1B4F291F-D67F-42EC-9EDB-5F084C6C30F5}" dt="2022-01-20T09:58:31.651" v="123" actId="47"/>
        <pc:sldMkLst>
          <pc:docMk/>
          <pc:sldMk cId="2118826939" sldId="268"/>
        </pc:sldMkLst>
        <pc:spChg chg="mod">
          <ac:chgData name="Hobday, Catherine" userId="938e7a8d-6682-43b4-aa53-564eeb5fc3ca" providerId="ADAL" clId="{1B4F291F-D67F-42EC-9EDB-5F084C6C30F5}" dt="2022-01-20T09:55:29.928" v="105" actId="20577"/>
          <ac:spMkLst>
            <pc:docMk/>
            <pc:sldMk cId="2118826939" sldId="268"/>
            <ac:spMk id="2" creationId="{7EEF5752-810C-43C8-9479-6D64AF9F08EC}"/>
          </ac:spMkLst>
        </pc:spChg>
      </pc:sldChg>
      <pc:sldChg chg="add">
        <pc:chgData name="Hobday, Catherine" userId="938e7a8d-6682-43b4-aa53-564eeb5fc3ca" providerId="ADAL" clId="{1B4F291F-D67F-42EC-9EDB-5F084C6C30F5}" dt="2022-01-20T09:59:15.959" v="124"/>
        <pc:sldMkLst>
          <pc:docMk/>
          <pc:sldMk cId="3906411103" sldId="315"/>
        </pc:sldMkLst>
      </pc:sldChg>
      <pc:sldChg chg="addSp delSp modSp add mod">
        <pc:chgData name="Hobday, Catherine" userId="938e7a8d-6682-43b4-aa53-564eeb5fc3ca" providerId="ADAL" clId="{1B4F291F-D67F-42EC-9EDB-5F084C6C30F5}" dt="2022-01-20T10:29:54.545" v="272" actId="1076"/>
        <pc:sldMkLst>
          <pc:docMk/>
          <pc:sldMk cId="1765903145" sldId="330"/>
        </pc:sldMkLst>
        <pc:spChg chg="mod">
          <ac:chgData name="Hobday, Catherine" userId="938e7a8d-6682-43b4-aa53-564eeb5fc3ca" providerId="ADAL" clId="{1B4F291F-D67F-42EC-9EDB-5F084C6C30F5}" dt="2022-01-20T10:09:21.207" v="205" actId="313"/>
          <ac:spMkLst>
            <pc:docMk/>
            <pc:sldMk cId="1765903145" sldId="330"/>
            <ac:spMk id="8" creationId="{A48A7BA6-8D82-43F8-927A-A8F645C07881}"/>
          </ac:spMkLst>
        </pc:spChg>
        <pc:picChg chg="add mod">
          <ac:chgData name="Hobday, Catherine" userId="938e7a8d-6682-43b4-aa53-564eeb5fc3ca" providerId="ADAL" clId="{1B4F291F-D67F-42EC-9EDB-5F084C6C30F5}" dt="2022-01-20T10:29:54.545" v="272" actId="1076"/>
          <ac:picMkLst>
            <pc:docMk/>
            <pc:sldMk cId="1765903145" sldId="330"/>
            <ac:picMk id="3" creationId="{08572710-6F60-4C09-A6C1-DBDBA11E5AB0}"/>
          </ac:picMkLst>
        </pc:picChg>
        <pc:picChg chg="del">
          <ac:chgData name="Hobday, Catherine" userId="938e7a8d-6682-43b4-aa53-564eeb5fc3ca" providerId="ADAL" clId="{1B4F291F-D67F-42EC-9EDB-5F084C6C30F5}" dt="2022-01-20T10:19:20.372" v="206" actId="478"/>
          <ac:picMkLst>
            <pc:docMk/>
            <pc:sldMk cId="1765903145" sldId="330"/>
            <ac:picMk id="9" creationId="{2A8E71E2-B1F7-401A-A0F2-A8290ED8461E}"/>
          </ac:picMkLst>
        </pc:picChg>
      </pc:sldChg>
      <pc:sldChg chg="modSp add mod">
        <pc:chgData name="Hobday, Catherine" userId="938e7a8d-6682-43b4-aa53-564eeb5fc3ca" providerId="ADAL" clId="{1B4F291F-D67F-42EC-9EDB-5F084C6C30F5}" dt="2022-01-20T11:17:08.118" v="358" actId="27636"/>
        <pc:sldMkLst>
          <pc:docMk/>
          <pc:sldMk cId="1077987178" sldId="346"/>
        </pc:sldMkLst>
        <pc:spChg chg="mod">
          <ac:chgData name="Hobday, Catherine" userId="938e7a8d-6682-43b4-aa53-564eeb5fc3ca" providerId="ADAL" clId="{1B4F291F-D67F-42EC-9EDB-5F084C6C30F5}" dt="2022-01-20T11:16:54.570" v="355" actId="20577"/>
          <ac:spMkLst>
            <pc:docMk/>
            <pc:sldMk cId="1077987178" sldId="346"/>
            <ac:spMk id="2" creationId="{32833C2E-6C42-4A31-9DB0-245CC25394AD}"/>
          </ac:spMkLst>
        </pc:spChg>
        <pc:spChg chg="mod">
          <ac:chgData name="Hobday, Catherine" userId="938e7a8d-6682-43b4-aa53-564eeb5fc3ca" providerId="ADAL" clId="{1B4F291F-D67F-42EC-9EDB-5F084C6C30F5}" dt="2022-01-20T11:17:08.118" v="358" actId="27636"/>
          <ac:spMkLst>
            <pc:docMk/>
            <pc:sldMk cId="1077987178" sldId="346"/>
            <ac:spMk id="3" creationId="{0017EED0-D17F-42D2-B1C2-F20C5CF61A5C}"/>
          </ac:spMkLst>
        </pc:spChg>
      </pc:sldChg>
      <pc:sldChg chg="addSp delSp modSp add mod">
        <pc:chgData name="Hobday, Catherine" userId="938e7a8d-6682-43b4-aa53-564eeb5fc3ca" providerId="ADAL" clId="{1B4F291F-D67F-42EC-9EDB-5F084C6C30F5}" dt="2022-01-20T09:58:23.525" v="122" actId="20577"/>
        <pc:sldMkLst>
          <pc:docMk/>
          <pc:sldMk cId="1500772192" sldId="347"/>
        </pc:sldMkLst>
        <pc:spChg chg="del">
          <ac:chgData name="Hobday, Catherine" userId="938e7a8d-6682-43b4-aa53-564eeb5fc3ca" providerId="ADAL" clId="{1B4F291F-D67F-42EC-9EDB-5F084C6C30F5}" dt="2022-01-20T09:56:40.578" v="107" actId="478"/>
          <ac:spMkLst>
            <pc:docMk/>
            <pc:sldMk cId="1500772192" sldId="347"/>
            <ac:spMk id="2" creationId="{CED53126-30A0-4E07-8766-D3A375255DB8}"/>
          </ac:spMkLst>
        </pc:spChg>
        <pc:spChg chg="mod">
          <ac:chgData name="Hobday, Catherine" userId="938e7a8d-6682-43b4-aa53-564eeb5fc3ca" providerId="ADAL" clId="{1B4F291F-D67F-42EC-9EDB-5F084C6C30F5}" dt="2022-01-20T09:58:23.525" v="122" actId="20577"/>
          <ac:spMkLst>
            <pc:docMk/>
            <pc:sldMk cId="1500772192" sldId="347"/>
            <ac:spMk id="4" creationId="{D99A04C5-6FDA-4548-B508-6CDC6F11B45C}"/>
          </ac:spMkLst>
        </pc:spChg>
        <pc:spChg chg="add mod">
          <ac:chgData name="Hobday, Catherine" userId="938e7a8d-6682-43b4-aa53-564eeb5fc3ca" providerId="ADAL" clId="{1B4F291F-D67F-42EC-9EDB-5F084C6C30F5}" dt="2022-01-20T09:56:53.847" v="110" actId="1076"/>
          <ac:spMkLst>
            <pc:docMk/>
            <pc:sldMk cId="1500772192" sldId="347"/>
            <ac:spMk id="5" creationId="{A4E96060-E325-4697-B6D7-BA2DEBD85920}"/>
          </ac:spMkLst>
        </pc:spChg>
        <pc:graphicFrameChg chg="mod">
          <ac:chgData name="Hobday, Catherine" userId="938e7a8d-6682-43b4-aa53-564eeb5fc3ca" providerId="ADAL" clId="{1B4F291F-D67F-42EC-9EDB-5F084C6C30F5}" dt="2022-01-20T09:58:08.497" v="120" actId="207"/>
          <ac:graphicFrameMkLst>
            <pc:docMk/>
            <pc:sldMk cId="1500772192" sldId="347"/>
            <ac:graphicFrameMk id="20" creationId="{2DE13A7E-4503-4428-9C1D-83C8BFDF7C2E}"/>
          </ac:graphicFrameMkLst>
        </pc:graphicFrameChg>
      </pc:sldChg>
      <pc:sldChg chg="addSp modSp new mod">
        <pc:chgData name="Hobday, Catherine" userId="938e7a8d-6682-43b4-aa53-564eeb5fc3ca" providerId="ADAL" clId="{1B4F291F-D67F-42EC-9EDB-5F084C6C30F5}" dt="2022-01-20T11:35:51.831" v="1225" actId="122"/>
        <pc:sldMkLst>
          <pc:docMk/>
          <pc:sldMk cId="725385521" sldId="348"/>
        </pc:sldMkLst>
        <pc:spChg chg="mod">
          <ac:chgData name="Hobday, Catherine" userId="938e7a8d-6682-43b4-aa53-564eeb5fc3ca" providerId="ADAL" clId="{1B4F291F-D67F-42EC-9EDB-5F084C6C30F5}" dt="2022-01-20T11:35:51.831" v="1225" actId="122"/>
          <ac:spMkLst>
            <pc:docMk/>
            <pc:sldMk cId="725385521" sldId="348"/>
            <ac:spMk id="2" creationId="{85B86A8D-6637-47D9-86F7-3E8E343CFDEA}"/>
          </ac:spMkLst>
        </pc:spChg>
        <pc:spChg chg="mod">
          <ac:chgData name="Hobday, Catherine" userId="938e7a8d-6682-43b4-aa53-564eeb5fc3ca" providerId="ADAL" clId="{1B4F291F-D67F-42EC-9EDB-5F084C6C30F5}" dt="2022-01-20T11:35:10.462" v="1194" actId="20577"/>
          <ac:spMkLst>
            <pc:docMk/>
            <pc:sldMk cId="725385521" sldId="348"/>
            <ac:spMk id="3" creationId="{204BC628-F533-45A5-AE23-28966C967699}"/>
          </ac:spMkLst>
        </pc:spChg>
        <pc:picChg chg="add mod">
          <ac:chgData name="Hobday, Catherine" userId="938e7a8d-6682-43b4-aa53-564eeb5fc3ca" providerId="ADAL" clId="{1B4F291F-D67F-42EC-9EDB-5F084C6C30F5}" dt="2022-01-20T11:35:00.609" v="1176" actId="1076"/>
          <ac:picMkLst>
            <pc:docMk/>
            <pc:sldMk cId="725385521" sldId="348"/>
            <ac:picMk id="4" creationId="{9E7C54E5-1CC3-4023-8A0E-CD4EEA42CE90}"/>
          </ac:picMkLst>
        </pc:picChg>
      </pc:sldChg>
      <pc:sldChg chg="modSp new mod">
        <pc:chgData name="Hobday, Catherine" userId="938e7a8d-6682-43b4-aa53-564eeb5fc3ca" providerId="ADAL" clId="{1B4F291F-D67F-42EC-9EDB-5F084C6C30F5}" dt="2022-01-20T11:36:01.550" v="1226" actId="2711"/>
        <pc:sldMkLst>
          <pc:docMk/>
          <pc:sldMk cId="2569999624" sldId="349"/>
        </pc:sldMkLst>
        <pc:spChg chg="mod">
          <ac:chgData name="Hobday, Catherine" userId="938e7a8d-6682-43b4-aa53-564eeb5fc3ca" providerId="ADAL" clId="{1B4F291F-D67F-42EC-9EDB-5F084C6C30F5}" dt="2022-01-20T11:36:01.550" v="1226" actId="2711"/>
          <ac:spMkLst>
            <pc:docMk/>
            <pc:sldMk cId="2569999624" sldId="349"/>
            <ac:spMk id="2" creationId="{4F635445-46BE-4339-867D-56D7FDBB1C86}"/>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4BC2B5-0D7A-49B8-A0B0-887D029DC094}"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GB"/>
        </a:p>
      </dgm:t>
    </dgm:pt>
    <dgm:pt modelId="{0B85671C-66DD-40F2-B0C2-145B4E711F63}">
      <dgm:prSet phldrT="[Text]"/>
      <dgm:spPr>
        <a:solidFill>
          <a:srgbClr val="00B050"/>
        </a:solidFill>
      </dgm:spPr>
      <dgm:t>
        <a:bodyPr/>
        <a:lstStyle/>
        <a:p>
          <a:r>
            <a:rPr lang="en-GB" dirty="0"/>
            <a:t>Lindsay Nelson Virtual School Head (full-time)</a:t>
          </a:r>
        </a:p>
      </dgm:t>
    </dgm:pt>
    <dgm:pt modelId="{A3557DB8-2DFB-45AA-A325-FF02B5314C1D}" type="parTrans" cxnId="{D60898E1-845F-45D3-9A2E-8801D7695B66}">
      <dgm:prSet/>
      <dgm:spPr/>
      <dgm:t>
        <a:bodyPr/>
        <a:lstStyle/>
        <a:p>
          <a:endParaRPr lang="en-GB"/>
        </a:p>
      </dgm:t>
    </dgm:pt>
    <dgm:pt modelId="{8DC3F4A3-3FD0-4FF6-8591-60913ED343FB}" type="sibTrans" cxnId="{D60898E1-845F-45D3-9A2E-8801D7695B66}">
      <dgm:prSet/>
      <dgm:spPr/>
      <dgm:t>
        <a:bodyPr/>
        <a:lstStyle/>
        <a:p>
          <a:endParaRPr lang="en-GB"/>
        </a:p>
      </dgm:t>
    </dgm:pt>
    <dgm:pt modelId="{BC9F4B48-BC7C-4D23-9D52-536D225CA8B0}">
      <dgm:prSet phldrT="[Text]"/>
      <dgm:spPr>
        <a:solidFill>
          <a:srgbClr val="00B050"/>
        </a:solidFill>
      </dgm:spPr>
      <dgm:t>
        <a:bodyPr/>
        <a:lstStyle/>
        <a:p>
          <a:r>
            <a:rPr lang="en-GB" dirty="0"/>
            <a:t>Catherine Hobday</a:t>
          </a:r>
        </a:p>
        <a:p>
          <a:r>
            <a:rPr lang="en-GB" dirty="0"/>
            <a:t>Virtual School Deputy Head</a:t>
          </a:r>
        </a:p>
      </dgm:t>
    </dgm:pt>
    <dgm:pt modelId="{AA6E03F8-6FD0-45E8-8E12-45784B14DF81}" type="parTrans" cxnId="{D5B29943-60A2-43F2-A84B-3989C4CE3FEB}">
      <dgm:prSet/>
      <dgm:spPr/>
      <dgm:t>
        <a:bodyPr/>
        <a:lstStyle/>
        <a:p>
          <a:endParaRPr lang="en-GB"/>
        </a:p>
      </dgm:t>
    </dgm:pt>
    <dgm:pt modelId="{3740A309-D6C4-463F-9166-C65652AB8BD8}" type="sibTrans" cxnId="{D5B29943-60A2-43F2-A84B-3989C4CE3FEB}">
      <dgm:prSet/>
      <dgm:spPr/>
      <dgm:t>
        <a:bodyPr/>
        <a:lstStyle/>
        <a:p>
          <a:endParaRPr lang="en-GB"/>
        </a:p>
      </dgm:t>
    </dgm:pt>
    <dgm:pt modelId="{626E5565-2866-4A23-A43A-963CF8F6D951}">
      <dgm:prSet phldrT="[Text]"/>
      <dgm:spPr/>
      <dgm:t>
        <a:bodyPr/>
        <a:lstStyle/>
        <a:p>
          <a:r>
            <a:rPr lang="en-GB" dirty="0"/>
            <a:t>Jane Westhead</a:t>
          </a:r>
        </a:p>
        <a:p>
          <a:r>
            <a:rPr lang="en-GB" dirty="0"/>
            <a:t>Previously Looked after Lead (2 days)</a:t>
          </a:r>
        </a:p>
      </dgm:t>
    </dgm:pt>
    <dgm:pt modelId="{0490D7B0-D84F-4E17-B87B-F90E7519AD45}" type="parTrans" cxnId="{99E1F29F-6577-49AA-B623-CECC649002EC}">
      <dgm:prSet/>
      <dgm:spPr/>
      <dgm:t>
        <a:bodyPr/>
        <a:lstStyle/>
        <a:p>
          <a:endParaRPr lang="en-GB"/>
        </a:p>
      </dgm:t>
    </dgm:pt>
    <dgm:pt modelId="{41EFAAEC-DC52-45F0-912A-5A50BAEF1FF7}" type="sibTrans" cxnId="{99E1F29F-6577-49AA-B623-CECC649002EC}">
      <dgm:prSet/>
      <dgm:spPr/>
      <dgm:t>
        <a:bodyPr/>
        <a:lstStyle/>
        <a:p>
          <a:endParaRPr lang="en-GB"/>
        </a:p>
      </dgm:t>
    </dgm:pt>
    <dgm:pt modelId="{A4218BD5-EB2D-4347-A08A-D16D3AE6FAF0}">
      <dgm:prSet/>
      <dgm:spPr>
        <a:solidFill>
          <a:srgbClr val="00B050"/>
        </a:solidFill>
      </dgm:spPr>
      <dgm:t>
        <a:bodyPr/>
        <a:lstStyle/>
        <a:p>
          <a:r>
            <a:rPr lang="en-GB" dirty="0"/>
            <a:t>Alexis Holt-Garner</a:t>
          </a:r>
        </a:p>
        <a:p>
          <a:r>
            <a:rPr lang="en-GB" dirty="0"/>
            <a:t>SEND Lead</a:t>
          </a:r>
        </a:p>
      </dgm:t>
    </dgm:pt>
    <dgm:pt modelId="{542F88BE-9DBE-4B25-9E99-D115C118319F}" type="parTrans" cxnId="{4F8CBBFD-CBDC-4DC3-A8E4-A1665A99FF6D}">
      <dgm:prSet/>
      <dgm:spPr/>
      <dgm:t>
        <a:bodyPr/>
        <a:lstStyle/>
        <a:p>
          <a:endParaRPr lang="en-GB"/>
        </a:p>
      </dgm:t>
    </dgm:pt>
    <dgm:pt modelId="{CCC83C36-3EEA-478D-94AF-612B6E09C44F}" type="sibTrans" cxnId="{4F8CBBFD-CBDC-4DC3-A8E4-A1665A99FF6D}">
      <dgm:prSet/>
      <dgm:spPr/>
      <dgm:t>
        <a:bodyPr/>
        <a:lstStyle/>
        <a:p>
          <a:endParaRPr lang="en-GB"/>
        </a:p>
      </dgm:t>
    </dgm:pt>
    <dgm:pt modelId="{31E94684-E83C-491A-98CE-3A6515A03603}">
      <dgm:prSet/>
      <dgm:spPr>
        <a:solidFill>
          <a:srgbClr val="00B050"/>
        </a:solidFill>
      </dgm:spPr>
      <dgm:t>
        <a:bodyPr/>
        <a:lstStyle/>
        <a:p>
          <a:r>
            <a:rPr lang="en-GB" dirty="0"/>
            <a:t>Kim Young </a:t>
          </a:r>
        </a:p>
        <a:p>
          <a:r>
            <a:rPr lang="en-GB" dirty="0"/>
            <a:t>Primary PEP Lead</a:t>
          </a:r>
        </a:p>
      </dgm:t>
    </dgm:pt>
    <dgm:pt modelId="{A27B05D9-5AAB-439C-8351-DD8EC5DE105D}" type="parTrans" cxnId="{A496CCAF-1F26-4E0B-992B-8C0F0A22F61C}">
      <dgm:prSet/>
      <dgm:spPr/>
      <dgm:t>
        <a:bodyPr/>
        <a:lstStyle/>
        <a:p>
          <a:endParaRPr lang="en-GB"/>
        </a:p>
      </dgm:t>
    </dgm:pt>
    <dgm:pt modelId="{3E148C59-1BB6-4120-962E-8E3699009521}" type="sibTrans" cxnId="{A496CCAF-1F26-4E0B-992B-8C0F0A22F61C}">
      <dgm:prSet/>
      <dgm:spPr/>
      <dgm:t>
        <a:bodyPr/>
        <a:lstStyle/>
        <a:p>
          <a:endParaRPr lang="en-GB"/>
        </a:p>
      </dgm:t>
    </dgm:pt>
    <dgm:pt modelId="{2D878370-18CF-4155-9EA8-84D7A5BE919A}">
      <dgm:prSet/>
      <dgm:spPr>
        <a:solidFill>
          <a:srgbClr val="00B050"/>
        </a:solidFill>
      </dgm:spPr>
      <dgm:t>
        <a:bodyPr/>
        <a:lstStyle/>
        <a:p>
          <a:r>
            <a:rPr lang="en-GB" dirty="0"/>
            <a:t>Gill Bentham</a:t>
          </a:r>
        </a:p>
        <a:p>
          <a:r>
            <a:rPr lang="en-GB" dirty="0"/>
            <a:t>Secondary PEP Lead</a:t>
          </a:r>
        </a:p>
      </dgm:t>
    </dgm:pt>
    <dgm:pt modelId="{5AD95DFD-FCC2-4D5F-8C16-61BAB3C6A9EB}" type="parTrans" cxnId="{8B648B93-99B3-4112-9D5E-0B5069B2538C}">
      <dgm:prSet/>
      <dgm:spPr/>
      <dgm:t>
        <a:bodyPr/>
        <a:lstStyle/>
        <a:p>
          <a:endParaRPr lang="en-GB"/>
        </a:p>
      </dgm:t>
    </dgm:pt>
    <dgm:pt modelId="{915AF716-B619-48B8-BC7B-1C0804CB39EE}" type="sibTrans" cxnId="{8B648B93-99B3-4112-9D5E-0B5069B2538C}">
      <dgm:prSet/>
      <dgm:spPr/>
      <dgm:t>
        <a:bodyPr/>
        <a:lstStyle/>
        <a:p>
          <a:endParaRPr lang="en-GB"/>
        </a:p>
      </dgm:t>
    </dgm:pt>
    <dgm:pt modelId="{8D376586-3312-4463-BEAA-A299615C624C}">
      <dgm:prSet/>
      <dgm:spPr>
        <a:solidFill>
          <a:srgbClr val="00B050"/>
        </a:solidFill>
      </dgm:spPr>
      <dgm:t>
        <a:bodyPr/>
        <a:lstStyle/>
        <a:p>
          <a:r>
            <a:rPr lang="en-GB" dirty="0"/>
            <a:t>Debbie Selby Post-16 Advisor</a:t>
          </a:r>
        </a:p>
      </dgm:t>
    </dgm:pt>
    <dgm:pt modelId="{01D2D5B3-48BE-43B3-8EF8-520B3047A898}" type="parTrans" cxnId="{4738FF4D-400D-44B3-88D1-542A201E2546}">
      <dgm:prSet/>
      <dgm:spPr/>
      <dgm:t>
        <a:bodyPr/>
        <a:lstStyle/>
        <a:p>
          <a:endParaRPr lang="en-GB"/>
        </a:p>
      </dgm:t>
    </dgm:pt>
    <dgm:pt modelId="{47A86503-668E-4630-BC96-ABF8819AC94A}" type="sibTrans" cxnId="{4738FF4D-400D-44B3-88D1-542A201E2546}">
      <dgm:prSet/>
      <dgm:spPr/>
      <dgm:t>
        <a:bodyPr/>
        <a:lstStyle/>
        <a:p>
          <a:endParaRPr lang="en-GB"/>
        </a:p>
      </dgm:t>
    </dgm:pt>
    <dgm:pt modelId="{30147879-AC94-45B7-ABA9-5AE8FCDA01EA}">
      <dgm:prSet/>
      <dgm:spPr/>
      <dgm:t>
        <a:bodyPr/>
        <a:lstStyle/>
        <a:p>
          <a:r>
            <a:rPr lang="en-GB" dirty="0"/>
            <a:t>Vicky Lever Early-Years Advisor (2 days)</a:t>
          </a:r>
        </a:p>
      </dgm:t>
    </dgm:pt>
    <dgm:pt modelId="{D3CCC840-6B81-4C7C-A712-9508A22F2901}" type="parTrans" cxnId="{1862FE04-645E-4F2F-BEB1-E82AA10FE54A}">
      <dgm:prSet/>
      <dgm:spPr/>
      <dgm:t>
        <a:bodyPr/>
        <a:lstStyle/>
        <a:p>
          <a:endParaRPr lang="en-GB"/>
        </a:p>
      </dgm:t>
    </dgm:pt>
    <dgm:pt modelId="{14DDF7B0-0B75-4A07-ADAC-D6C096B32247}" type="sibTrans" cxnId="{1862FE04-645E-4F2F-BEB1-E82AA10FE54A}">
      <dgm:prSet/>
      <dgm:spPr/>
      <dgm:t>
        <a:bodyPr/>
        <a:lstStyle/>
        <a:p>
          <a:endParaRPr lang="en-GB"/>
        </a:p>
      </dgm:t>
    </dgm:pt>
    <dgm:pt modelId="{C9A55AD4-ED6D-4E04-8228-A14B12F15CAE}">
      <dgm:prSet/>
      <dgm:spPr/>
      <dgm:t>
        <a:bodyPr/>
        <a:lstStyle/>
        <a:p>
          <a:r>
            <a:rPr lang="en-GB" dirty="0"/>
            <a:t>Billy Vanden</a:t>
          </a:r>
        </a:p>
        <a:p>
          <a:r>
            <a:rPr lang="en-GB" dirty="0"/>
            <a:t>Transitions Lead (2 days)</a:t>
          </a:r>
        </a:p>
      </dgm:t>
    </dgm:pt>
    <dgm:pt modelId="{852819CB-20E2-4325-93E6-304A06BF1BB2}" type="parTrans" cxnId="{CD6E9B9A-4A56-40C9-9029-04D8F935C7DB}">
      <dgm:prSet/>
      <dgm:spPr/>
      <dgm:t>
        <a:bodyPr/>
        <a:lstStyle/>
        <a:p>
          <a:endParaRPr lang="en-GB"/>
        </a:p>
      </dgm:t>
    </dgm:pt>
    <dgm:pt modelId="{C8A70364-BF20-4897-9593-62B0EF70CB22}" type="sibTrans" cxnId="{CD6E9B9A-4A56-40C9-9029-04D8F935C7DB}">
      <dgm:prSet/>
      <dgm:spPr/>
      <dgm:t>
        <a:bodyPr/>
        <a:lstStyle/>
        <a:p>
          <a:endParaRPr lang="en-GB"/>
        </a:p>
      </dgm:t>
    </dgm:pt>
    <dgm:pt modelId="{51117FB0-F33B-4A3E-9F33-12694A9C408E}">
      <dgm:prSet/>
      <dgm:spPr/>
      <dgm:t>
        <a:bodyPr/>
        <a:lstStyle/>
        <a:p>
          <a:r>
            <a:rPr lang="en-GB"/>
            <a:t>Key Stage 4 mentor (3 days)</a:t>
          </a:r>
        </a:p>
      </dgm:t>
    </dgm:pt>
    <dgm:pt modelId="{5277F1CD-02FA-48A5-B0CA-1ADF6E33F871}" type="parTrans" cxnId="{87888119-0BBD-4E8D-87C5-6D9FC846C0FC}">
      <dgm:prSet/>
      <dgm:spPr/>
      <dgm:t>
        <a:bodyPr/>
        <a:lstStyle/>
        <a:p>
          <a:endParaRPr lang="en-GB"/>
        </a:p>
      </dgm:t>
    </dgm:pt>
    <dgm:pt modelId="{A4966FE7-1A17-439A-9A4A-FF1471A96457}" type="sibTrans" cxnId="{87888119-0BBD-4E8D-87C5-6D9FC846C0FC}">
      <dgm:prSet/>
      <dgm:spPr/>
      <dgm:t>
        <a:bodyPr/>
        <a:lstStyle/>
        <a:p>
          <a:endParaRPr lang="en-GB"/>
        </a:p>
      </dgm:t>
    </dgm:pt>
    <dgm:pt modelId="{D03FAADD-990D-46D9-81DA-3B3069EB7575}">
      <dgm:prSet/>
      <dgm:spPr/>
      <dgm:t>
        <a:bodyPr/>
        <a:lstStyle/>
        <a:p>
          <a:r>
            <a:rPr lang="en-GB"/>
            <a:t>Well-being mentor (3 days)</a:t>
          </a:r>
        </a:p>
      </dgm:t>
    </dgm:pt>
    <dgm:pt modelId="{321B434A-F895-4852-A2EF-2CEF3238C0DC}" type="parTrans" cxnId="{85824A2D-FF54-4847-8193-F9963058F16C}">
      <dgm:prSet/>
      <dgm:spPr/>
      <dgm:t>
        <a:bodyPr/>
        <a:lstStyle/>
        <a:p>
          <a:endParaRPr lang="en-GB"/>
        </a:p>
      </dgm:t>
    </dgm:pt>
    <dgm:pt modelId="{5E7DE403-F384-4D3D-8A36-9DB0597DF340}" type="sibTrans" cxnId="{85824A2D-FF54-4847-8193-F9963058F16C}">
      <dgm:prSet/>
      <dgm:spPr/>
      <dgm:t>
        <a:bodyPr/>
        <a:lstStyle/>
        <a:p>
          <a:endParaRPr lang="en-GB"/>
        </a:p>
      </dgm:t>
    </dgm:pt>
    <dgm:pt modelId="{6A471C64-AE89-4A2C-8CF3-B8D3033FBE54}">
      <dgm:prSet/>
      <dgm:spPr/>
      <dgm:t>
        <a:bodyPr/>
        <a:lstStyle/>
        <a:p>
          <a:r>
            <a:rPr lang="en-GB"/>
            <a:t>Education Opportunities Lead (3 days)</a:t>
          </a:r>
        </a:p>
      </dgm:t>
    </dgm:pt>
    <dgm:pt modelId="{E537FB6B-6CB6-4D7C-8412-77D3A1A3B086}" type="parTrans" cxnId="{EBEF37CF-5600-408D-BD1A-1305E42C9A41}">
      <dgm:prSet/>
      <dgm:spPr/>
      <dgm:t>
        <a:bodyPr/>
        <a:lstStyle/>
        <a:p>
          <a:endParaRPr lang="en-GB"/>
        </a:p>
      </dgm:t>
    </dgm:pt>
    <dgm:pt modelId="{95FA015A-09E1-4251-A26F-443EE9A60EA9}" type="sibTrans" cxnId="{EBEF37CF-5600-408D-BD1A-1305E42C9A41}">
      <dgm:prSet/>
      <dgm:spPr/>
      <dgm:t>
        <a:bodyPr/>
        <a:lstStyle/>
        <a:p>
          <a:endParaRPr lang="en-GB"/>
        </a:p>
      </dgm:t>
    </dgm:pt>
    <dgm:pt modelId="{A10B4763-AC4F-4E00-B137-B64C1C9717E8}">
      <dgm:prSet/>
      <dgm:spPr/>
      <dgm:t>
        <a:bodyPr/>
        <a:lstStyle/>
        <a:p>
          <a:r>
            <a:rPr lang="en-GB" dirty="0"/>
            <a:t>Dr Julie Alfrey</a:t>
          </a:r>
        </a:p>
        <a:p>
          <a:r>
            <a:rPr lang="en-GB" dirty="0"/>
            <a:t>Education Psychologist (3 days)</a:t>
          </a:r>
        </a:p>
      </dgm:t>
    </dgm:pt>
    <dgm:pt modelId="{D2850F4D-A3E1-4A91-86BF-9285A62AA099}" type="parTrans" cxnId="{DE32ACB1-CEC7-42E9-8511-A08C9C9D4ECA}">
      <dgm:prSet/>
      <dgm:spPr/>
      <dgm:t>
        <a:bodyPr/>
        <a:lstStyle/>
        <a:p>
          <a:endParaRPr lang="en-GB"/>
        </a:p>
      </dgm:t>
    </dgm:pt>
    <dgm:pt modelId="{B1A3C6CD-C6CA-4A6A-9309-A6E3D0629B05}" type="sibTrans" cxnId="{DE32ACB1-CEC7-42E9-8511-A08C9C9D4ECA}">
      <dgm:prSet/>
      <dgm:spPr/>
      <dgm:t>
        <a:bodyPr/>
        <a:lstStyle/>
        <a:p>
          <a:endParaRPr lang="en-GB"/>
        </a:p>
      </dgm:t>
    </dgm:pt>
    <dgm:pt modelId="{2DCF5F12-D22B-41A1-951F-49822B96F659}" type="pres">
      <dgm:prSet presAssocID="{9E4BC2B5-0D7A-49B8-A0B0-887D029DC094}" presName="hierChild1" presStyleCnt="0">
        <dgm:presLayoutVars>
          <dgm:orgChart val="1"/>
          <dgm:chPref val="1"/>
          <dgm:dir/>
          <dgm:animOne val="branch"/>
          <dgm:animLvl val="lvl"/>
          <dgm:resizeHandles/>
        </dgm:presLayoutVars>
      </dgm:prSet>
      <dgm:spPr/>
    </dgm:pt>
    <dgm:pt modelId="{B6325ED4-AD59-48DD-A258-D26196F131AD}" type="pres">
      <dgm:prSet presAssocID="{0B85671C-66DD-40F2-B0C2-145B4E711F63}" presName="hierRoot1" presStyleCnt="0">
        <dgm:presLayoutVars>
          <dgm:hierBranch val="init"/>
        </dgm:presLayoutVars>
      </dgm:prSet>
      <dgm:spPr/>
    </dgm:pt>
    <dgm:pt modelId="{789FF742-48E8-4742-88E3-C97922AA3655}" type="pres">
      <dgm:prSet presAssocID="{0B85671C-66DD-40F2-B0C2-145B4E711F63}" presName="rootComposite1" presStyleCnt="0"/>
      <dgm:spPr/>
    </dgm:pt>
    <dgm:pt modelId="{B0495366-8A8E-4A49-813C-40CA368A90AB}" type="pres">
      <dgm:prSet presAssocID="{0B85671C-66DD-40F2-B0C2-145B4E711F63}" presName="rootText1" presStyleLbl="node0" presStyleIdx="0" presStyleCnt="1">
        <dgm:presLayoutVars>
          <dgm:chPref val="3"/>
        </dgm:presLayoutVars>
      </dgm:prSet>
      <dgm:spPr/>
    </dgm:pt>
    <dgm:pt modelId="{AB0E99F6-755F-403C-AB6F-982E7C87AB7A}" type="pres">
      <dgm:prSet presAssocID="{0B85671C-66DD-40F2-B0C2-145B4E711F63}" presName="rootConnector1" presStyleLbl="node1" presStyleIdx="0" presStyleCnt="0"/>
      <dgm:spPr/>
    </dgm:pt>
    <dgm:pt modelId="{042B69AA-0A69-4C67-98DD-796CCDDC9418}" type="pres">
      <dgm:prSet presAssocID="{0B85671C-66DD-40F2-B0C2-145B4E711F63}" presName="hierChild2" presStyleCnt="0"/>
      <dgm:spPr/>
    </dgm:pt>
    <dgm:pt modelId="{6AF13DB2-BF2C-4624-95FD-D7629D288277}" type="pres">
      <dgm:prSet presAssocID="{AA6E03F8-6FD0-45E8-8E12-45784B14DF81}" presName="Name37" presStyleLbl="parChTrans1D2" presStyleIdx="0" presStyleCnt="6"/>
      <dgm:spPr/>
    </dgm:pt>
    <dgm:pt modelId="{22903CE1-1F69-4A5F-AF3B-E50CB318A831}" type="pres">
      <dgm:prSet presAssocID="{BC9F4B48-BC7C-4D23-9D52-536D225CA8B0}" presName="hierRoot2" presStyleCnt="0">
        <dgm:presLayoutVars>
          <dgm:hierBranch val="init"/>
        </dgm:presLayoutVars>
      </dgm:prSet>
      <dgm:spPr/>
    </dgm:pt>
    <dgm:pt modelId="{7BDE9A2F-9FC4-4F40-87BC-DDFF3B850D02}" type="pres">
      <dgm:prSet presAssocID="{BC9F4B48-BC7C-4D23-9D52-536D225CA8B0}" presName="rootComposite" presStyleCnt="0"/>
      <dgm:spPr/>
    </dgm:pt>
    <dgm:pt modelId="{62FAFEC1-05C6-41F2-9930-BD532CC6CBC0}" type="pres">
      <dgm:prSet presAssocID="{BC9F4B48-BC7C-4D23-9D52-536D225CA8B0}" presName="rootText" presStyleLbl="node2" presStyleIdx="0" presStyleCnt="6">
        <dgm:presLayoutVars>
          <dgm:chPref val="3"/>
        </dgm:presLayoutVars>
      </dgm:prSet>
      <dgm:spPr/>
    </dgm:pt>
    <dgm:pt modelId="{276B3B45-95A9-400C-9DF4-55F6973C0A1E}" type="pres">
      <dgm:prSet presAssocID="{BC9F4B48-BC7C-4D23-9D52-536D225CA8B0}" presName="rootConnector" presStyleLbl="node2" presStyleIdx="0" presStyleCnt="6"/>
      <dgm:spPr/>
    </dgm:pt>
    <dgm:pt modelId="{DFA94FF5-7C06-45FB-B5C3-B6D8DBAB03AE}" type="pres">
      <dgm:prSet presAssocID="{BC9F4B48-BC7C-4D23-9D52-536D225CA8B0}" presName="hierChild4" presStyleCnt="0"/>
      <dgm:spPr/>
    </dgm:pt>
    <dgm:pt modelId="{FC398B7B-6DF6-467E-B31E-50310199CA4C}" type="pres">
      <dgm:prSet presAssocID="{A27B05D9-5AAB-439C-8351-DD8EC5DE105D}" presName="Name37" presStyleLbl="parChTrans1D3" presStyleIdx="0" presStyleCnt="6"/>
      <dgm:spPr/>
    </dgm:pt>
    <dgm:pt modelId="{A1EFE6AC-E28D-40B9-B177-529AA456B0C8}" type="pres">
      <dgm:prSet presAssocID="{31E94684-E83C-491A-98CE-3A6515A03603}" presName="hierRoot2" presStyleCnt="0">
        <dgm:presLayoutVars>
          <dgm:hierBranch val="init"/>
        </dgm:presLayoutVars>
      </dgm:prSet>
      <dgm:spPr/>
    </dgm:pt>
    <dgm:pt modelId="{F80D439E-B60F-483A-BC40-3AEF0481266C}" type="pres">
      <dgm:prSet presAssocID="{31E94684-E83C-491A-98CE-3A6515A03603}" presName="rootComposite" presStyleCnt="0"/>
      <dgm:spPr/>
    </dgm:pt>
    <dgm:pt modelId="{F399B67E-5D26-4F99-9E46-6067C3C1ECE2}" type="pres">
      <dgm:prSet presAssocID="{31E94684-E83C-491A-98CE-3A6515A03603}" presName="rootText" presStyleLbl="node3" presStyleIdx="0" presStyleCnt="6">
        <dgm:presLayoutVars>
          <dgm:chPref val="3"/>
        </dgm:presLayoutVars>
      </dgm:prSet>
      <dgm:spPr/>
    </dgm:pt>
    <dgm:pt modelId="{5EB420E4-7359-44C1-86CC-56FBBA968829}" type="pres">
      <dgm:prSet presAssocID="{31E94684-E83C-491A-98CE-3A6515A03603}" presName="rootConnector" presStyleLbl="node3" presStyleIdx="0" presStyleCnt="6"/>
      <dgm:spPr/>
    </dgm:pt>
    <dgm:pt modelId="{684C45D3-580B-4A59-8785-572ED79EE916}" type="pres">
      <dgm:prSet presAssocID="{31E94684-E83C-491A-98CE-3A6515A03603}" presName="hierChild4" presStyleCnt="0"/>
      <dgm:spPr/>
    </dgm:pt>
    <dgm:pt modelId="{8E8CB6FA-3CF5-49C0-951A-0371EB375972}" type="pres">
      <dgm:prSet presAssocID="{31E94684-E83C-491A-98CE-3A6515A03603}" presName="hierChild5" presStyleCnt="0"/>
      <dgm:spPr/>
    </dgm:pt>
    <dgm:pt modelId="{720A3E9E-89F4-4DCD-9DBF-81BAABF0FE78}" type="pres">
      <dgm:prSet presAssocID="{5AD95DFD-FCC2-4D5F-8C16-61BAB3C6A9EB}" presName="Name37" presStyleLbl="parChTrans1D3" presStyleIdx="1" presStyleCnt="6"/>
      <dgm:spPr/>
    </dgm:pt>
    <dgm:pt modelId="{EEF2D909-4B83-416E-94E9-17B55D6F5B40}" type="pres">
      <dgm:prSet presAssocID="{2D878370-18CF-4155-9EA8-84D7A5BE919A}" presName="hierRoot2" presStyleCnt="0">
        <dgm:presLayoutVars>
          <dgm:hierBranch val="init"/>
        </dgm:presLayoutVars>
      </dgm:prSet>
      <dgm:spPr/>
    </dgm:pt>
    <dgm:pt modelId="{20CABC88-9E4C-49B9-B714-7FB3DAFA4AC9}" type="pres">
      <dgm:prSet presAssocID="{2D878370-18CF-4155-9EA8-84D7A5BE919A}" presName="rootComposite" presStyleCnt="0"/>
      <dgm:spPr/>
    </dgm:pt>
    <dgm:pt modelId="{08F6B867-0BAB-4156-ADF6-A0F794BE0809}" type="pres">
      <dgm:prSet presAssocID="{2D878370-18CF-4155-9EA8-84D7A5BE919A}" presName="rootText" presStyleLbl="node3" presStyleIdx="1" presStyleCnt="6">
        <dgm:presLayoutVars>
          <dgm:chPref val="3"/>
        </dgm:presLayoutVars>
      </dgm:prSet>
      <dgm:spPr/>
    </dgm:pt>
    <dgm:pt modelId="{DA785F77-79A4-45FF-BDBF-86EA147E5960}" type="pres">
      <dgm:prSet presAssocID="{2D878370-18CF-4155-9EA8-84D7A5BE919A}" presName="rootConnector" presStyleLbl="node3" presStyleIdx="1" presStyleCnt="6"/>
      <dgm:spPr/>
    </dgm:pt>
    <dgm:pt modelId="{F3095676-3FFB-4700-B2CE-BEB1A10B1682}" type="pres">
      <dgm:prSet presAssocID="{2D878370-18CF-4155-9EA8-84D7A5BE919A}" presName="hierChild4" presStyleCnt="0"/>
      <dgm:spPr/>
    </dgm:pt>
    <dgm:pt modelId="{FEB330D9-D7DB-4861-A1F4-2CBB6F9FE184}" type="pres">
      <dgm:prSet presAssocID="{2D878370-18CF-4155-9EA8-84D7A5BE919A}" presName="hierChild5" presStyleCnt="0"/>
      <dgm:spPr/>
    </dgm:pt>
    <dgm:pt modelId="{8B95BCD9-81E3-4113-B281-C2441FD8DC4A}" type="pres">
      <dgm:prSet presAssocID="{01D2D5B3-48BE-43B3-8EF8-520B3047A898}" presName="Name37" presStyleLbl="parChTrans1D3" presStyleIdx="2" presStyleCnt="6"/>
      <dgm:spPr/>
    </dgm:pt>
    <dgm:pt modelId="{CD483922-1179-44E1-99C4-21E38F98F321}" type="pres">
      <dgm:prSet presAssocID="{8D376586-3312-4463-BEAA-A299615C624C}" presName="hierRoot2" presStyleCnt="0">
        <dgm:presLayoutVars>
          <dgm:hierBranch val="init"/>
        </dgm:presLayoutVars>
      </dgm:prSet>
      <dgm:spPr/>
    </dgm:pt>
    <dgm:pt modelId="{424E017F-B9C5-4AF0-BABB-A64824C34F2F}" type="pres">
      <dgm:prSet presAssocID="{8D376586-3312-4463-BEAA-A299615C624C}" presName="rootComposite" presStyleCnt="0"/>
      <dgm:spPr/>
    </dgm:pt>
    <dgm:pt modelId="{5701A07A-B526-4C2C-B8C1-F8DFF5DCAB37}" type="pres">
      <dgm:prSet presAssocID="{8D376586-3312-4463-BEAA-A299615C624C}" presName="rootText" presStyleLbl="node3" presStyleIdx="2" presStyleCnt="6">
        <dgm:presLayoutVars>
          <dgm:chPref val="3"/>
        </dgm:presLayoutVars>
      </dgm:prSet>
      <dgm:spPr/>
    </dgm:pt>
    <dgm:pt modelId="{C5B95B05-4BDD-4333-9A20-CAAB7315F67C}" type="pres">
      <dgm:prSet presAssocID="{8D376586-3312-4463-BEAA-A299615C624C}" presName="rootConnector" presStyleLbl="node3" presStyleIdx="2" presStyleCnt="6"/>
      <dgm:spPr/>
    </dgm:pt>
    <dgm:pt modelId="{E52F9D13-45B3-4F2C-B18D-B73211939CA4}" type="pres">
      <dgm:prSet presAssocID="{8D376586-3312-4463-BEAA-A299615C624C}" presName="hierChild4" presStyleCnt="0"/>
      <dgm:spPr/>
    </dgm:pt>
    <dgm:pt modelId="{4671BE0A-2664-44AF-B88C-E726D6122073}" type="pres">
      <dgm:prSet presAssocID="{8D376586-3312-4463-BEAA-A299615C624C}" presName="hierChild5" presStyleCnt="0"/>
      <dgm:spPr/>
    </dgm:pt>
    <dgm:pt modelId="{2A904365-57D8-4AC4-AD2B-3C9EE2ABB64A}" type="pres">
      <dgm:prSet presAssocID="{BC9F4B48-BC7C-4D23-9D52-536D225CA8B0}" presName="hierChild5" presStyleCnt="0"/>
      <dgm:spPr/>
    </dgm:pt>
    <dgm:pt modelId="{073A1D2E-F9ED-4E99-81EF-A209471F96D0}" type="pres">
      <dgm:prSet presAssocID="{542F88BE-9DBE-4B25-9E99-D115C118319F}" presName="Name37" presStyleLbl="parChTrans1D2" presStyleIdx="1" presStyleCnt="6"/>
      <dgm:spPr/>
    </dgm:pt>
    <dgm:pt modelId="{3D6EF4A9-E6F0-48E7-B210-1E361B0815B1}" type="pres">
      <dgm:prSet presAssocID="{A4218BD5-EB2D-4347-A08A-D16D3AE6FAF0}" presName="hierRoot2" presStyleCnt="0">
        <dgm:presLayoutVars>
          <dgm:hierBranch val="init"/>
        </dgm:presLayoutVars>
      </dgm:prSet>
      <dgm:spPr/>
    </dgm:pt>
    <dgm:pt modelId="{C4DB30E6-4CF9-4DA9-86FB-B5FC771742B9}" type="pres">
      <dgm:prSet presAssocID="{A4218BD5-EB2D-4347-A08A-D16D3AE6FAF0}" presName="rootComposite" presStyleCnt="0"/>
      <dgm:spPr/>
    </dgm:pt>
    <dgm:pt modelId="{46DD064D-A318-45D5-887A-6ACB8548641C}" type="pres">
      <dgm:prSet presAssocID="{A4218BD5-EB2D-4347-A08A-D16D3AE6FAF0}" presName="rootText" presStyleLbl="node2" presStyleIdx="1" presStyleCnt="6">
        <dgm:presLayoutVars>
          <dgm:chPref val="3"/>
        </dgm:presLayoutVars>
      </dgm:prSet>
      <dgm:spPr/>
    </dgm:pt>
    <dgm:pt modelId="{03E33886-FBB4-4598-A998-76A67D844F16}" type="pres">
      <dgm:prSet presAssocID="{A4218BD5-EB2D-4347-A08A-D16D3AE6FAF0}" presName="rootConnector" presStyleLbl="node2" presStyleIdx="1" presStyleCnt="6"/>
      <dgm:spPr/>
    </dgm:pt>
    <dgm:pt modelId="{AC120371-A44E-4476-873D-2BBD7BC5837B}" type="pres">
      <dgm:prSet presAssocID="{A4218BD5-EB2D-4347-A08A-D16D3AE6FAF0}" presName="hierChild4" presStyleCnt="0"/>
      <dgm:spPr/>
    </dgm:pt>
    <dgm:pt modelId="{D0A80B53-934E-4661-AD04-14FCA437B451}" type="pres">
      <dgm:prSet presAssocID="{A4218BD5-EB2D-4347-A08A-D16D3AE6FAF0}" presName="hierChild5" presStyleCnt="0"/>
      <dgm:spPr/>
    </dgm:pt>
    <dgm:pt modelId="{F6C77914-45BE-4B42-9208-B9DC8AD7C9CF}" type="pres">
      <dgm:prSet presAssocID="{0490D7B0-D84F-4E17-B87B-F90E7519AD45}" presName="Name37" presStyleLbl="parChTrans1D2" presStyleIdx="2" presStyleCnt="6"/>
      <dgm:spPr/>
    </dgm:pt>
    <dgm:pt modelId="{1D6F15EB-9C8E-4EC9-ADF6-C75B39B66CD4}" type="pres">
      <dgm:prSet presAssocID="{626E5565-2866-4A23-A43A-963CF8F6D951}" presName="hierRoot2" presStyleCnt="0">
        <dgm:presLayoutVars>
          <dgm:hierBranch val="init"/>
        </dgm:presLayoutVars>
      </dgm:prSet>
      <dgm:spPr/>
    </dgm:pt>
    <dgm:pt modelId="{22315AD5-65DC-44C7-9171-F7F7F01CB126}" type="pres">
      <dgm:prSet presAssocID="{626E5565-2866-4A23-A43A-963CF8F6D951}" presName="rootComposite" presStyleCnt="0"/>
      <dgm:spPr/>
    </dgm:pt>
    <dgm:pt modelId="{C7D88831-7886-4E6F-A26F-FFA80BE121AB}" type="pres">
      <dgm:prSet presAssocID="{626E5565-2866-4A23-A43A-963CF8F6D951}" presName="rootText" presStyleLbl="node2" presStyleIdx="2" presStyleCnt="6">
        <dgm:presLayoutVars>
          <dgm:chPref val="3"/>
        </dgm:presLayoutVars>
      </dgm:prSet>
      <dgm:spPr/>
    </dgm:pt>
    <dgm:pt modelId="{F103E299-31BE-4BC7-ACB2-16CFB923E38A}" type="pres">
      <dgm:prSet presAssocID="{626E5565-2866-4A23-A43A-963CF8F6D951}" presName="rootConnector" presStyleLbl="node2" presStyleIdx="2" presStyleCnt="6"/>
      <dgm:spPr/>
    </dgm:pt>
    <dgm:pt modelId="{DD14EA2C-7145-4029-B702-5DF8204DEA41}" type="pres">
      <dgm:prSet presAssocID="{626E5565-2866-4A23-A43A-963CF8F6D951}" presName="hierChild4" presStyleCnt="0"/>
      <dgm:spPr/>
    </dgm:pt>
    <dgm:pt modelId="{64C7D261-D5E7-4163-91C9-5EAE8EE52C83}" type="pres">
      <dgm:prSet presAssocID="{E537FB6B-6CB6-4D7C-8412-77D3A1A3B086}" presName="Name37" presStyleLbl="parChTrans1D3" presStyleIdx="3" presStyleCnt="6"/>
      <dgm:spPr/>
    </dgm:pt>
    <dgm:pt modelId="{62A107B9-274B-4856-AB5A-F89F3E13A032}" type="pres">
      <dgm:prSet presAssocID="{6A471C64-AE89-4A2C-8CF3-B8D3033FBE54}" presName="hierRoot2" presStyleCnt="0">
        <dgm:presLayoutVars>
          <dgm:hierBranch val="init"/>
        </dgm:presLayoutVars>
      </dgm:prSet>
      <dgm:spPr/>
    </dgm:pt>
    <dgm:pt modelId="{E637A979-8E0B-4254-8F29-8C1A2C53B363}" type="pres">
      <dgm:prSet presAssocID="{6A471C64-AE89-4A2C-8CF3-B8D3033FBE54}" presName="rootComposite" presStyleCnt="0"/>
      <dgm:spPr/>
    </dgm:pt>
    <dgm:pt modelId="{34059195-C2DA-424D-8D0D-A346AC25966D}" type="pres">
      <dgm:prSet presAssocID="{6A471C64-AE89-4A2C-8CF3-B8D3033FBE54}" presName="rootText" presStyleLbl="node3" presStyleIdx="3" presStyleCnt="6">
        <dgm:presLayoutVars>
          <dgm:chPref val="3"/>
        </dgm:presLayoutVars>
      </dgm:prSet>
      <dgm:spPr/>
    </dgm:pt>
    <dgm:pt modelId="{4A61F2D5-0C36-4A98-8C82-C808D39A4971}" type="pres">
      <dgm:prSet presAssocID="{6A471C64-AE89-4A2C-8CF3-B8D3033FBE54}" presName="rootConnector" presStyleLbl="node3" presStyleIdx="3" presStyleCnt="6"/>
      <dgm:spPr/>
    </dgm:pt>
    <dgm:pt modelId="{78C595FA-A798-411D-96B9-6050AA59F26B}" type="pres">
      <dgm:prSet presAssocID="{6A471C64-AE89-4A2C-8CF3-B8D3033FBE54}" presName="hierChild4" presStyleCnt="0"/>
      <dgm:spPr/>
    </dgm:pt>
    <dgm:pt modelId="{18F63BDA-5BA4-43F6-9B33-7DCB689CB3EA}" type="pres">
      <dgm:prSet presAssocID="{6A471C64-AE89-4A2C-8CF3-B8D3033FBE54}" presName="hierChild5" presStyleCnt="0"/>
      <dgm:spPr/>
    </dgm:pt>
    <dgm:pt modelId="{0150B583-E95B-48F5-AA08-9C42ED9E58F2}" type="pres">
      <dgm:prSet presAssocID="{626E5565-2866-4A23-A43A-963CF8F6D951}" presName="hierChild5" presStyleCnt="0"/>
      <dgm:spPr/>
    </dgm:pt>
    <dgm:pt modelId="{1B168384-297C-4E19-9F9B-D8667E819515}" type="pres">
      <dgm:prSet presAssocID="{D3CCC840-6B81-4C7C-A712-9508A22F2901}" presName="Name37" presStyleLbl="parChTrans1D2" presStyleIdx="3" presStyleCnt="6"/>
      <dgm:spPr/>
    </dgm:pt>
    <dgm:pt modelId="{993D3509-CCF0-4B8D-ABD3-914A9FB94090}" type="pres">
      <dgm:prSet presAssocID="{30147879-AC94-45B7-ABA9-5AE8FCDA01EA}" presName="hierRoot2" presStyleCnt="0">
        <dgm:presLayoutVars>
          <dgm:hierBranch val="init"/>
        </dgm:presLayoutVars>
      </dgm:prSet>
      <dgm:spPr/>
    </dgm:pt>
    <dgm:pt modelId="{1290DD06-DD6E-44A4-9B09-B7DDD8FD7F97}" type="pres">
      <dgm:prSet presAssocID="{30147879-AC94-45B7-ABA9-5AE8FCDA01EA}" presName="rootComposite" presStyleCnt="0"/>
      <dgm:spPr/>
    </dgm:pt>
    <dgm:pt modelId="{0EE77068-F9F2-4D8B-A0AD-8149874E15A5}" type="pres">
      <dgm:prSet presAssocID="{30147879-AC94-45B7-ABA9-5AE8FCDA01EA}" presName="rootText" presStyleLbl="node2" presStyleIdx="3" presStyleCnt="6">
        <dgm:presLayoutVars>
          <dgm:chPref val="3"/>
        </dgm:presLayoutVars>
      </dgm:prSet>
      <dgm:spPr/>
    </dgm:pt>
    <dgm:pt modelId="{4C9A3CFC-9120-4D00-B7B1-4DDF0FB48A3B}" type="pres">
      <dgm:prSet presAssocID="{30147879-AC94-45B7-ABA9-5AE8FCDA01EA}" presName="rootConnector" presStyleLbl="node2" presStyleIdx="3" presStyleCnt="6"/>
      <dgm:spPr/>
    </dgm:pt>
    <dgm:pt modelId="{20A5A94E-30AB-4B45-9385-AEF804ECE4B2}" type="pres">
      <dgm:prSet presAssocID="{30147879-AC94-45B7-ABA9-5AE8FCDA01EA}" presName="hierChild4" presStyleCnt="0"/>
      <dgm:spPr/>
    </dgm:pt>
    <dgm:pt modelId="{B7CCA535-1973-4420-BB8C-47B719E34219}" type="pres">
      <dgm:prSet presAssocID="{321B434A-F895-4852-A2EF-2CEF3238C0DC}" presName="Name37" presStyleLbl="parChTrans1D3" presStyleIdx="4" presStyleCnt="6"/>
      <dgm:spPr/>
    </dgm:pt>
    <dgm:pt modelId="{452B1216-6539-4F67-80A4-47F5870EF0D5}" type="pres">
      <dgm:prSet presAssocID="{D03FAADD-990D-46D9-81DA-3B3069EB7575}" presName="hierRoot2" presStyleCnt="0">
        <dgm:presLayoutVars>
          <dgm:hierBranch val="init"/>
        </dgm:presLayoutVars>
      </dgm:prSet>
      <dgm:spPr/>
    </dgm:pt>
    <dgm:pt modelId="{AD6AAD3D-3A77-45E5-967B-9D5ECD0D94D4}" type="pres">
      <dgm:prSet presAssocID="{D03FAADD-990D-46D9-81DA-3B3069EB7575}" presName="rootComposite" presStyleCnt="0"/>
      <dgm:spPr/>
    </dgm:pt>
    <dgm:pt modelId="{64D641AB-A1AB-4D83-9A71-E9879B471068}" type="pres">
      <dgm:prSet presAssocID="{D03FAADD-990D-46D9-81DA-3B3069EB7575}" presName="rootText" presStyleLbl="node3" presStyleIdx="4" presStyleCnt="6">
        <dgm:presLayoutVars>
          <dgm:chPref val="3"/>
        </dgm:presLayoutVars>
      </dgm:prSet>
      <dgm:spPr/>
    </dgm:pt>
    <dgm:pt modelId="{2380B67F-695E-42E8-9016-7920B564E6A0}" type="pres">
      <dgm:prSet presAssocID="{D03FAADD-990D-46D9-81DA-3B3069EB7575}" presName="rootConnector" presStyleLbl="node3" presStyleIdx="4" presStyleCnt="6"/>
      <dgm:spPr/>
    </dgm:pt>
    <dgm:pt modelId="{E693BE38-9BD8-491F-B93B-57B578CB73C2}" type="pres">
      <dgm:prSet presAssocID="{D03FAADD-990D-46D9-81DA-3B3069EB7575}" presName="hierChild4" presStyleCnt="0"/>
      <dgm:spPr/>
    </dgm:pt>
    <dgm:pt modelId="{8B2B8A1F-D265-45EE-A595-A475494D16EA}" type="pres">
      <dgm:prSet presAssocID="{D03FAADD-990D-46D9-81DA-3B3069EB7575}" presName="hierChild5" presStyleCnt="0"/>
      <dgm:spPr/>
    </dgm:pt>
    <dgm:pt modelId="{239B5A71-90C4-42A6-B5EF-B6919B73FF95}" type="pres">
      <dgm:prSet presAssocID="{30147879-AC94-45B7-ABA9-5AE8FCDA01EA}" presName="hierChild5" presStyleCnt="0"/>
      <dgm:spPr/>
    </dgm:pt>
    <dgm:pt modelId="{5246607E-3635-467A-96D8-3155504F6531}" type="pres">
      <dgm:prSet presAssocID="{852819CB-20E2-4325-93E6-304A06BF1BB2}" presName="Name37" presStyleLbl="parChTrans1D2" presStyleIdx="4" presStyleCnt="6"/>
      <dgm:spPr/>
    </dgm:pt>
    <dgm:pt modelId="{8C5C5176-D8B7-4729-8B9D-C1596DA02B92}" type="pres">
      <dgm:prSet presAssocID="{C9A55AD4-ED6D-4E04-8228-A14B12F15CAE}" presName="hierRoot2" presStyleCnt="0">
        <dgm:presLayoutVars>
          <dgm:hierBranch val="init"/>
        </dgm:presLayoutVars>
      </dgm:prSet>
      <dgm:spPr/>
    </dgm:pt>
    <dgm:pt modelId="{D21FE6B9-45EC-4D2C-A799-945E8B07DEED}" type="pres">
      <dgm:prSet presAssocID="{C9A55AD4-ED6D-4E04-8228-A14B12F15CAE}" presName="rootComposite" presStyleCnt="0"/>
      <dgm:spPr/>
    </dgm:pt>
    <dgm:pt modelId="{AE9685EE-2B76-42A6-BDAE-EA3F00211E3D}" type="pres">
      <dgm:prSet presAssocID="{C9A55AD4-ED6D-4E04-8228-A14B12F15CAE}" presName="rootText" presStyleLbl="node2" presStyleIdx="4" presStyleCnt="6">
        <dgm:presLayoutVars>
          <dgm:chPref val="3"/>
        </dgm:presLayoutVars>
      </dgm:prSet>
      <dgm:spPr/>
    </dgm:pt>
    <dgm:pt modelId="{1E929188-EC97-4AEE-B655-00F0E1C5B395}" type="pres">
      <dgm:prSet presAssocID="{C9A55AD4-ED6D-4E04-8228-A14B12F15CAE}" presName="rootConnector" presStyleLbl="node2" presStyleIdx="4" presStyleCnt="6"/>
      <dgm:spPr/>
    </dgm:pt>
    <dgm:pt modelId="{7CA984BB-43DC-4FD9-88A8-0ED603F70791}" type="pres">
      <dgm:prSet presAssocID="{C9A55AD4-ED6D-4E04-8228-A14B12F15CAE}" presName="hierChild4" presStyleCnt="0"/>
      <dgm:spPr/>
    </dgm:pt>
    <dgm:pt modelId="{B0A09DED-A230-4D57-9CD8-BEAADF8194E7}" type="pres">
      <dgm:prSet presAssocID="{5277F1CD-02FA-48A5-B0CA-1ADF6E33F871}" presName="Name37" presStyleLbl="parChTrans1D3" presStyleIdx="5" presStyleCnt="6"/>
      <dgm:spPr/>
    </dgm:pt>
    <dgm:pt modelId="{C933CD6E-58E6-43C0-A583-82E956E38572}" type="pres">
      <dgm:prSet presAssocID="{51117FB0-F33B-4A3E-9F33-12694A9C408E}" presName="hierRoot2" presStyleCnt="0">
        <dgm:presLayoutVars>
          <dgm:hierBranch val="init"/>
        </dgm:presLayoutVars>
      </dgm:prSet>
      <dgm:spPr/>
    </dgm:pt>
    <dgm:pt modelId="{160B3D13-647E-4835-94B0-CF68129EBF29}" type="pres">
      <dgm:prSet presAssocID="{51117FB0-F33B-4A3E-9F33-12694A9C408E}" presName="rootComposite" presStyleCnt="0"/>
      <dgm:spPr/>
    </dgm:pt>
    <dgm:pt modelId="{8E837281-AAD2-46C2-9F14-F7ABA0304C35}" type="pres">
      <dgm:prSet presAssocID="{51117FB0-F33B-4A3E-9F33-12694A9C408E}" presName="rootText" presStyleLbl="node3" presStyleIdx="5" presStyleCnt="6">
        <dgm:presLayoutVars>
          <dgm:chPref val="3"/>
        </dgm:presLayoutVars>
      </dgm:prSet>
      <dgm:spPr/>
    </dgm:pt>
    <dgm:pt modelId="{D6E7A3E4-68A6-4185-9355-96978748079B}" type="pres">
      <dgm:prSet presAssocID="{51117FB0-F33B-4A3E-9F33-12694A9C408E}" presName="rootConnector" presStyleLbl="node3" presStyleIdx="5" presStyleCnt="6"/>
      <dgm:spPr/>
    </dgm:pt>
    <dgm:pt modelId="{A20612BF-8C39-4A39-854B-0724F00AD07E}" type="pres">
      <dgm:prSet presAssocID="{51117FB0-F33B-4A3E-9F33-12694A9C408E}" presName="hierChild4" presStyleCnt="0"/>
      <dgm:spPr/>
    </dgm:pt>
    <dgm:pt modelId="{42C6CB8C-D009-4F52-B4FD-7415515244F5}" type="pres">
      <dgm:prSet presAssocID="{51117FB0-F33B-4A3E-9F33-12694A9C408E}" presName="hierChild5" presStyleCnt="0"/>
      <dgm:spPr/>
    </dgm:pt>
    <dgm:pt modelId="{D30E20B8-A940-4EA7-935E-B45306F6B9A0}" type="pres">
      <dgm:prSet presAssocID="{C9A55AD4-ED6D-4E04-8228-A14B12F15CAE}" presName="hierChild5" presStyleCnt="0"/>
      <dgm:spPr/>
    </dgm:pt>
    <dgm:pt modelId="{8F7DBC4A-2976-4801-9C05-3435B60DA982}" type="pres">
      <dgm:prSet presAssocID="{D2850F4D-A3E1-4A91-86BF-9285A62AA099}" presName="Name37" presStyleLbl="parChTrans1D2" presStyleIdx="5" presStyleCnt="6"/>
      <dgm:spPr/>
    </dgm:pt>
    <dgm:pt modelId="{0A5077E7-576C-440D-BC8D-75DB2EAA4B8C}" type="pres">
      <dgm:prSet presAssocID="{A10B4763-AC4F-4E00-B137-B64C1C9717E8}" presName="hierRoot2" presStyleCnt="0">
        <dgm:presLayoutVars>
          <dgm:hierBranch val="init"/>
        </dgm:presLayoutVars>
      </dgm:prSet>
      <dgm:spPr/>
    </dgm:pt>
    <dgm:pt modelId="{87AEC376-CA7A-496F-9491-54414385822B}" type="pres">
      <dgm:prSet presAssocID="{A10B4763-AC4F-4E00-B137-B64C1C9717E8}" presName="rootComposite" presStyleCnt="0"/>
      <dgm:spPr/>
    </dgm:pt>
    <dgm:pt modelId="{80CBF6B2-8CAF-4164-9AA7-01FADB03DA97}" type="pres">
      <dgm:prSet presAssocID="{A10B4763-AC4F-4E00-B137-B64C1C9717E8}" presName="rootText" presStyleLbl="node2" presStyleIdx="5" presStyleCnt="6">
        <dgm:presLayoutVars>
          <dgm:chPref val="3"/>
        </dgm:presLayoutVars>
      </dgm:prSet>
      <dgm:spPr/>
    </dgm:pt>
    <dgm:pt modelId="{005A9DF0-40DD-4527-B21B-7FB5B7626CA0}" type="pres">
      <dgm:prSet presAssocID="{A10B4763-AC4F-4E00-B137-B64C1C9717E8}" presName="rootConnector" presStyleLbl="node2" presStyleIdx="5" presStyleCnt="6"/>
      <dgm:spPr/>
    </dgm:pt>
    <dgm:pt modelId="{4395A970-AA9E-419C-9B6C-134B83A367CE}" type="pres">
      <dgm:prSet presAssocID="{A10B4763-AC4F-4E00-B137-B64C1C9717E8}" presName="hierChild4" presStyleCnt="0"/>
      <dgm:spPr/>
    </dgm:pt>
    <dgm:pt modelId="{EC7A133A-F42D-4A4D-90AD-BAA9555BB942}" type="pres">
      <dgm:prSet presAssocID="{A10B4763-AC4F-4E00-B137-B64C1C9717E8}" presName="hierChild5" presStyleCnt="0"/>
      <dgm:spPr/>
    </dgm:pt>
    <dgm:pt modelId="{EE0BA3BD-823C-4929-93F0-E6FEEC98D672}" type="pres">
      <dgm:prSet presAssocID="{0B85671C-66DD-40F2-B0C2-145B4E711F63}" presName="hierChild3" presStyleCnt="0"/>
      <dgm:spPr/>
    </dgm:pt>
  </dgm:ptLst>
  <dgm:cxnLst>
    <dgm:cxn modelId="{1862FE04-645E-4F2F-BEB1-E82AA10FE54A}" srcId="{0B85671C-66DD-40F2-B0C2-145B4E711F63}" destId="{30147879-AC94-45B7-ABA9-5AE8FCDA01EA}" srcOrd="3" destOrd="0" parTransId="{D3CCC840-6B81-4C7C-A712-9508A22F2901}" sibTransId="{14DDF7B0-0B75-4A07-ADAC-D6C096B32247}"/>
    <dgm:cxn modelId="{7682E00E-FCAC-4AAC-A1F4-9996788B506D}" type="presOf" srcId="{6A471C64-AE89-4A2C-8CF3-B8D3033FBE54}" destId="{4A61F2D5-0C36-4A98-8C82-C808D39A4971}" srcOrd="1" destOrd="0" presId="urn:microsoft.com/office/officeart/2005/8/layout/orgChart1"/>
    <dgm:cxn modelId="{BF8D2011-5F93-4F1E-BE30-FE2D883FA1F3}" type="presOf" srcId="{31E94684-E83C-491A-98CE-3A6515A03603}" destId="{F399B67E-5D26-4F99-9E46-6067C3C1ECE2}" srcOrd="0" destOrd="0" presId="urn:microsoft.com/office/officeart/2005/8/layout/orgChart1"/>
    <dgm:cxn modelId="{CF1D4B15-FE07-4EE6-BDA9-A8DED968693C}" type="presOf" srcId="{D03FAADD-990D-46D9-81DA-3B3069EB7575}" destId="{64D641AB-A1AB-4D83-9A71-E9879B471068}" srcOrd="0" destOrd="0" presId="urn:microsoft.com/office/officeart/2005/8/layout/orgChart1"/>
    <dgm:cxn modelId="{87888119-0BBD-4E8D-87C5-6D9FC846C0FC}" srcId="{C9A55AD4-ED6D-4E04-8228-A14B12F15CAE}" destId="{51117FB0-F33B-4A3E-9F33-12694A9C408E}" srcOrd="0" destOrd="0" parTransId="{5277F1CD-02FA-48A5-B0CA-1ADF6E33F871}" sibTransId="{A4966FE7-1A17-439A-9A4A-FF1471A96457}"/>
    <dgm:cxn modelId="{14A6481F-364D-40B5-9BB5-83A199148359}" type="presOf" srcId="{6A471C64-AE89-4A2C-8CF3-B8D3033FBE54}" destId="{34059195-C2DA-424D-8D0D-A346AC25966D}" srcOrd="0" destOrd="0" presId="urn:microsoft.com/office/officeart/2005/8/layout/orgChart1"/>
    <dgm:cxn modelId="{FB5D1822-D2D9-46B9-9955-F16645B6649E}" type="presOf" srcId="{9E4BC2B5-0D7A-49B8-A0B0-887D029DC094}" destId="{2DCF5F12-D22B-41A1-951F-49822B96F659}" srcOrd="0" destOrd="0" presId="urn:microsoft.com/office/officeart/2005/8/layout/orgChart1"/>
    <dgm:cxn modelId="{85824A2D-FF54-4847-8193-F9963058F16C}" srcId="{30147879-AC94-45B7-ABA9-5AE8FCDA01EA}" destId="{D03FAADD-990D-46D9-81DA-3B3069EB7575}" srcOrd="0" destOrd="0" parTransId="{321B434A-F895-4852-A2EF-2CEF3238C0DC}" sibTransId="{5E7DE403-F384-4D3D-8A36-9DB0597DF340}"/>
    <dgm:cxn modelId="{8567A334-3C9C-477B-943E-0ED0B1A86681}" type="presOf" srcId="{542F88BE-9DBE-4B25-9E99-D115C118319F}" destId="{073A1D2E-F9ED-4E99-81EF-A209471F96D0}" srcOrd="0" destOrd="0" presId="urn:microsoft.com/office/officeart/2005/8/layout/orgChart1"/>
    <dgm:cxn modelId="{436CC534-B2AF-4AD6-A23A-23A115166A4C}" type="presOf" srcId="{51117FB0-F33B-4A3E-9F33-12694A9C408E}" destId="{D6E7A3E4-68A6-4185-9355-96978748079B}" srcOrd="1" destOrd="0" presId="urn:microsoft.com/office/officeart/2005/8/layout/orgChart1"/>
    <dgm:cxn modelId="{E2FB8535-55CB-44C9-8600-96826D0049B1}" type="presOf" srcId="{51117FB0-F33B-4A3E-9F33-12694A9C408E}" destId="{8E837281-AAD2-46C2-9F14-F7ABA0304C35}" srcOrd="0" destOrd="0" presId="urn:microsoft.com/office/officeart/2005/8/layout/orgChart1"/>
    <dgm:cxn modelId="{5229EB38-2CD5-404C-AA38-CFA47ECBC9C1}" type="presOf" srcId="{D3CCC840-6B81-4C7C-A712-9508A22F2901}" destId="{1B168384-297C-4E19-9F9B-D8667E819515}" srcOrd="0" destOrd="0" presId="urn:microsoft.com/office/officeart/2005/8/layout/orgChart1"/>
    <dgm:cxn modelId="{C994DB3A-2C2B-42AF-B025-563B016B0304}" type="presOf" srcId="{BC9F4B48-BC7C-4D23-9D52-536D225CA8B0}" destId="{276B3B45-95A9-400C-9DF4-55F6973C0A1E}" srcOrd="1" destOrd="0" presId="urn:microsoft.com/office/officeart/2005/8/layout/orgChart1"/>
    <dgm:cxn modelId="{EE07A43E-80A0-4EB0-AB23-532F4A51EFB2}" type="presOf" srcId="{30147879-AC94-45B7-ABA9-5AE8FCDA01EA}" destId="{0EE77068-F9F2-4D8B-A0AD-8149874E15A5}" srcOrd="0" destOrd="0" presId="urn:microsoft.com/office/officeart/2005/8/layout/orgChart1"/>
    <dgm:cxn modelId="{9D63E55F-F1F4-4F3B-BE11-7101A35248B9}" type="presOf" srcId="{5277F1CD-02FA-48A5-B0CA-1ADF6E33F871}" destId="{B0A09DED-A230-4D57-9CD8-BEAADF8194E7}" srcOrd="0" destOrd="0" presId="urn:microsoft.com/office/officeart/2005/8/layout/orgChart1"/>
    <dgm:cxn modelId="{D5B29943-60A2-43F2-A84B-3989C4CE3FEB}" srcId="{0B85671C-66DD-40F2-B0C2-145B4E711F63}" destId="{BC9F4B48-BC7C-4D23-9D52-536D225CA8B0}" srcOrd="0" destOrd="0" parTransId="{AA6E03F8-6FD0-45E8-8E12-45784B14DF81}" sibTransId="{3740A309-D6C4-463F-9166-C65652AB8BD8}"/>
    <dgm:cxn modelId="{9DBF374A-9E7F-41B3-A9C6-1FAC589DDFB9}" type="presOf" srcId="{0B85671C-66DD-40F2-B0C2-145B4E711F63}" destId="{B0495366-8A8E-4A49-813C-40CA368A90AB}" srcOrd="0" destOrd="0" presId="urn:microsoft.com/office/officeart/2005/8/layout/orgChart1"/>
    <dgm:cxn modelId="{E74D334B-8CB6-467F-A5AB-F7DC65E120E9}" type="presOf" srcId="{852819CB-20E2-4325-93E6-304A06BF1BB2}" destId="{5246607E-3635-467A-96D8-3155504F6531}" srcOrd="0" destOrd="0" presId="urn:microsoft.com/office/officeart/2005/8/layout/orgChart1"/>
    <dgm:cxn modelId="{4FA7596C-CE04-49A6-A429-7B26FCFC6BD8}" type="presOf" srcId="{30147879-AC94-45B7-ABA9-5AE8FCDA01EA}" destId="{4C9A3CFC-9120-4D00-B7B1-4DDF0FB48A3B}" srcOrd="1" destOrd="0" presId="urn:microsoft.com/office/officeart/2005/8/layout/orgChart1"/>
    <dgm:cxn modelId="{2926B86C-73A4-4044-ACA8-08D42164C200}" type="presOf" srcId="{BC9F4B48-BC7C-4D23-9D52-536D225CA8B0}" destId="{62FAFEC1-05C6-41F2-9930-BD532CC6CBC0}" srcOrd="0" destOrd="0" presId="urn:microsoft.com/office/officeart/2005/8/layout/orgChart1"/>
    <dgm:cxn modelId="{4738FF4D-400D-44B3-88D1-542A201E2546}" srcId="{BC9F4B48-BC7C-4D23-9D52-536D225CA8B0}" destId="{8D376586-3312-4463-BEAA-A299615C624C}" srcOrd="2" destOrd="0" parTransId="{01D2D5B3-48BE-43B3-8EF8-520B3047A898}" sibTransId="{47A86503-668E-4630-BC96-ABF8819AC94A}"/>
    <dgm:cxn modelId="{5B45A56E-3D56-4224-9226-DABF06EA6229}" type="presOf" srcId="{2D878370-18CF-4155-9EA8-84D7A5BE919A}" destId="{DA785F77-79A4-45FF-BDBF-86EA147E5960}" srcOrd="1" destOrd="0" presId="urn:microsoft.com/office/officeart/2005/8/layout/orgChart1"/>
    <dgm:cxn modelId="{D8D2A84E-5301-4BB8-A5CA-9F050C30EA8B}" type="presOf" srcId="{321B434A-F895-4852-A2EF-2CEF3238C0DC}" destId="{B7CCA535-1973-4420-BB8C-47B719E34219}" srcOrd="0" destOrd="0" presId="urn:microsoft.com/office/officeart/2005/8/layout/orgChart1"/>
    <dgm:cxn modelId="{EEF33652-DD3E-480B-BD59-F72BB114F35F}" type="presOf" srcId="{E537FB6B-6CB6-4D7C-8412-77D3A1A3B086}" destId="{64C7D261-D5E7-4163-91C9-5EAE8EE52C83}" srcOrd="0" destOrd="0" presId="urn:microsoft.com/office/officeart/2005/8/layout/orgChart1"/>
    <dgm:cxn modelId="{FAF3F854-E05F-462B-864B-198942F344A3}" type="presOf" srcId="{A4218BD5-EB2D-4347-A08A-D16D3AE6FAF0}" destId="{03E33886-FBB4-4598-A998-76A67D844F16}" srcOrd="1" destOrd="0" presId="urn:microsoft.com/office/officeart/2005/8/layout/orgChart1"/>
    <dgm:cxn modelId="{1AB5F675-D746-49FC-9BDF-C0B365833D3A}" type="presOf" srcId="{2D878370-18CF-4155-9EA8-84D7A5BE919A}" destId="{08F6B867-0BAB-4156-ADF6-A0F794BE0809}" srcOrd="0" destOrd="0" presId="urn:microsoft.com/office/officeart/2005/8/layout/orgChart1"/>
    <dgm:cxn modelId="{C5180377-2B5C-4C32-972A-9950C1410064}" type="presOf" srcId="{626E5565-2866-4A23-A43A-963CF8F6D951}" destId="{F103E299-31BE-4BC7-ACB2-16CFB923E38A}" srcOrd="1" destOrd="0" presId="urn:microsoft.com/office/officeart/2005/8/layout/orgChart1"/>
    <dgm:cxn modelId="{8ADAE478-15A7-48CB-AC48-FD45E61BA746}" type="presOf" srcId="{A10B4763-AC4F-4E00-B137-B64C1C9717E8}" destId="{005A9DF0-40DD-4527-B21B-7FB5B7626CA0}" srcOrd="1" destOrd="0" presId="urn:microsoft.com/office/officeart/2005/8/layout/orgChart1"/>
    <dgm:cxn modelId="{F8FB5C79-BC98-4970-81A8-E820A82997CB}" type="presOf" srcId="{5AD95DFD-FCC2-4D5F-8C16-61BAB3C6A9EB}" destId="{720A3E9E-89F4-4DCD-9DBF-81BAABF0FE78}" srcOrd="0" destOrd="0" presId="urn:microsoft.com/office/officeart/2005/8/layout/orgChart1"/>
    <dgm:cxn modelId="{08779D80-70F5-4EFA-B276-19807F9574BF}" type="presOf" srcId="{D03FAADD-990D-46D9-81DA-3B3069EB7575}" destId="{2380B67F-695E-42E8-9016-7920B564E6A0}" srcOrd="1" destOrd="0" presId="urn:microsoft.com/office/officeart/2005/8/layout/orgChart1"/>
    <dgm:cxn modelId="{8841858D-9D88-4B02-887A-0B388F1B4DF1}" type="presOf" srcId="{31E94684-E83C-491A-98CE-3A6515A03603}" destId="{5EB420E4-7359-44C1-86CC-56FBBA968829}" srcOrd="1" destOrd="0" presId="urn:microsoft.com/office/officeart/2005/8/layout/orgChart1"/>
    <dgm:cxn modelId="{8B648B93-99B3-4112-9D5E-0B5069B2538C}" srcId="{BC9F4B48-BC7C-4D23-9D52-536D225CA8B0}" destId="{2D878370-18CF-4155-9EA8-84D7A5BE919A}" srcOrd="1" destOrd="0" parTransId="{5AD95DFD-FCC2-4D5F-8C16-61BAB3C6A9EB}" sibTransId="{915AF716-B619-48B8-BC7B-1C0804CB39EE}"/>
    <dgm:cxn modelId="{CD6E9B9A-4A56-40C9-9029-04D8F935C7DB}" srcId="{0B85671C-66DD-40F2-B0C2-145B4E711F63}" destId="{C9A55AD4-ED6D-4E04-8228-A14B12F15CAE}" srcOrd="4" destOrd="0" parTransId="{852819CB-20E2-4325-93E6-304A06BF1BB2}" sibTransId="{C8A70364-BF20-4897-9593-62B0EF70CB22}"/>
    <dgm:cxn modelId="{A143C19E-79B6-4AC5-A3D4-000CCE35CC61}" type="presOf" srcId="{C9A55AD4-ED6D-4E04-8228-A14B12F15CAE}" destId="{1E929188-EC97-4AEE-B655-00F0E1C5B395}" srcOrd="1" destOrd="0" presId="urn:microsoft.com/office/officeart/2005/8/layout/orgChart1"/>
    <dgm:cxn modelId="{99E1F29F-6577-49AA-B623-CECC649002EC}" srcId="{0B85671C-66DD-40F2-B0C2-145B4E711F63}" destId="{626E5565-2866-4A23-A43A-963CF8F6D951}" srcOrd="2" destOrd="0" parTransId="{0490D7B0-D84F-4E17-B87B-F90E7519AD45}" sibTransId="{41EFAAEC-DC52-45F0-912A-5A50BAEF1FF7}"/>
    <dgm:cxn modelId="{EF3DE0AA-8C00-4F19-B2D8-52402DFB97FE}" type="presOf" srcId="{8D376586-3312-4463-BEAA-A299615C624C}" destId="{5701A07A-B526-4C2C-B8C1-F8DFF5DCAB37}" srcOrd="0" destOrd="0" presId="urn:microsoft.com/office/officeart/2005/8/layout/orgChart1"/>
    <dgm:cxn modelId="{A496CCAF-1F26-4E0B-992B-8C0F0A22F61C}" srcId="{BC9F4B48-BC7C-4D23-9D52-536D225CA8B0}" destId="{31E94684-E83C-491A-98CE-3A6515A03603}" srcOrd="0" destOrd="0" parTransId="{A27B05D9-5AAB-439C-8351-DD8EC5DE105D}" sibTransId="{3E148C59-1BB6-4120-962E-8E3699009521}"/>
    <dgm:cxn modelId="{DE32ACB1-CEC7-42E9-8511-A08C9C9D4ECA}" srcId="{0B85671C-66DD-40F2-B0C2-145B4E711F63}" destId="{A10B4763-AC4F-4E00-B137-B64C1C9717E8}" srcOrd="5" destOrd="0" parTransId="{D2850F4D-A3E1-4A91-86BF-9285A62AA099}" sibTransId="{B1A3C6CD-C6CA-4A6A-9309-A6E3D0629B05}"/>
    <dgm:cxn modelId="{E4EBD8B1-970A-4541-9EA2-C4509B8AA23C}" type="presOf" srcId="{AA6E03F8-6FD0-45E8-8E12-45784B14DF81}" destId="{6AF13DB2-BF2C-4624-95FD-D7629D288277}" srcOrd="0" destOrd="0" presId="urn:microsoft.com/office/officeart/2005/8/layout/orgChart1"/>
    <dgm:cxn modelId="{4A8189BC-B2A5-4D72-A192-584E6C04544A}" type="presOf" srcId="{8D376586-3312-4463-BEAA-A299615C624C}" destId="{C5B95B05-4BDD-4333-9A20-CAAB7315F67C}" srcOrd="1" destOrd="0" presId="urn:microsoft.com/office/officeart/2005/8/layout/orgChart1"/>
    <dgm:cxn modelId="{2171BBC1-71F9-4758-A580-B6CAC7D60277}" type="presOf" srcId="{0B85671C-66DD-40F2-B0C2-145B4E711F63}" destId="{AB0E99F6-755F-403C-AB6F-982E7C87AB7A}" srcOrd="1" destOrd="0" presId="urn:microsoft.com/office/officeart/2005/8/layout/orgChart1"/>
    <dgm:cxn modelId="{9C5A11CD-CD4A-431E-A9D8-3FBFEEFD3CA1}" type="presOf" srcId="{C9A55AD4-ED6D-4E04-8228-A14B12F15CAE}" destId="{AE9685EE-2B76-42A6-BDAE-EA3F00211E3D}" srcOrd="0" destOrd="0" presId="urn:microsoft.com/office/officeart/2005/8/layout/orgChart1"/>
    <dgm:cxn modelId="{EBEF37CF-5600-408D-BD1A-1305E42C9A41}" srcId="{626E5565-2866-4A23-A43A-963CF8F6D951}" destId="{6A471C64-AE89-4A2C-8CF3-B8D3033FBE54}" srcOrd="0" destOrd="0" parTransId="{E537FB6B-6CB6-4D7C-8412-77D3A1A3B086}" sibTransId="{95FA015A-09E1-4251-A26F-443EE9A60EA9}"/>
    <dgm:cxn modelId="{1AD428D8-849C-45C4-A8D4-027E1A2D1655}" type="presOf" srcId="{D2850F4D-A3E1-4A91-86BF-9285A62AA099}" destId="{8F7DBC4A-2976-4801-9C05-3435B60DA982}" srcOrd="0" destOrd="0" presId="urn:microsoft.com/office/officeart/2005/8/layout/orgChart1"/>
    <dgm:cxn modelId="{998222D9-D408-4AA4-8DCB-F7888BDF52F7}" type="presOf" srcId="{01D2D5B3-48BE-43B3-8EF8-520B3047A898}" destId="{8B95BCD9-81E3-4113-B281-C2441FD8DC4A}" srcOrd="0" destOrd="0" presId="urn:microsoft.com/office/officeart/2005/8/layout/orgChart1"/>
    <dgm:cxn modelId="{7FD5BFDC-3D40-40E0-B2DF-64543702F6EC}" type="presOf" srcId="{A27B05D9-5AAB-439C-8351-DD8EC5DE105D}" destId="{FC398B7B-6DF6-467E-B31E-50310199CA4C}" srcOrd="0" destOrd="0" presId="urn:microsoft.com/office/officeart/2005/8/layout/orgChart1"/>
    <dgm:cxn modelId="{5B7D91DE-DCC8-438C-BD5D-74E4320E8FA3}" type="presOf" srcId="{A4218BD5-EB2D-4347-A08A-D16D3AE6FAF0}" destId="{46DD064D-A318-45D5-887A-6ACB8548641C}" srcOrd="0" destOrd="0" presId="urn:microsoft.com/office/officeart/2005/8/layout/orgChart1"/>
    <dgm:cxn modelId="{D60898E1-845F-45D3-9A2E-8801D7695B66}" srcId="{9E4BC2B5-0D7A-49B8-A0B0-887D029DC094}" destId="{0B85671C-66DD-40F2-B0C2-145B4E711F63}" srcOrd="0" destOrd="0" parTransId="{A3557DB8-2DFB-45AA-A325-FF02B5314C1D}" sibTransId="{8DC3F4A3-3FD0-4FF6-8591-60913ED343FB}"/>
    <dgm:cxn modelId="{A34A9FE7-B30F-4B58-A659-348D0EA58D43}" type="presOf" srcId="{A10B4763-AC4F-4E00-B137-B64C1C9717E8}" destId="{80CBF6B2-8CAF-4164-9AA7-01FADB03DA97}" srcOrd="0" destOrd="0" presId="urn:microsoft.com/office/officeart/2005/8/layout/orgChart1"/>
    <dgm:cxn modelId="{715467F9-F1D1-4182-9AB4-66957074B39F}" type="presOf" srcId="{626E5565-2866-4A23-A43A-963CF8F6D951}" destId="{C7D88831-7886-4E6F-A26F-FFA80BE121AB}" srcOrd="0" destOrd="0" presId="urn:microsoft.com/office/officeart/2005/8/layout/orgChart1"/>
    <dgm:cxn modelId="{CB6259FB-625F-4572-858F-D600C86B22CC}" type="presOf" srcId="{0490D7B0-D84F-4E17-B87B-F90E7519AD45}" destId="{F6C77914-45BE-4B42-9208-B9DC8AD7C9CF}" srcOrd="0" destOrd="0" presId="urn:microsoft.com/office/officeart/2005/8/layout/orgChart1"/>
    <dgm:cxn modelId="{4F8CBBFD-CBDC-4DC3-A8E4-A1665A99FF6D}" srcId="{0B85671C-66DD-40F2-B0C2-145B4E711F63}" destId="{A4218BD5-EB2D-4347-A08A-D16D3AE6FAF0}" srcOrd="1" destOrd="0" parTransId="{542F88BE-9DBE-4B25-9E99-D115C118319F}" sibTransId="{CCC83C36-3EEA-478D-94AF-612B6E09C44F}"/>
    <dgm:cxn modelId="{AA5495B5-F9DC-4189-9171-E2472A3FA9E8}" type="presParOf" srcId="{2DCF5F12-D22B-41A1-951F-49822B96F659}" destId="{B6325ED4-AD59-48DD-A258-D26196F131AD}" srcOrd="0" destOrd="0" presId="urn:microsoft.com/office/officeart/2005/8/layout/orgChart1"/>
    <dgm:cxn modelId="{408993F8-ACEA-419E-8A27-B525744A193D}" type="presParOf" srcId="{B6325ED4-AD59-48DD-A258-D26196F131AD}" destId="{789FF742-48E8-4742-88E3-C97922AA3655}" srcOrd="0" destOrd="0" presId="urn:microsoft.com/office/officeart/2005/8/layout/orgChart1"/>
    <dgm:cxn modelId="{95ECE57E-4F59-43DC-B969-4391393EDDC0}" type="presParOf" srcId="{789FF742-48E8-4742-88E3-C97922AA3655}" destId="{B0495366-8A8E-4A49-813C-40CA368A90AB}" srcOrd="0" destOrd="0" presId="urn:microsoft.com/office/officeart/2005/8/layout/orgChart1"/>
    <dgm:cxn modelId="{317DA319-EE3C-4080-806B-A2880CE888E6}" type="presParOf" srcId="{789FF742-48E8-4742-88E3-C97922AA3655}" destId="{AB0E99F6-755F-403C-AB6F-982E7C87AB7A}" srcOrd="1" destOrd="0" presId="urn:microsoft.com/office/officeart/2005/8/layout/orgChart1"/>
    <dgm:cxn modelId="{CBF31B7E-D77B-48A1-A924-82714011695B}" type="presParOf" srcId="{B6325ED4-AD59-48DD-A258-D26196F131AD}" destId="{042B69AA-0A69-4C67-98DD-796CCDDC9418}" srcOrd="1" destOrd="0" presId="urn:microsoft.com/office/officeart/2005/8/layout/orgChart1"/>
    <dgm:cxn modelId="{2C92725D-983A-4EB9-B562-BD824AEC1934}" type="presParOf" srcId="{042B69AA-0A69-4C67-98DD-796CCDDC9418}" destId="{6AF13DB2-BF2C-4624-95FD-D7629D288277}" srcOrd="0" destOrd="0" presId="urn:microsoft.com/office/officeart/2005/8/layout/orgChart1"/>
    <dgm:cxn modelId="{6316184C-1D2F-4F00-A2C6-A5C7FF3B714B}" type="presParOf" srcId="{042B69AA-0A69-4C67-98DD-796CCDDC9418}" destId="{22903CE1-1F69-4A5F-AF3B-E50CB318A831}" srcOrd="1" destOrd="0" presId="urn:microsoft.com/office/officeart/2005/8/layout/orgChart1"/>
    <dgm:cxn modelId="{22C2AC9B-9D18-4A25-BC8D-3CCB8348174B}" type="presParOf" srcId="{22903CE1-1F69-4A5F-AF3B-E50CB318A831}" destId="{7BDE9A2F-9FC4-4F40-87BC-DDFF3B850D02}" srcOrd="0" destOrd="0" presId="urn:microsoft.com/office/officeart/2005/8/layout/orgChart1"/>
    <dgm:cxn modelId="{4ACE4DC7-778B-48B1-A9B4-058CF755DBB2}" type="presParOf" srcId="{7BDE9A2F-9FC4-4F40-87BC-DDFF3B850D02}" destId="{62FAFEC1-05C6-41F2-9930-BD532CC6CBC0}" srcOrd="0" destOrd="0" presId="urn:microsoft.com/office/officeart/2005/8/layout/orgChart1"/>
    <dgm:cxn modelId="{50260E9D-A88A-439A-8255-B347C360CEC6}" type="presParOf" srcId="{7BDE9A2F-9FC4-4F40-87BC-DDFF3B850D02}" destId="{276B3B45-95A9-400C-9DF4-55F6973C0A1E}" srcOrd="1" destOrd="0" presId="urn:microsoft.com/office/officeart/2005/8/layout/orgChart1"/>
    <dgm:cxn modelId="{07BC32A1-51B9-4125-8B03-535D1327C1EF}" type="presParOf" srcId="{22903CE1-1F69-4A5F-AF3B-E50CB318A831}" destId="{DFA94FF5-7C06-45FB-B5C3-B6D8DBAB03AE}" srcOrd="1" destOrd="0" presId="urn:microsoft.com/office/officeart/2005/8/layout/orgChart1"/>
    <dgm:cxn modelId="{0DA6E3D1-737D-48A1-9901-2E26843F5562}" type="presParOf" srcId="{DFA94FF5-7C06-45FB-B5C3-B6D8DBAB03AE}" destId="{FC398B7B-6DF6-467E-B31E-50310199CA4C}" srcOrd="0" destOrd="0" presId="urn:microsoft.com/office/officeart/2005/8/layout/orgChart1"/>
    <dgm:cxn modelId="{B504296E-55DC-43CE-9785-E99C2322DC3A}" type="presParOf" srcId="{DFA94FF5-7C06-45FB-B5C3-B6D8DBAB03AE}" destId="{A1EFE6AC-E28D-40B9-B177-529AA456B0C8}" srcOrd="1" destOrd="0" presId="urn:microsoft.com/office/officeart/2005/8/layout/orgChart1"/>
    <dgm:cxn modelId="{F9438902-31FB-4A65-B07F-307E11D69244}" type="presParOf" srcId="{A1EFE6AC-E28D-40B9-B177-529AA456B0C8}" destId="{F80D439E-B60F-483A-BC40-3AEF0481266C}" srcOrd="0" destOrd="0" presId="urn:microsoft.com/office/officeart/2005/8/layout/orgChart1"/>
    <dgm:cxn modelId="{0BAC6302-7028-47AA-9F22-1FBA5956A166}" type="presParOf" srcId="{F80D439E-B60F-483A-BC40-3AEF0481266C}" destId="{F399B67E-5D26-4F99-9E46-6067C3C1ECE2}" srcOrd="0" destOrd="0" presId="urn:microsoft.com/office/officeart/2005/8/layout/orgChart1"/>
    <dgm:cxn modelId="{761D3037-F470-463E-8D2B-C31E2AB17CD6}" type="presParOf" srcId="{F80D439E-B60F-483A-BC40-3AEF0481266C}" destId="{5EB420E4-7359-44C1-86CC-56FBBA968829}" srcOrd="1" destOrd="0" presId="urn:microsoft.com/office/officeart/2005/8/layout/orgChart1"/>
    <dgm:cxn modelId="{F3D55B8B-93C8-4D76-BEB6-AFCDD598FBBA}" type="presParOf" srcId="{A1EFE6AC-E28D-40B9-B177-529AA456B0C8}" destId="{684C45D3-580B-4A59-8785-572ED79EE916}" srcOrd="1" destOrd="0" presId="urn:microsoft.com/office/officeart/2005/8/layout/orgChart1"/>
    <dgm:cxn modelId="{6C8F3275-D310-468D-A837-A0DA86208742}" type="presParOf" srcId="{A1EFE6AC-E28D-40B9-B177-529AA456B0C8}" destId="{8E8CB6FA-3CF5-49C0-951A-0371EB375972}" srcOrd="2" destOrd="0" presId="urn:microsoft.com/office/officeart/2005/8/layout/orgChart1"/>
    <dgm:cxn modelId="{E764B5CA-030A-4240-B84F-39788B309379}" type="presParOf" srcId="{DFA94FF5-7C06-45FB-B5C3-B6D8DBAB03AE}" destId="{720A3E9E-89F4-4DCD-9DBF-81BAABF0FE78}" srcOrd="2" destOrd="0" presId="urn:microsoft.com/office/officeart/2005/8/layout/orgChart1"/>
    <dgm:cxn modelId="{FB4ABD15-E2ED-48BD-9EF6-2936F3A73475}" type="presParOf" srcId="{DFA94FF5-7C06-45FB-B5C3-B6D8DBAB03AE}" destId="{EEF2D909-4B83-416E-94E9-17B55D6F5B40}" srcOrd="3" destOrd="0" presId="urn:microsoft.com/office/officeart/2005/8/layout/orgChart1"/>
    <dgm:cxn modelId="{F9F2D070-4023-455F-BFCB-ABF72572D1F4}" type="presParOf" srcId="{EEF2D909-4B83-416E-94E9-17B55D6F5B40}" destId="{20CABC88-9E4C-49B9-B714-7FB3DAFA4AC9}" srcOrd="0" destOrd="0" presId="urn:microsoft.com/office/officeart/2005/8/layout/orgChart1"/>
    <dgm:cxn modelId="{335B206B-E0D7-40AA-802A-5202078BF2C8}" type="presParOf" srcId="{20CABC88-9E4C-49B9-B714-7FB3DAFA4AC9}" destId="{08F6B867-0BAB-4156-ADF6-A0F794BE0809}" srcOrd="0" destOrd="0" presId="urn:microsoft.com/office/officeart/2005/8/layout/orgChart1"/>
    <dgm:cxn modelId="{78324ECB-876D-4BE9-AA8A-EE53CF62D889}" type="presParOf" srcId="{20CABC88-9E4C-49B9-B714-7FB3DAFA4AC9}" destId="{DA785F77-79A4-45FF-BDBF-86EA147E5960}" srcOrd="1" destOrd="0" presId="urn:microsoft.com/office/officeart/2005/8/layout/orgChart1"/>
    <dgm:cxn modelId="{DF3B62A9-9872-4F58-ADA2-51A3304F0891}" type="presParOf" srcId="{EEF2D909-4B83-416E-94E9-17B55D6F5B40}" destId="{F3095676-3FFB-4700-B2CE-BEB1A10B1682}" srcOrd="1" destOrd="0" presId="urn:microsoft.com/office/officeart/2005/8/layout/orgChart1"/>
    <dgm:cxn modelId="{7F6A377C-B219-43B9-8479-40C51AF68B2C}" type="presParOf" srcId="{EEF2D909-4B83-416E-94E9-17B55D6F5B40}" destId="{FEB330D9-D7DB-4861-A1F4-2CBB6F9FE184}" srcOrd="2" destOrd="0" presId="urn:microsoft.com/office/officeart/2005/8/layout/orgChart1"/>
    <dgm:cxn modelId="{0C730948-E4B0-4EA4-8681-B8F89F3998E3}" type="presParOf" srcId="{DFA94FF5-7C06-45FB-B5C3-B6D8DBAB03AE}" destId="{8B95BCD9-81E3-4113-B281-C2441FD8DC4A}" srcOrd="4" destOrd="0" presId="urn:microsoft.com/office/officeart/2005/8/layout/orgChart1"/>
    <dgm:cxn modelId="{C9B091EE-36A9-412C-B40C-95B9A0BB111C}" type="presParOf" srcId="{DFA94FF5-7C06-45FB-B5C3-B6D8DBAB03AE}" destId="{CD483922-1179-44E1-99C4-21E38F98F321}" srcOrd="5" destOrd="0" presId="urn:microsoft.com/office/officeart/2005/8/layout/orgChart1"/>
    <dgm:cxn modelId="{9D69A9B3-1851-47B6-B040-5570567BA1AB}" type="presParOf" srcId="{CD483922-1179-44E1-99C4-21E38F98F321}" destId="{424E017F-B9C5-4AF0-BABB-A64824C34F2F}" srcOrd="0" destOrd="0" presId="urn:microsoft.com/office/officeart/2005/8/layout/orgChart1"/>
    <dgm:cxn modelId="{5B9E6116-DCD1-4C0E-8561-651C9796E998}" type="presParOf" srcId="{424E017F-B9C5-4AF0-BABB-A64824C34F2F}" destId="{5701A07A-B526-4C2C-B8C1-F8DFF5DCAB37}" srcOrd="0" destOrd="0" presId="urn:microsoft.com/office/officeart/2005/8/layout/orgChart1"/>
    <dgm:cxn modelId="{C1A4151B-F836-4B83-AD2A-023F878975A6}" type="presParOf" srcId="{424E017F-B9C5-4AF0-BABB-A64824C34F2F}" destId="{C5B95B05-4BDD-4333-9A20-CAAB7315F67C}" srcOrd="1" destOrd="0" presId="urn:microsoft.com/office/officeart/2005/8/layout/orgChart1"/>
    <dgm:cxn modelId="{13BDD82E-8D93-4E31-B5F3-6365D5A53A56}" type="presParOf" srcId="{CD483922-1179-44E1-99C4-21E38F98F321}" destId="{E52F9D13-45B3-4F2C-B18D-B73211939CA4}" srcOrd="1" destOrd="0" presId="urn:microsoft.com/office/officeart/2005/8/layout/orgChart1"/>
    <dgm:cxn modelId="{CE258F2B-F464-43BA-B903-C29D52715A91}" type="presParOf" srcId="{CD483922-1179-44E1-99C4-21E38F98F321}" destId="{4671BE0A-2664-44AF-B88C-E726D6122073}" srcOrd="2" destOrd="0" presId="urn:microsoft.com/office/officeart/2005/8/layout/orgChart1"/>
    <dgm:cxn modelId="{AA7FE693-7D6E-4C6B-B6F1-1FA61C3B4088}" type="presParOf" srcId="{22903CE1-1F69-4A5F-AF3B-E50CB318A831}" destId="{2A904365-57D8-4AC4-AD2B-3C9EE2ABB64A}" srcOrd="2" destOrd="0" presId="urn:microsoft.com/office/officeart/2005/8/layout/orgChart1"/>
    <dgm:cxn modelId="{F1B0CDA8-14C4-4EE9-BA0A-C4584522AA15}" type="presParOf" srcId="{042B69AA-0A69-4C67-98DD-796CCDDC9418}" destId="{073A1D2E-F9ED-4E99-81EF-A209471F96D0}" srcOrd="2" destOrd="0" presId="urn:microsoft.com/office/officeart/2005/8/layout/orgChart1"/>
    <dgm:cxn modelId="{66A59530-598D-4BBD-8052-4BE504ECE100}" type="presParOf" srcId="{042B69AA-0A69-4C67-98DD-796CCDDC9418}" destId="{3D6EF4A9-E6F0-48E7-B210-1E361B0815B1}" srcOrd="3" destOrd="0" presId="urn:microsoft.com/office/officeart/2005/8/layout/orgChart1"/>
    <dgm:cxn modelId="{0F379707-08A4-4660-B9D9-6E697B053C4C}" type="presParOf" srcId="{3D6EF4A9-E6F0-48E7-B210-1E361B0815B1}" destId="{C4DB30E6-4CF9-4DA9-86FB-B5FC771742B9}" srcOrd="0" destOrd="0" presId="urn:microsoft.com/office/officeart/2005/8/layout/orgChart1"/>
    <dgm:cxn modelId="{B825352A-48B3-4C33-AB81-FC02FF0C05F7}" type="presParOf" srcId="{C4DB30E6-4CF9-4DA9-86FB-B5FC771742B9}" destId="{46DD064D-A318-45D5-887A-6ACB8548641C}" srcOrd="0" destOrd="0" presId="urn:microsoft.com/office/officeart/2005/8/layout/orgChart1"/>
    <dgm:cxn modelId="{AF45E606-93D5-4821-8F73-76180869C9AA}" type="presParOf" srcId="{C4DB30E6-4CF9-4DA9-86FB-B5FC771742B9}" destId="{03E33886-FBB4-4598-A998-76A67D844F16}" srcOrd="1" destOrd="0" presId="urn:microsoft.com/office/officeart/2005/8/layout/orgChart1"/>
    <dgm:cxn modelId="{810C2B35-60FD-408D-8009-35A369F937F3}" type="presParOf" srcId="{3D6EF4A9-E6F0-48E7-B210-1E361B0815B1}" destId="{AC120371-A44E-4476-873D-2BBD7BC5837B}" srcOrd="1" destOrd="0" presId="urn:microsoft.com/office/officeart/2005/8/layout/orgChart1"/>
    <dgm:cxn modelId="{7F9C3374-173F-45D9-949C-65A5EA292845}" type="presParOf" srcId="{3D6EF4A9-E6F0-48E7-B210-1E361B0815B1}" destId="{D0A80B53-934E-4661-AD04-14FCA437B451}" srcOrd="2" destOrd="0" presId="urn:microsoft.com/office/officeart/2005/8/layout/orgChart1"/>
    <dgm:cxn modelId="{FEAA6974-4D63-4164-8FBC-A2463E81D336}" type="presParOf" srcId="{042B69AA-0A69-4C67-98DD-796CCDDC9418}" destId="{F6C77914-45BE-4B42-9208-B9DC8AD7C9CF}" srcOrd="4" destOrd="0" presId="urn:microsoft.com/office/officeart/2005/8/layout/orgChart1"/>
    <dgm:cxn modelId="{62900C3F-FCDD-46DB-A4DB-C4ED74708E74}" type="presParOf" srcId="{042B69AA-0A69-4C67-98DD-796CCDDC9418}" destId="{1D6F15EB-9C8E-4EC9-ADF6-C75B39B66CD4}" srcOrd="5" destOrd="0" presId="urn:microsoft.com/office/officeart/2005/8/layout/orgChart1"/>
    <dgm:cxn modelId="{548E849C-93F0-43B6-90F2-B5B470D25ED8}" type="presParOf" srcId="{1D6F15EB-9C8E-4EC9-ADF6-C75B39B66CD4}" destId="{22315AD5-65DC-44C7-9171-F7F7F01CB126}" srcOrd="0" destOrd="0" presId="urn:microsoft.com/office/officeart/2005/8/layout/orgChart1"/>
    <dgm:cxn modelId="{8235F5D3-E098-4D6C-8E32-F3335E369BB3}" type="presParOf" srcId="{22315AD5-65DC-44C7-9171-F7F7F01CB126}" destId="{C7D88831-7886-4E6F-A26F-FFA80BE121AB}" srcOrd="0" destOrd="0" presId="urn:microsoft.com/office/officeart/2005/8/layout/orgChart1"/>
    <dgm:cxn modelId="{D2966115-FECF-4DDF-94C2-F8F7C3B9F3B9}" type="presParOf" srcId="{22315AD5-65DC-44C7-9171-F7F7F01CB126}" destId="{F103E299-31BE-4BC7-ACB2-16CFB923E38A}" srcOrd="1" destOrd="0" presId="urn:microsoft.com/office/officeart/2005/8/layout/orgChart1"/>
    <dgm:cxn modelId="{95C1007A-BA89-4B73-B889-5D5E504F3150}" type="presParOf" srcId="{1D6F15EB-9C8E-4EC9-ADF6-C75B39B66CD4}" destId="{DD14EA2C-7145-4029-B702-5DF8204DEA41}" srcOrd="1" destOrd="0" presId="urn:microsoft.com/office/officeart/2005/8/layout/orgChart1"/>
    <dgm:cxn modelId="{D6E1D487-94CA-4061-BE61-FB1D649712E1}" type="presParOf" srcId="{DD14EA2C-7145-4029-B702-5DF8204DEA41}" destId="{64C7D261-D5E7-4163-91C9-5EAE8EE52C83}" srcOrd="0" destOrd="0" presId="urn:microsoft.com/office/officeart/2005/8/layout/orgChart1"/>
    <dgm:cxn modelId="{A9AA8627-9A90-415E-8CC0-A950FF10A092}" type="presParOf" srcId="{DD14EA2C-7145-4029-B702-5DF8204DEA41}" destId="{62A107B9-274B-4856-AB5A-F89F3E13A032}" srcOrd="1" destOrd="0" presId="urn:microsoft.com/office/officeart/2005/8/layout/orgChart1"/>
    <dgm:cxn modelId="{FEA5C3D6-8BB6-4A9E-9848-FEF57FF5F54F}" type="presParOf" srcId="{62A107B9-274B-4856-AB5A-F89F3E13A032}" destId="{E637A979-8E0B-4254-8F29-8C1A2C53B363}" srcOrd="0" destOrd="0" presId="urn:microsoft.com/office/officeart/2005/8/layout/orgChart1"/>
    <dgm:cxn modelId="{E32DE6B7-2741-49FF-8434-BF9B531A4603}" type="presParOf" srcId="{E637A979-8E0B-4254-8F29-8C1A2C53B363}" destId="{34059195-C2DA-424D-8D0D-A346AC25966D}" srcOrd="0" destOrd="0" presId="urn:microsoft.com/office/officeart/2005/8/layout/orgChart1"/>
    <dgm:cxn modelId="{F6BF4FCB-98D4-49F1-8529-4560F9DB1F75}" type="presParOf" srcId="{E637A979-8E0B-4254-8F29-8C1A2C53B363}" destId="{4A61F2D5-0C36-4A98-8C82-C808D39A4971}" srcOrd="1" destOrd="0" presId="urn:microsoft.com/office/officeart/2005/8/layout/orgChart1"/>
    <dgm:cxn modelId="{F19DBA02-6C8C-4F9C-B9C6-38A033872BB9}" type="presParOf" srcId="{62A107B9-274B-4856-AB5A-F89F3E13A032}" destId="{78C595FA-A798-411D-96B9-6050AA59F26B}" srcOrd="1" destOrd="0" presId="urn:microsoft.com/office/officeart/2005/8/layout/orgChart1"/>
    <dgm:cxn modelId="{8DAE4DD0-ABA1-4B2D-8A29-5F9388303B1B}" type="presParOf" srcId="{62A107B9-274B-4856-AB5A-F89F3E13A032}" destId="{18F63BDA-5BA4-43F6-9B33-7DCB689CB3EA}" srcOrd="2" destOrd="0" presId="urn:microsoft.com/office/officeart/2005/8/layout/orgChart1"/>
    <dgm:cxn modelId="{1A405A5B-4BA3-4258-9EBF-B7BB3AD79790}" type="presParOf" srcId="{1D6F15EB-9C8E-4EC9-ADF6-C75B39B66CD4}" destId="{0150B583-E95B-48F5-AA08-9C42ED9E58F2}" srcOrd="2" destOrd="0" presId="urn:microsoft.com/office/officeart/2005/8/layout/orgChart1"/>
    <dgm:cxn modelId="{823AEE31-BCBD-42DA-BAAC-A03B3D7B5611}" type="presParOf" srcId="{042B69AA-0A69-4C67-98DD-796CCDDC9418}" destId="{1B168384-297C-4E19-9F9B-D8667E819515}" srcOrd="6" destOrd="0" presId="urn:microsoft.com/office/officeart/2005/8/layout/orgChart1"/>
    <dgm:cxn modelId="{9384BD48-5967-4737-B06C-8773CC26DAF4}" type="presParOf" srcId="{042B69AA-0A69-4C67-98DD-796CCDDC9418}" destId="{993D3509-CCF0-4B8D-ABD3-914A9FB94090}" srcOrd="7" destOrd="0" presId="urn:microsoft.com/office/officeart/2005/8/layout/orgChart1"/>
    <dgm:cxn modelId="{8941BE95-B159-46E8-9504-BEAF3C2D7FFE}" type="presParOf" srcId="{993D3509-CCF0-4B8D-ABD3-914A9FB94090}" destId="{1290DD06-DD6E-44A4-9B09-B7DDD8FD7F97}" srcOrd="0" destOrd="0" presId="urn:microsoft.com/office/officeart/2005/8/layout/orgChart1"/>
    <dgm:cxn modelId="{C93A04D4-1801-4EBF-A679-D92D9F978B9C}" type="presParOf" srcId="{1290DD06-DD6E-44A4-9B09-B7DDD8FD7F97}" destId="{0EE77068-F9F2-4D8B-A0AD-8149874E15A5}" srcOrd="0" destOrd="0" presId="urn:microsoft.com/office/officeart/2005/8/layout/orgChart1"/>
    <dgm:cxn modelId="{B493118B-AA9B-4F15-A576-1FE04FD6998F}" type="presParOf" srcId="{1290DD06-DD6E-44A4-9B09-B7DDD8FD7F97}" destId="{4C9A3CFC-9120-4D00-B7B1-4DDF0FB48A3B}" srcOrd="1" destOrd="0" presId="urn:microsoft.com/office/officeart/2005/8/layout/orgChart1"/>
    <dgm:cxn modelId="{D53DF052-6F2A-48F6-AFF9-EA453C34A07B}" type="presParOf" srcId="{993D3509-CCF0-4B8D-ABD3-914A9FB94090}" destId="{20A5A94E-30AB-4B45-9385-AEF804ECE4B2}" srcOrd="1" destOrd="0" presId="urn:microsoft.com/office/officeart/2005/8/layout/orgChart1"/>
    <dgm:cxn modelId="{4E5B485E-07C2-4808-AAE6-5F0B3281ABBE}" type="presParOf" srcId="{20A5A94E-30AB-4B45-9385-AEF804ECE4B2}" destId="{B7CCA535-1973-4420-BB8C-47B719E34219}" srcOrd="0" destOrd="0" presId="urn:microsoft.com/office/officeart/2005/8/layout/orgChart1"/>
    <dgm:cxn modelId="{CAA1129E-C769-468C-AC77-92D09DB19251}" type="presParOf" srcId="{20A5A94E-30AB-4B45-9385-AEF804ECE4B2}" destId="{452B1216-6539-4F67-80A4-47F5870EF0D5}" srcOrd="1" destOrd="0" presId="urn:microsoft.com/office/officeart/2005/8/layout/orgChart1"/>
    <dgm:cxn modelId="{D05E2302-D3CC-4FD6-8E13-166E7DCA3364}" type="presParOf" srcId="{452B1216-6539-4F67-80A4-47F5870EF0D5}" destId="{AD6AAD3D-3A77-45E5-967B-9D5ECD0D94D4}" srcOrd="0" destOrd="0" presId="urn:microsoft.com/office/officeart/2005/8/layout/orgChart1"/>
    <dgm:cxn modelId="{309CC11A-67AD-4187-9442-1956A4E98FC0}" type="presParOf" srcId="{AD6AAD3D-3A77-45E5-967B-9D5ECD0D94D4}" destId="{64D641AB-A1AB-4D83-9A71-E9879B471068}" srcOrd="0" destOrd="0" presId="urn:microsoft.com/office/officeart/2005/8/layout/orgChart1"/>
    <dgm:cxn modelId="{5480805F-BECA-4A07-ACF9-5B61C36F6BB0}" type="presParOf" srcId="{AD6AAD3D-3A77-45E5-967B-9D5ECD0D94D4}" destId="{2380B67F-695E-42E8-9016-7920B564E6A0}" srcOrd="1" destOrd="0" presId="urn:microsoft.com/office/officeart/2005/8/layout/orgChart1"/>
    <dgm:cxn modelId="{75C1F92F-6223-401F-8DF1-4E7EB9106763}" type="presParOf" srcId="{452B1216-6539-4F67-80A4-47F5870EF0D5}" destId="{E693BE38-9BD8-491F-B93B-57B578CB73C2}" srcOrd="1" destOrd="0" presId="urn:microsoft.com/office/officeart/2005/8/layout/orgChart1"/>
    <dgm:cxn modelId="{6CD54735-5460-4DB4-BE26-49CF8F008220}" type="presParOf" srcId="{452B1216-6539-4F67-80A4-47F5870EF0D5}" destId="{8B2B8A1F-D265-45EE-A595-A475494D16EA}" srcOrd="2" destOrd="0" presId="urn:microsoft.com/office/officeart/2005/8/layout/orgChart1"/>
    <dgm:cxn modelId="{8D8B00FF-C966-4EA7-9613-22CC0E48B561}" type="presParOf" srcId="{993D3509-CCF0-4B8D-ABD3-914A9FB94090}" destId="{239B5A71-90C4-42A6-B5EF-B6919B73FF95}" srcOrd="2" destOrd="0" presId="urn:microsoft.com/office/officeart/2005/8/layout/orgChart1"/>
    <dgm:cxn modelId="{164FAD95-1A4C-4BBB-89A3-9162D6A983D9}" type="presParOf" srcId="{042B69AA-0A69-4C67-98DD-796CCDDC9418}" destId="{5246607E-3635-467A-96D8-3155504F6531}" srcOrd="8" destOrd="0" presId="urn:microsoft.com/office/officeart/2005/8/layout/orgChart1"/>
    <dgm:cxn modelId="{2AA6B1E1-1A5E-43D0-B91C-518E63FBF7CD}" type="presParOf" srcId="{042B69AA-0A69-4C67-98DD-796CCDDC9418}" destId="{8C5C5176-D8B7-4729-8B9D-C1596DA02B92}" srcOrd="9" destOrd="0" presId="urn:microsoft.com/office/officeart/2005/8/layout/orgChart1"/>
    <dgm:cxn modelId="{05CE54F4-8BA7-43F3-B6A9-80A5139EB4D2}" type="presParOf" srcId="{8C5C5176-D8B7-4729-8B9D-C1596DA02B92}" destId="{D21FE6B9-45EC-4D2C-A799-945E8B07DEED}" srcOrd="0" destOrd="0" presId="urn:microsoft.com/office/officeart/2005/8/layout/orgChart1"/>
    <dgm:cxn modelId="{642B75DF-64A2-47F1-9B2D-1A76E9EF9721}" type="presParOf" srcId="{D21FE6B9-45EC-4D2C-A799-945E8B07DEED}" destId="{AE9685EE-2B76-42A6-BDAE-EA3F00211E3D}" srcOrd="0" destOrd="0" presId="urn:microsoft.com/office/officeart/2005/8/layout/orgChart1"/>
    <dgm:cxn modelId="{393CC77C-CABE-4663-874A-424450CFD5F4}" type="presParOf" srcId="{D21FE6B9-45EC-4D2C-A799-945E8B07DEED}" destId="{1E929188-EC97-4AEE-B655-00F0E1C5B395}" srcOrd="1" destOrd="0" presId="urn:microsoft.com/office/officeart/2005/8/layout/orgChart1"/>
    <dgm:cxn modelId="{7D2F27AB-F980-4975-B5AF-B4B9A03EF389}" type="presParOf" srcId="{8C5C5176-D8B7-4729-8B9D-C1596DA02B92}" destId="{7CA984BB-43DC-4FD9-88A8-0ED603F70791}" srcOrd="1" destOrd="0" presId="urn:microsoft.com/office/officeart/2005/8/layout/orgChart1"/>
    <dgm:cxn modelId="{AF39BCD0-2F8D-4925-B1AA-F018CF79A208}" type="presParOf" srcId="{7CA984BB-43DC-4FD9-88A8-0ED603F70791}" destId="{B0A09DED-A230-4D57-9CD8-BEAADF8194E7}" srcOrd="0" destOrd="0" presId="urn:microsoft.com/office/officeart/2005/8/layout/orgChart1"/>
    <dgm:cxn modelId="{F0442594-B543-482F-AB8A-5BE193F23A3D}" type="presParOf" srcId="{7CA984BB-43DC-4FD9-88A8-0ED603F70791}" destId="{C933CD6E-58E6-43C0-A583-82E956E38572}" srcOrd="1" destOrd="0" presId="urn:microsoft.com/office/officeart/2005/8/layout/orgChart1"/>
    <dgm:cxn modelId="{D3A3C6DC-FD47-49C7-81EA-D3D2A9729027}" type="presParOf" srcId="{C933CD6E-58E6-43C0-A583-82E956E38572}" destId="{160B3D13-647E-4835-94B0-CF68129EBF29}" srcOrd="0" destOrd="0" presId="urn:microsoft.com/office/officeart/2005/8/layout/orgChart1"/>
    <dgm:cxn modelId="{D84B8D7F-A2C2-4F62-A564-6F7CD6523078}" type="presParOf" srcId="{160B3D13-647E-4835-94B0-CF68129EBF29}" destId="{8E837281-AAD2-46C2-9F14-F7ABA0304C35}" srcOrd="0" destOrd="0" presId="urn:microsoft.com/office/officeart/2005/8/layout/orgChart1"/>
    <dgm:cxn modelId="{7122980F-14B8-43F7-A6B5-EFDF07FE335F}" type="presParOf" srcId="{160B3D13-647E-4835-94B0-CF68129EBF29}" destId="{D6E7A3E4-68A6-4185-9355-96978748079B}" srcOrd="1" destOrd="0" presId="urn:microsoft.com/office/officeart/2005/8/layout/orgChart1"/>
    <dgm:cxn modelId="{08AD42FE-0DA9-4982-B30C-D73535491721}" type="presParOf" srcId="{C933CD6E-58E6-43C0-A583-82E956E38572}" destId="{A20612BF-8C39-4A39-854B-0724F00AD07E}" srcOrd="1" destOrd="0" presId="urn:microsoft.com/office/officeart/2005/8/layout/orgChart1"/>
    <dgm:cxn modelId="{BDD2BC6E-E222-4866-910D-B2B71451FB8C}" type="presParOf" srcId="{C933CD6E-58E6-43C0-A583-82E956E38572}" destId="{42C6CB8C-D009-4F52-B4FD-7415515244F5}" srcOrd="2" destOrd="0" presId="urn:microsoft.com/office/officeart/2005/8/layout/orgChart1"/>
    <dgm:cxn modelId="{ED4A2D5A-46CF-484D-ABC9-A1654DBCC880}" type="presParOf" srcId="{8C5C5176-D8B7-4729-8B9D-C1596DA02B92}" destId="{D30E20B8-A940-4EA7-935E-B45306F6B9A0}" srcOrd="2" destOrd="0" presId="urn:microsoft.com/office/officeart/2005/8/layout/orgChart1"/>
    <dgm:cxn modelId="{69984D57-2E67-4EAF-AE2D-E2374277B9B2}" type="presParOf" srcId="{042B69AA-0A69-4C67-98DD-796CCDDC9418}" destId="{8F7DBC4A-2976-4801-9C05-3435B60DA982}" srcOrd="10" destOrd="0" presId="urn:microsoft.com/office/officeart/2005/8/layout/orgChart1"/>
    <dgm:cxn modelId="{6EA09812-1D8C-46B7-9740-DCE209C2C4D4}" type="presParOf" srcId="{042B69AA-0A69-4C67-98DD-796CCDDC9418}" destId="{0A5077E7-576C-440D-BC8D-75DB2EAA4B8C}" srcOrd="11" destOrd="0" presId="urn:microsoft.com/office/officeart/2005/8/layout/orgChart1"/>
    <dgm:cxn modelId="{FB631E96-FEAC-4004-9007-AD427CAE6CED}" type="presParOf" srcId="{0A5077E7-576C-440D-BC8D-75DB2EAA4B8C}" destId="{87AEC376-CA7A-496F-9491-54414385822B}" srcOrd="0" destOrd="0" presId="urn:microsoft.com/office/officeart/2005/8/layout/orgChart1"/>
    <dgm:cxn modelId="{32DED10F-7464-478E-9C3E-4051EFFCC877}" type="presParOf" srcId="{87AEC376-CA7A-496F-9491-54414385822B}" destId="{80CBF6B2-8CAF-4164-9AA7-01FADB03DA97}" srcOrd="0" destOrd="0" presId="urn:microsoft.com/office/officeart/2005/8/layout/orgChart1"/>
    <dgm:cxn modelId="{2ECD9AAB-BD68-46C2-91BE-425411B9FAF7}" type="presParOf" srcId="{87AEC376-CA7A-496F-9491-54414385822B}" destId="{005A9DF0-40DD-4527-B21B-7FB5B7626CA0}" srcOrd="1" destOrd="0" presId="urn:microsoft.com/office/officeart/2005/8/layout/orgChart1"/>
    <dgm:cxn modelId="{7C1615FE-E8C9-4D11-88F4-4F2180B216D6}" type="presParOf" srcId="{0A5077E7-576C-440D-BC8D-75DB2EAA4B8C}" destId="{4395A970-AA9E-419C-9B6C-134B83A367CE}" srcOrd="1" destOrd="0" presId="urn:microsoft.com/office/officeart/2005/8/layout/orgChart1"/>
    <dgm:cxn modelId="{F3B4BE49-74F3-423C-9B2D-168315BFE3A1}" type="presParOf" srcId="{0A5077E7-576C-440D-BC8D-75DB2EAA4B8C}" destId="{EC7A133A-F42D-4A4D-90AD-BAA9555BB942}" srcOrd="2" destOrd="0" presId="urn:microsoft.com/office/officeart/2005/8/layout/orgChart1"/>
    <dgm:cxn modelId="{1CC98BF5-37D5-4092-A1F7-5901B78BF142}" type="presParOf" srcId="{B6325ED4-AD59-48DD-A258-D26196F131AD}" destId="{EE0BA3BD-823C-4929-93F0-E6FEEC98D67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DBC4A-2976-4801-9C05-3435B60DA982}">
      <dsp:nvSpPr>
        <dsp:cNvPr id="0" name=""/>
        <dsp:cNvSpPr/>
      </dsp:nvSpPr>
      <dsp:spPr>
        <a:xfrm>
          <a:off x="5853049" y="1280710"/>
          <a:ext cx="5019649" cy="348471"/>
        </a:xfrm>
        <a:custGeom>
          <a:avLst/>
          <a:gdLst/>
          <a:ahLst/>
          <a:cxnLst/>
          <a:rect l="0" t="0" r="0" b="0"/>
          <a:pathLst>
            <a:path>
              <a:moveTo>
                <a:pt x="0" y="0"/>
              </a:moveTo>
              <a:lnTo>
                <a:pt x="0" y="174235"/>
              </a:lnTo>
              <a:lnTo>
                <a:pt x="5019649" y="174235"/>
              </a:lnTo>
              <a:lnTo>
                <a:pt x="5019649" y="3484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A09DED-A230-4D57-9CD8-BEAADF8194E7}">
      <dsp:nvSpPr>
        <dsp:cNvPr id="0" name=""/>
        <dsp:cNvSpPr/>
      </dsp:nvSpPr>
      <dsp:spPr>
        <a:xfrm>
          <a:off x="8201084" y="2458876"/>
          <a:ext cx="248908" cy="763318"/>
        </a:xfrm>
        <a:custGeom>
          <a:avLst/>
          <a:gdLst/>
          <a:ahLst/>
          <a:cxnLst/>
          <a:rect l="0" t="0" r="0" b="0"/>
          <a:pathLst>
            <a:path>
              <a:moveTo>
                <a:pt x="0" y="0"/>
              </a:moveTo>
              <a:lnTo>
                <a:pt x="0" y="763318"/>
              </a:lnTo>
              <a:lnTo>
                <a:pt x="248908" y="76331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46607E-3635-467A-96D8-3155504F6531}">
      <dsp:nvSpPr>
        <dsp:cNvPr id="0" name=""/>
        <dsp:cNvSpPr/>
      </dsp:nvSpPr>
      <dsp:spPr>
        <a:xfrm>
          <a:off x="5853049" y="1280710"/>
          <a:ext cx="3011789" cy="348471"/>
        </a:xfrm>
        <a:custGeom>
          <a:avLst/>
          <a:gdLst/>
          <a:ahLst/>
          <a:cxnLst/>
          <a:rect l="0" t="0" r="0" b="0"/>
          <a:pathLst>
            <a:path>
              <a:moveTo>
                <a:pt x="0" y="0"/>
              </a:moveTo>
              <a:lnTo>
                <a:pt x="0" y="174235"/>
              </a:lnTo>
              <a:lnTo>
                <a:pt x="3011789" y="174235"/>
              </a:lnTo>
              <a:lnTo>
                <a:pt x="3011789" y="3484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CCA535-1973-4420-BB8C-47B719E34219}">
      <dsp:nvSpPr>
        <dsp:cNvPr id="0" name=""/>
        <dsp:cNvSpPr/>
      </dsp:nvSpPr>
      <dsp:spPr>
        <a:xfrm>
          <a:off x="6193224" y="2458876"/>
          <a:ext cx="248908" cy="763318"/>
        </a:xfrm>
        <a:custGeom>
          <a:avLst/>
          <a:gdLst/>
          <a:ahLst/>
          <a:cxnLst/>
          <a:rect l="0" t="0" r="0" b="0"/>
          <a:pathLst>
            <a:path>
              <a:moveTo>
                <a:pt x="0" y="0"/>
              </a:moveTo>
              <a:lnTo>
                <a:pt x="0" y="763318"/>
              </a:lnTo>
              <a:lnTo>
                <a:pt x="248908" y="76331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168384-297C-4E19-9F9B-D8667E819515}">
      <dsp:nvSpPr>
        <dsp:cNvPr id="0" name=""/>
        <dsp:cNvSpPr/>
      </dsp:nvSpPr>
      <dsp:spPr>
        <a:xfrm>
          <a:off x="5853049" y="1280710"/>
          <a:ext cx="1003929" cy="348471"/>
        </a:xfrm>
        <a:custGeom>
          <a:avLst/>
          <a:gdLst/>
          <a:ahLst/>
          <a:cxnLst/>
          <a:rect l="0" t="0" r="0" b="0"/>
          <a:pathLst>
            <a:path>
              <a:moveTo>
                <a:pt x="0" y="0"/>
              </a:moveTo>
              <a:lnTo>
                <a:pt x="0" y="174235"/>
              </a:lnTo>
              <a:lnTo>
                <a:pt x="1003929" y="174235"/>
              </a:lnTo>
              <a:lnTo>
                <a:pt x="1003929" y="3484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C7D261-D5E7-4163-91C9-5EAE8EE52C83}">
      <dsp:nvSpPr>
        <dsp:cNvPr id="0" name=""/>
        <dsp:cNvSpPr/>
      </dsp:nvSpPr>
      <dsp:spPr>
        <a:xfrm>
          <a:off x="4185364" y="2458876"/>
          <a:ext cx="248908" cy="763318"/>
        </a:xfrm>
        <a:custGeom>
          <a:avLst/>
          <a:gdLst/>
          <a:ahLst/>
          <a:cxnLst/>
          <a:rect l="0" t="0" r="0" b="0"/>
          <a:pathLst>
            <a:path>
              <a:moveTo>
                <a:pt x="0" y="0"/>
              </a:moveTo>
              <a:lnTo>
                <a:pt x="0" y="763318"/>
              </a:lnTo>
              <a:lnTo>
                <a:pt x="248908" y="76331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C77914-45BE-4B42-9208-B9DC8AD7C9CF}">
      <dsp:nvSpPr>
        <dsp:cNvPr id="0" name=""/>
        <dsp:cNvSpPr/>
      </dsp:nvSpPr>
      <dsp:spPr>
        <a:xfrm>
          <a:off x="4849120" y="1280710"/>
          <a:ext cx="1003929" cy="348471"/>
        </a:xfrm>
        <a:custGeom>
          <a:avLst/>
          <a:gdLst/>
          <a:ahLst/>
          <a:cxnLst/>
          <a:rect l="0" t="0" r="0" b="0"/>
          <a:pathLst>
            <a:path>
              <a:moveTo>
                <a:pt x="1003929" y="0"/>
              </a:moveTo>
              <a:lnTo>
                <a:pt x="1003929" y="174235"/>
              </a:lnTo>
              <a:lnTo>
                <a:pt x="0" y="174235"/>
              </a:lnTo>
              <a:lnTo>
                <a:pt x="0" y="3484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3A1D2E-F9ED-4E99-81EF-A209471F96D0}">
      <dsp:nvSpPr>
        <dsp:cNvPr id="0" name=""/>
        <dsp:cNvSpPr/>
      </dsp:nvSpPr>
      <dsp:spPr>
        <a:xfrm>
          <a:off x="2841260" y="1280710"/>
          <a:ext cx="3011789" cy="348471"/>
        </a:xfrm>
        <a:custGeom>
          <a:avLst/>
          <a:gdLst/>
          <a:ahLst/>
          <a:cxnLst/>
          <a:rect l="0" t="0" r="0" b="0"/>
          <a:pathLst>
            <a:path>
              <a:moveTo>
                <a:pt x="3011789" y="0"/>
              </a:moveTo>
              <a:lnTo>
                <a:pt x="3011789" y="174235"/>
              </a:lnTo>
              <a:lnTo>
                <a:pt x="0" y="174235"/>
              </a:lnTo>
              <a:lnTo>
                <a:pt x="0" y="3484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95BCD9-81E3-4113-B281-C2441FD8DC4A}">
      <dsp:nvSpPr>
        <dsp:cNvPr id="0" name=""/>
        <dsp:cNvSpPr/>
      </dsp:nvSpPr>
      <dsp:spPr>
        <a:xfrm>
          <a:off x="169645" y="2458876"/>
          <a:ext cx="248908" cy="3119649"/>
        </a:xfrm>
        <a:custGeom>
          <a:avLst/>
          <a:gdLst/>
          <a:ahLst/>
          <a:cxnLst/>
          <a:rect l="0" t="0" r="0" b="0"/>
          <a:pathLst>
            <a:path>
              <a:moveTo>
                <a:pt x="0" y="0"/>
              </a:moveTo>
              <a:lnTo>
                <a:pt x="0" y="3119649"/>
              </a:lnTo>
              <a:lnTo>
                <a:pt x="248908" y="31196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20A3E9E-89F4-4DCD-9DBF-81BAABF0FE78}">
      <dsp:nvSpPr>
        <dsp:cNvPr id="0" name=""/>
        <dsp:cNvSpPr/>
      </dsp:nvSpPr>
      <dsp:spPr>
        <a:xfrm>
          <a:off x="169645" y="2458876"/>
          <a:ext cx="248908" cy="1941484"/>
        </a:xfrm>
        <a:custGeom>
          <a:avLst/>
          <a:gdLst/>
          <a:ahLst/>
          <a:cxnLst/>
          <a:rect l="0" t="0" r="0" b="0"/>
          <a:pathLst>
            <a:path>
              <a:moveTo>
                <a:pt x="0" y="0"/>
              </a:moveTo>
              <a:lnTo>
                <a:pt x="0" y="1941484"/>
              </a:lnTo>
              <a:lnTo>
                <a:pt x="248908" y="194148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398B7B-6DF6-467E-B31E-50310199CA4C}">
      <dsp:nvSpPr>
        <dsp:cNvPr id="0" name=""/>
        <dsp:cNvSpPr/>
      </dsp:nvSpPr>
      <dsp:spPr>
        <a:xfrm>
          <a:off x="169645" y="2458876"/>
          <a:ext cx="248908" cy="763318"/>
        </a:xfrm>
        <a:custGeom>
          <a:avLst/>
          <a:gdLst/>
          <a:ahLst/>
          <a:cxnLst/>
          <a:rect l="0" t="0" r="0" b="0"/>
          <a:pathLst>
            <a:path>
              <a:moveTo>
                <a:pt x="0" y="0"/>
              </a:moveTo>
              <a:lnTo>
                <a:pt x="0" y="763318"/>
              </a:lnTo>
              <a:lnTo>
                <a:pt x="248908" y="76331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F13DB2-BF2C-4624-95FD-D7629D288277}">
      <dsp:nvSpPr>
        <dsp:cNvPr id="0" name=""/>
        <dsp:cNvSpPr/>
      </dsp:nvSpPr>
      <dsp:spPr>
        <a:xfrm>
          <a:off x="833400" y="1280710"/>
          <a:ext cx="5019649" cy="348471"/>
        </a:xfrm>
        <a:custGeom>
          <a:avLst/>
          <a:gdLst/>
          <a:ahLst/>
          <a:cxnLst/>
          <a:rect l="0" t="0" r="0" b="0"/>
          <a:pathLst>
            <a:path>
              <a:moveTo>
                <a:pt x="5019649" y="0"/>
              </a:moveTo>
              <a:lnTo>
                <a:pt x="5019649" y="174235"/>
              </a:lnTo>
              <a:lnTo>
                <a:pt x="0" y="174235"/>
              </a:lnTo>
              <a:lnTo>
                <a:pt x="0" y="3484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495366-8A8E-4A49-813C-40CA368A90AB}">
      <dsp:nvSpPr>
        <dsp:cNvPr id="0" name=""/>
        <dsp:cNvSpPr/>
      </dsp:nvSpPr>
      <dsp:spPr>
        <a:xfrm>
          <a:off x="5023355" y="451016"/>
          <a:ext cx="1659388" cy="829694"/>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Lindsay Nelson Virtual School Head (full-time)</a:t>
          </a:r>
        </a:p>
      </dsp:txBody>
      <dsp:txXfrm>
        <a:off x="5023355" y="451016"/>
        <a:ext cx="1659388" cy="829694"/>
      </dsp:txXfrm>
    </dsp:sp>
    <dsp:sp modelId="{62FAFEC1-05C6-41F2-9930-BD532CC6CBC0}">
      <dsp:nvSpPr>
        <dsp:cNvPr id="0" name=""/>
        <dsp:cNvSpPr/>
      </dsp:nvSpPr>
      <dsp:spPr>
        <a:xfrm>
          <a:off x="3706" y="1629182"/>
          <a:ext cx="1659388" cy="829694"/>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Catherine Hobday</a:t>
          </a:r>
        </a:p>
        <a:p>
          <a:pPr marL="0" lvl="0" indent="0" algn="ctr" defTabSz="666750">
            <a:lnSpc>
              <a:spcPct val="90000"/>
            </a:lnSpc>
            <a:spcBef>
              <a:spcPct val="0"/>
            </a:spcBef>
            <a:spcAft>
              <a:spcPct val="35000"/>
            </a:spcAft>
            <a:buNone/>
          </a:pPr>
          <a:r>
            <a:rPr lang="en-GB" sz="1500" kern="1200" dirty="0"/>
            <a:t>Virtual School Deputy Head</a:t>
          </a:r>
        </a:p>
      </dsp:txBody>
      <dsp:txXfrm>
        <a:off x="3706" y="1629182"/>
        <a:ext cx="1659388" cy="829694"/>
      </dsp:txXfrm>
    </dsp:sp>
    <dsp:sp modelId="{F399B67E-5D26-4F99-9E46-6067C3C1ECE2}">
      <dsp:nvSpPr>
        <dsp:cNvPr id="0" name=""/>
        <dsp:cNvSpPr/>
      </dsp:nvSpPr>
      <dsp:spPr>
        <a:xfrm>
          <a:off x="418553" y="2807347"/>
          <a:ext cx="1659388" cy="829694"/>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Kim Young </a:t>
          </a:r>
        </a:p>
        <a:p>
          <a:pPr marL="0" lvl="0" indent="0" algn="ctr" defTabSz="666750">
            <a:lnSpc>
              <a:spcPct val="90000"/>
            </a:lnSpc>
            <a:spcBef>
              <a:spcPct val="0"/>
            </a:spcBef>
            <a:spcAft>
              <a:spcPct val="35000"/>
            </a:spcAft>
            <a:buNone/>
          </a:pPr>
          <a:r>
            <a:rPr lang="en-GB" sz="1500" kern="1200" dirty="0"/>
            <a:t>Primary PEP Lead</a:t>
          </a:r>
        </a:p>
      </dsp:txBody>
      <dsp:txXfrm>
        <a:off x="418553" y="2807347"/>
        <a:ext cx="1659388" cy="829694"/>
      </dsp:txXfrm>
    </dsp:sp>
    <dsp:sp modelId="{08F6B867-0BAB-4156-ADF6-A0F794BE0809}">
      <dsp:nvSpPr>
        <dsp:cNvPr id="0" name=""/>
        <dsp:cNvSpPr/>
      </dsp:nvSpPr>
      <dsp:spPr>
        <a:xfrm>
          <a:off x="418553" y="3985513"/>
          <a:ext cx="1659388" cy="829694"/>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Gill Bentham</a:t>
          </a:r>
        </a:p>
        <a:p>
          <a:pPr marL="0" lvl="0" indent="0" algn="ctr" defTabSz="666750">
            <a:lnSpc>
              <a:spcPct val="90000"/>
            </a:lnSpc>
            <a:spcBef>
              <a:spcPct val="0"/>
            </a:spcBef>
            <a:spcAft>
              <a:spcPct val="35000"/>
            </a:spcAft>
            <a:buNone/>
          </a:pPr>
          <a:r>
            <a:rPr lang="en-GB" sz="1500" kern="1200" dirty="0"/>
            <a:t>Secondary PEP Lead</a:t>
          </a:r>
        </a:p>
      </dsp:txBody>
      <dsp:txXfrm>
        <a:off x="418553" y="3985513"/>
        <a:ext cx="1659388" cy="829694"/>
      </dsp:txXfrm>
    </dsp:sp>
    <dsp:sp modelId="{5701A07A-B526-4C2C-B8C1-F8DFF5DCAB37}">
      <dsp:nvSpPr>
        <dsp:cNvPr id="0" name=""/>
        <dsp:cNvSpPr/>
      </dsp:nvSpPr>
      <dsp:spPr>
        <a:xfrm>
          <a:off x="418553" y="5163679"/>
          <a:ext cx="1659388" cy="829694"/>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Debbie Selby Post-16 Advisor</a:t>
          </a:r>
        </a:p>
      </dsp:txBody>
      <dsp:txXfrm>
        <a:off x="418553" y="5163679"/>
        <a:ext cx="1659388" cy="829694"/>
      </dsp:txXfrm>
    </dsp:sp>
    <dsp:sp modelId="{46DD064D-A318-45D5-887A-6ACB8548641C}">
      <dsp:nvSpPr>
        <dsp:cNvPr id="0" name=""/>
        <dsp:cNvSpPr/>
      </dsp:nvSpPr>
      <dsp:spPr>
        <a:xfrm>
          <a:off x="2011566" y="1629182"/>
          <a:ext cx="1659388" cy="829694"/>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Alexis Holt-Garner</a:t>
          </a:r>
        </a:p>
        <a:p>
          <a:pPr marL="0" lvl="0" indent="0" algn="ctr" defTabSz="666750">
            <a:lnSpc>
              <a:spcPct val="90000"/>
            </a:lnSpc>
            <a:spcBef>
              <a:spcPct val="0"/>
            </a:spcBef>
            <a:spcAft>
              <a:spcPct val="35000"/>
            </a:spcAft>
            <a:buNone/>
          </a:pPr>
          <a:r>
            <a:rPr lang="en-GB" sz="1500" kern="1200" dirty="0"/>
            <a:t>SEND Lead</a:t>
          </a:r>
        </a:p>
      </dsp:txBody>
      <dsp:txXfrm>
        <a:off x="2011566" y="1629182"/>
        <a:ext cx="1659388" cy="829694"/>
      </dsp:txXfrm>
    </dsp:sp>
    <dsp:sp modelId="{C7D88831-7886-4E6F-A26F-FFA80BE121AB}">
      <dsp:nvSpPr>
        <dsp:cNvPr id="0" name=""/>
        <dsp:cNvSpPr/>
      </dsp:nvSpPr>
      <dsp:spPr>
        <a:xfrm>
          <a:off x="4019425" y="1629182"/>
          <a:ext cx="1659388" cy="829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Jane Westhead</a:t>
          </a:r>
        </a:p>
        <a:p>
          <a:pPr marL="0" lvl="0" indent="0" algn="ctr" defTabSz="666750">
            <a:lnSpc>
              <a:spcPct val="90000"/>
            </a:lnSpc>
            <a:spcBef>
              <a:spcPct val="0"/>
            </a:spcBef>
            <a:spcAft>
              <a:spcPct val="35000"/>
            </a:spcAft>
            <a:buNone/>
          </a:pPr>
          <a:r>
            <a:rPr lang="en-GB" sz="1500" kern="1200" dirty="0"/>
            <a:t>Previously Looked after Lead (2 days)</a:t>
          </a:r>
        </a:p>
      </dsp:txBody>
      <dsp:txXfrm>
        <a:off x="4019425" y="1629182"/>
        <a:ext cx="1659388" cy="829694"/>
      </dsp:txXfrm>
    </dsp:sp>
    <dsp:sp modelId="{34059195-C2DA-424D-8D0D-A346AC25966D}">
      <dsp:nvSpPr>
        <dsp:cNvPr id="0" name=""/>
        <dsp:cNvSpPr/>
      </dsp:nvSpPr>
      <dsp:spPr>
        <a:xfrm>
          <a:off x="4434273" y="2807347"/>
          <a:ext cx="1659388" cy="829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Education Opportunities Lead (3 days)</a:t>
          </a:r>
        </a:p>
      </dsp:txBody>
      <dsp:txXfrm>
        <a:off x="4434273" y="2807347"/>
        <a:ext cx="1659388" cy="829694"/>
      </dsp:txXfrm>
    </dsp:sp>
    <dsp:sp modelId="{0EE77068-F9F2-4D8B-A0AD-8149874E15A5}">
      <dsp:nvSpPr>
        <dsp:cNvPr id="0" name=""/>
        <dsp:cNvSpPr/>
      </dsp:nvSpPr>
      <dsp:spPr>
        <a:xfrm>
          <a:off x="6027285" y="1629182"/>
          <a:ext cx="1659388" cy="829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Vicky Lever Early-Years Advisor (2 days)</a:t>
          </a:r>
        </a:p>
      </dsp:txBody>
      <dsp:txXfrm>
        <a:off x="6027285" y="1629182"/>
        <a:ext cx="1659388" cy="829694"/>
      </dsp:txXfrm>
    </dsp:sp>
    <dsp:sp modelId="{64D641AB-A1AB-4D83-9A71-E9879B471068}">
      <dsp:nvSpPr>
        <dsp:cNvPr id="0" name=""/>
        <dsp:cNvSpPr/>
      </dsp:nvSpPr>
      <dsp:spPr>
        <a:xfrm>
          <a:off x="6442132" y="2807347"/>
          <a:ext cx="1659388" cy="829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Well-being mentor (3 days)</a:t>
          </a:r>
        </a:p>
      </dsp:txBody>
      <dsp:txXfrm>
        <a:off x="6442132" y="2807347"/>
        <a:ext cx="1659388" cy="829694"/>
      </dsp:txXfrm>
    </dsp:sp>
    <dsp:sp modelId="{AE9685EE-2B76-42A6-BDAE-EA3F00211E3D}">
      <dsp:nvSpPr>
        <dsp:cNvPr id="0" name=""/>
        <dsp:cNvSpPr/>
      </dsp:nvSpPr>
      <dsp:spPr>
        <a:xfrm>
          <a:off x="8035145" y="1629182"/>
          <a:ext cx="1659388" cy="829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Billy Vanden</a:t>
          </a:r>
        </a:p>
        <a:p>
          <a:pPr marL="0" lvl="0" indent="0" algn="ctr" defTabSz="666750">
            <a:lnSpc>
              <a:spcPct val="90000"/>
            </a:lnSpc>
            <a:spcBef>
              <a:spcPct val="0"/>
            </a:spcBef>
            <a:spcAft>
              <a:spcPct val="35000"/>
            </a:spcAft>
            <a:buNone/>
          </a:pPr>
          <a:r>
            <a:rPr lang="en-GB" sz="1500" kern="1200" dirty="0"/>
            <a:t>Transitions Lead (2 days)</a:t>
          </a:r>
        </a:p>
      </dsp:txBody>
      <dsp:txXfrm>
        <a:off x="8035145" y="1629182"/>
        <a:ext cx="1659388" cy="829694"/>
      </dsp:txXfrm>
    </dsp:sp>
    <dsp:sp modelId="{8E837281-AAD2-46C2-9F14-F7ABA0304C35}">
      <dsp:nvSpPr>
        <dsp:cNvPr id="0" name=""/>
        <dsp:cNvSpPr/>
      </dsp:nvSpPr>
      <dsp:spPr>
        <a:xfrm>
          <a:off x="8449992" y="2807347"/>
          <a:ext cx="1659388" cy="829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t>Key Stage 4 mentor (3 days)</a:t>
          </a:r>
        </a:p>
      </dsp:txBody>
      <dsp:txXfrm>
        <a:off x="8449992" y="2807347"/>
        <a:ext cx="1659388" cy="829694"/>
      </dsp:txXfrm>
    </dsp:sp>
    <dsp:sp modelId="{80CBF6B2-8CAF-4164-9AA7-01FADB03DA97}">
      <dsp:nvSpPr>
        <dsp:cNvPr id="0" name=""/>
        <dsp:cNvSpPr/>
      </dsp:nvSpPr>
      <dsp:spPr>
        <a:xfrm>
          <a:off x="10043005" y="1629182"/>
          <a:ext cx="1659388" cy="82969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dirty="0"/>
            <a:t>Dr Julie Alfrey</a:t>
          </a:r>
        </a:p>
        <a:p>
          <a:pPr marL="0" lvl="0" indent="0" algn="ctr" defTabSz="666750">
            <a:lnSpc>
              <a:spcPct val="90000"/>
            </a:lnSpc>
            <a:spcBef>
              <a:spcPct val="0"/>
            </a:spcBef>
            <a:spcAft>
              <a:spcPct val="35000"/>
            </a:spcAft>
            <a:buNone/>
          </a:pPr>
          <a:r>
            <a:rPr lang="en-GB" sz="1500" kern="1200" dirty="0"/>
            <a:t>Education Psychologist (3 days)</a:t>
          </a:r>
        </a:p>
      </dsp:txBody>
      <dsp:txXfrm>
        <a:off x="10043005" y="1629182"/>
        <a:ext cx="1659388" cy="82969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99F686D7-C247-4346-A7F3-07C9F01B854C}" type="datetimeFigureOut">
              <a:rPr lang="en-GB" smtClean="0"/>
              <a:t>20/01/2022</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14A176CD-4AFF-4DF7-8424-FD8F703923EB}" type="slidenum">
              <a:rPr lang="en-GB" smtClean="0"/>
              <a:t>‹#›</a:t>
            </a:fld>
            <a:endParaRPr lang="en-GB"/>
          </a:p>
        </p:txBody>
      </p:sp>
    </p:spTree>
    <p:extLst>
      <p:ext uri="{BB962C8B-B14F-4D97-AF65-F5344CB8AC3E}">
        <p14:creationId xmlns:p14="http://schemas.microsoft.com/office/powerpoint/2010/main" val="2114781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1E7F1-C6AF-4EE6-A208-0E4D299136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B7D116F7-394A-459A-8FA0-FA4F5BFE75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Date Placeholder 3">
            <a:extLst>
              <a:ext uri="{FF2B5EF4-FFF2-40B4-BE49-F238E27FC236}">
                <a16:creationId xmlns:a16="http://schemas.microsoft.com/office/drawing/2014/main" id="{21A1F454-7AB6-41B2-8E94-B6FFACFD6D2B}"/>
              </a:ext>
            </a:extLst>
          </p:cNvPr>
          <p:cNvSpPr>
            <a:spLocks noGrp="1"/>
          </p:cNvSpPr>
          <p:nvPr>
            <p:ph type="dt" sz="half" idx="10"/>
          </p:nvPr>
        </p:nvSpPr>
        <p:spPr/>
        <p:txBody>
          <a:bodyPr/>
          <a:lstStyle/>
          <a:p>
            <a:fld id="{0E159436-CAD7-415E-873A-9119D1A17909}" type="datetimeFigureOut">
              <a:rPr lang="en-GB" smtClean="0"/>
              <a:t>20/01/2022</a:t>
            </a:fld>
            <a:endParaRPr lang="en-GB"/>
          </a:p>
        </p:txBody>
      </p:sp>
      <p:sp>
        <p:nvSpPr>
          <p:cNvPr id="5" name="Footer Placeholder 4">
            <a:extLst>
              <a:ext uri="{FF2B5EF4-FFF2-40B4-BE49-F238E27FC236}">
                <a16:creationId xmlns:a16="http://schemas.microsoft.com/office/drawing/2014/main" id="{C769221D-4418-4AEC-8E47-0F189EB3047F}"/>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CF63411-67B6-4D4B-9476-A36554545F6C}"/>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2838331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E3220-8106-4465-A960-8EAB97FC5D6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A54C357-4C21-44A4-BDF3-2CF43762BB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246A1B-5A22-48DB-8FF0-47626B2796AC}"/>
              </a:ext>
            </a:extLst>
          </p:cNvPr>
          <p:cNvSpPr>
            <a:spLocks noGrp="1"/>
          </p:cNvSpPr>
          <p:nvPr>
            <p:ph type="dt" sz="half" idx="10"/>
          </p:nvPr>
        </p:nvSpPr>
        <p:spPr/>
        <p:txBody>
          <a:bodyPr/>
          <a:lstStyle/>
          <a:p>
            <a:fld id="{0E159436-CAD7-415E-873A-9119D1A17909}" type="datetimeFigureOut">
              <a:rPr lang="en-GB" smtClean="0"/>
              <a:t>20/01/2022</a:t>
            </a:fld>
            <a:endParaRPr lang="en-GB"/>
          </a:p>
        </p:txBody>
      </p:sp>
      <p:sp>
        <p:nvSpPr>
          <p:cNvPr id="5" name="Footer Placeholder 4">
            <a:extLst>
              <a:ext uri="{FF2B5EF4-FFF2-40B4-BE49-F238E27FC236}">
                <a16:creationId xmlns:a16="http://schemas.microsoft.com/office/drawing/2014/main" id="{4E158FD6-CF4F-4E84-97A2-23B00B7BE9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92DF1A-D088-4088-B5D8-20EDB875911F}"/>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2429146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782E81-D160-4ADC-8A5B-0FAC67EACD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CBF10DE-0657-44FD-84D5-34A40BD112A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649A87-A796-4B60-A780-863495A8433E}"/>
              </a:ext>
            </a:extLst>
          </p:cNvPr>
          <p:cNvSpPr>
            <a:spLocks noGrp="1"/>
          </p:cNvSpPr>
          <p:nvPr>
            <p:ph type="dt" sz="half" idx="10"/>
          </p:nvPr>
        </p:nvSpPr>
        <p:spPr/>
        <p:txBody>
          <a:bodyPr/>
          <a:lstStyle/>
          <a:p>
            <a:fld id="{0E159436-CAD7-415E-873A-9119D1A17909}" type="datetimeFigureOut">
              <a:rPr lang="en-GB" smtClean="0"/>
              <a:t>20/01/2022</a:t>
            </a:fld>
            <a:endParaRPr lang="en-GB"/>
          </a:p>
        </p:txBody>
      </p:sp>
      <p:sp>
        <p:nvSpPr>
          <p:cNvPr id="5" name="Footer Placeholder 4">
            <a:extLst>
              <a:ext uri="{FF2B5EF4-FFF2-40B4-BE49-F238E27FC236}">
                <a16:creationId xmlns:a16="http://schemas.microsoft.com/office/drawing/2014/main" id="{29F2BB0C-638E-47B0-9818-CDA049C1CC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62849E-6785-4586-ACFC-7E54FB178E8C}"/>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4190834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A911D-F91E-4125-828A-DEDBA6E8C9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AE59A15-E53C-43EF-9350-961867A734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C017DF-66A7-47D5-9E3D-733026B7FF97}"/>
              </a:ext>
            </a:extLst>
          </p:cNvPr>
          <p:cNvSpPr>
            <a:spLocks noGrp="1"/>
          </p:cNvSpPr>
          <p:nvPr>
            <p:ph type="dt" sz="half" idx="10"/>
          </p:nvPr>
        </p:nvSpPr>
        <p:spPr/>
        <p:txBody>
          <a:bodyPr/>
          <a:lstStyle/>
          <a:p>
            <a:fld id="{0E159436-CAD7-415E-873A-9119D1A17909}" type="datetimeFigureOut">
              <a:rPr lang="en-GB" smtClean="0"/>
              <a:t>20/01/2022</a:t>
            </a:fld>
            <a:endParaRPr lang="en-GB"/>
          </a:p>
        </p:txBody>
      </p:sp>
      <p:sp>
        <p:nvSpPr>
          <p:cNvPr id="5" name="Footer Placeholder 4">
            <a:extLst>
              <a:ext uri="{FF2B5EF4-FFF2-40B4-BE49-F238E27FC236}">
                <a16:creationId xmlns:a16="http://schemas.microsoft.com/office/drawing/2014/main" id="{C630CE00-8B25-4B79-9C88-B8CD4F8CAA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0C1AC6-0807-4EB9-B08F-305EDB4E9006}"/>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639125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93092-CF9D-4042-83EF-2A20E9192981}"/>
              </a:ext>
            </a:extLst>
          </p:cNvPr>
          <p:cNvSpPr>
            <a:spLocks noGrp="1"/>
          </p:cNvSpPr>
          <p:nvPr>
            <p:ph type="title"/>
          </p:nvPr>
        </p:nvSpPr>
        <p:spPr>
          <a:xfrm>
            <a:off x="831850" y="614186"/>
            <a:ext cx="10515600" cy="2852737"/>
          </a:xfrm>
        </p:spPr>
        <p:txBody>
          <a:bodyPr anchor="b"/>
          <a:lstStyle>
            <a:lvl1pPr>
              <a:defRPr sz="6000"/>
            </a:lvl1p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7FE8E67B-1A63-417B-AB6D-4FAB59DF5E3A}"/>
              </a:ext>
            </a:extLst>
          </p:cNvPr>
          <p:cNvSpPr>
            <a:spLocks noGrp="1"/>
          </p:cNvSpPr>
          <p:nvPr>
            <p:ph type="body" idx="1"/>
          </p:nvPr>
        </p:nvSpPr>
        <p:spPr>
          <a:xfrm>
            <a:off x="844550" y="346692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810637-AF99-4BCB-8CAF-E6B6B93EF884}"/>
              </a:ext>
            </a:extLst>
          </p:cNvPr>
          <p:cNvSpPr>
            <a:spLocks noGrp="1"/>
          </p:cNvSpPr>
          <p:nvPr>
            <p:ph type="dt" sz="half" idx="10"/>
          </p:nvPr>
        </p:nvSpPr>
        <p:spPr/>
        <p:txBody>
          <a:bodyPr/>
          <a:lstStyle/>
          <a:p>
            <a:fld id="{0E159436-CAD7-415E-873A-9119D1A17909}" type="datetimeFigureOut">
              <a:rPr lang="en-GB" smtClean="0"/>
              <a:t>20/01/2022</a:t>
            </a:fld>
            <a:endParaRPr lang="en-GB"/>
          </a:p>
        </p:txBody>
      </p:sp>
      <p:sp>
        <p:nvSpPr>
          <p:cNvPr id="5" name="Footer Placeholder 4">
            <a:extLst>
              <a:ext uri="{FF2B5EF4-FFF2-40B4-BE49-F238E27FC236}">
                <a16:creationId xmlns:a16="http://schemas.microsoft.com/office/drawing/2014/main" id="{4F80EE75-FF2D-49D4-8299-5FB4D7C5E3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52E4D7-74E1-492D-8538-DB1F190D3617}"/>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4283470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34222-6AC1-4D74-A2B7-F7FD3D86A06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8FA100-4CA4-4623-80C8-8DB937A807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1CA6402-CC3C-437D-8992-5142AFD2C87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1FFB6CA-6008-47BF-BF9A-F39E13A86B6A}"/>
              </a:ext>
            </a:extLst>
          </p:cNvPr>
          <p:cNvSpPr>
            <a:spLocks noGrp="1"/>
          </p:cNvSpPr>
          <p:nvPr>
            <p:ph type="dt" sz="half" idx="10"/>
          </p:nvPr>
        </p:nvSpPr>
        <p:spPr/>
        <p:txBody>
          <a:bodyPr/>
          <a:lstStyle/>
          <a:p>
            <a:fld id="{0E159436-CAD7-415E-873A-9119D1A17909}" type="datetimeFigureOut">
              <a:rPr lang="en-GB" smtClean="0"/>
              <a:t>20/01/2022</a:t>
            </a:fld>
            <a:endParaRPr lang="en-GB"/>
          </a:p>
        </p:txBody>
      </p:sp>
      <p:sp>
        <p:nvSpPr>
          <p:cNvPr id="6" name="Footer Placeholder 5">
            <a:extLst>
              <a:ext uri="{FF2B5EF4-FFF2-40B4-BE49-F238E27FC236}">
                <a16:creationId xmlns:a16="http://schemas.microsoft.com/office/drawing/2014/main" id="{A1D5079B-0719-46DF-AF90-B54D875FC1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E68A6E-9E18-41B4-94E7-BF14F82A21B7}"/>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1082644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F7AD9-3DE7-4081-9263-A050F3CEAEAA}"/>
              </a:ext>
            </a:extLst>
          </p:cNvPr>
          <p:cNvSpPr>
            <a:spLocks noGrp="1"/>
          </p:cNvSpPr>
          <p:nvPr>
            <p:ph type="title"/>
          </p:nvPr>
        </p:nvSpPr>
        <p:spPr>
          <a:xfrm>
            <a:off x="2631056" y="365125"/>
            <a:ext cx="8724331" cy="1325563"/>
          </a:xfrm>
        </p:spPr>
        <p:txBody>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81FE937F-362F-44EC-BE90-2A273EE75935}"/>
              </a:ext>
            </a:extLst>
          </p:cNvPr>
          <p:cNvSpPr>
            <a:spLocks noGrp="1"/>
          </p:cNvSpPr>
          <p:nvPr>
            <p:ph type="body" idx="1"/>
          </p:nvPr>
        </p:nvSpPr>
        <p:spPr>
          <a:xfrm>
            <a:off x="362310" y="1681163"/>
            <a:ext cx="563526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D36813-4DF6-4992-9E42-9718A7FBDB0D}"/>
              </a:ext>
            </a:extLst>
          </p:cNvPr>
          <p:cNvSpPr>
            <a:spLocks noGrp="1"/>
          </p:cNvSpPr>
          <p:nvPr>
            <p:ph sz="half" idx="2"/>
          </p:nvPr>
        </p:nvSpPr>
        <p:spPr>
          <a:xfrm>
            <a:off x="362310" y="2505075"/>
            <a:ext cx="563526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B10B2D-EBA0-4E24-A1EF-9D7C2A0663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94A2D6-E7ED-4921-AEA2-6790A1E374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2CC888F-3A5C-4204-9F3D-763CFC75DF06}"/>
              </a:ext>
            </a:extLst>
          </p:cNvPr>
          <p:cNvSpPr>
            <a:spLocks noGrp="1"/>
          </p:cNvSpPr>
          <p:nvPr>
            <p:ph type="dt" sz="half" idx="10"/>
          </p:nvPr>
        </p:nvSpPr>
        <p:spPr/>
        <p:txBody>
          <a:bodyPr/>
          <a:lstStyle/>
          <a:p>
            <a:fld id="{0E159436-CAD7-415E-873A-9119D1A17909}" type="datetimeFigureOut">
              <a:rPr lang="en-GB" smtClean="0"/>
              <a:t>20/01/2022</a:t>
            </a:fld>
            <a:endParaRPr lang="en-GB"/>
          </a:p>
        </p:txBody>
      </p:sp>
      <p:sp>
        <p:nvSpPr>
          <p:cNvPr id="8" name="Footer Placeholder 7">
            <a:extLst>
              <a:ext uri="{FF2B5EF4-FFF2-40B4-BE49-F238E27FC236}">
                <a16:creationId xmlns:a16="http://schemas.microsoft.com/office/drawing/2014/main" id="{1FD30E72-B51E-4C24-BF52-F67D09F50A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A313EE8-FA36-438C-A6B4-F69ED274E8FF}"/>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1060696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752EE-676E-403C-909A-84D9A077723E}"/>
              </a:ext>
            </a:extLst>
          </p:cNvPr>
          <p:cNvSpPr>
            <a:spLocks noGrp="1"/>
          </p:cNvSpPr>
          <p:nvPr>
            <p:ph type="title"/>
          </p:nvPr>
        </p:nvSpPr>
        <p:spPr>
          <a:xfrm>
            <a:off x="2553419" y="444638"/>
            <a:ext cx="8800381" cy="1325563"/>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3BB3AEB-5396-4A1B-A15A-F802C3F1527B}"/>
              </a:ext>
            </a:extLst>
          </p:cNvPr>
          <p:cNvSpPr>
            <a:spLocks noGrp="1"/>
          </p:cNvSpPr>
          <p:nvPr>
            <p:ph type="dt" sz="half" idx="10"/>
          </p:nvPr>
        </p:nvSpPr>
        <p:spPr/>
        <p:txBody>
          <a:bodyPr/>
          <a:lstStyle/>
          <a:p>
            <a:fld id="{0E159436-CAD7-415E-873A-9119D1A17909}" type="datetimeFigureOut">
              <a:rPr lang="en-GB" smtClean="0"/>
              <a:t>20/01/2022</a:t>
            </a:fld>
            <a:endParaRPr lang="en-GB"/>
          </a:p>
        </p:txBody>
      </p:sp>
      <p:sp>
        <p:nvSpPr>
          <p:cNvPr id="4" name="Footer Placeholder 3">
            <a:extLst>
              <a:ext uri="{FF2B5EF4-FFF2-40B4-BE49-F238E27FC236}">
                <a16:creationId xmlns:a16="http://schemas.microsoft.com/office/drawing/2014/main" id="{CDC74F18-F51D-4027-8DA7-40D5A083FA5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F559E53-16C5-4818-B7EB-BB44335497DE}"/>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3483161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1BD5F0-D3CF-41AF-9FF5-24B01904BFD1}"/>
              </a:ext>
            </a:extLst>
          </p:cNvPr>
          <p:cNvSpPr>
            <a:spLocks noGrp="1"/>
          </p:cNvSpPr>
          <p:nvPr>
            <p:ph type="dt" sz="half" idx="10"/>
          </p:nvPr>
        </p:nvSpPr>
        <p:spPr/>
        <p:txBody>
          <a:bodyPr/>
          <a:lstStyle/>
          <a:p>
            <a:fld id="{0E159436-CAD7-415E-873A-9119D1A17909}" type="datetimeFigureOut">
              <a:rPr lang="en-GB" smtClean="0"/>
              <a:t>20/01/2022</a:t>
            </a:fld>
            <a:endParaRPr lang="en-GB"/>
          </a:p>
        </p:txBody>
      </p:sp>
      <p:sp>
        <p:nvSpPr>
          <p:cNvPr id="3" name="Footer Placeholder 2">
            <a:extLst>
              <a:ext uri="{FF2B5EF4-FFF2-40B4-BE49-F238E27FC236}">
                <a16:creationId xmlns:a16="http://schemas.microsoft.com/office/drawing/2014/main" id="{BB214484-0250-47D2-B2C2-F953E3734B9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03AD270-63AA-4CE7-8712-0462F551DBF0}"/>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1885496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9756C-51C5-4F09-A70D-6B6A8987581D}"/>
              </a:ext>
            </a:extLst>
          </p:cNvPr>
          <p:cNvSpPr>
            <a:spLocks noGrp="1"/>
          </p:cNvSpPr>
          <p:nvPr>
            <p:ph type="title"/>
          </p:nvPr>
        </p:nvSpPr>
        <p:spPr>
          <a:xfrm>
            <a:off x="2703090" y="457200"/>
            <a:ext cx="3932237" cy="1600200"/>
          </a:xfrm>
        </p:spPr>
        <p:txBody>
          <a:bodyPr anchor="b"/>
          <a:lstStyle>
            <a:lvl1pPr>
              <a:defRPr sz="3200"/>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B7802676-807F-4DBE-A576-CBA377AD23F0}"/>
              </a:ext>
            </a:extLst>
          </p:cNvPr>
          <p:cNvSpPr>
            <a:spLocks noGrp="1"/>
          </p:cNvSpPr>
          <p:nvPr>
            <p:ph idx="1"/>
          </p:nvPr>
        </p:nvSpPr>
        <p:spPr>
          <a:xfrm>
            <a:off x="6944264" y="1155940"/>
            <a:ext cx="4411124" cy="4705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1997EDA-9F82-44BB-905F-1CF254724F86}"/>
              </a:ext>
            </a:extLst>
          </p:cNvPr>
          <p:cNvSpPr>
            <a:spLocks noGrp="1"/>
          </p:cNvSpPr>
          <p:nvPr>
            <p:ph type="body" sz="half" idx="2"/>
          </p:nvPr>
        </p:nvSpPr>
        <p:spPr>
          <a:xfrm>
            <a:off x="270309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C91FD0-859C-482F-B1E5-39A4EE395E69}"/>
              </a:ext>
            </a:extLst>
          </p:cNvPr>
          <p:cNvSpPr>
            <a:spLocks noGrp="1"/>
          </p:cNvSpPr>
          <p:nvPr>
            <p:ph type="dt" sz="half" idx="10"/>
          </p:nvPr>
        </p:nvSpPr>
        <p:spPr/>
        <p:txBody>
          <a:bodyPr/>
          <a:lstStyle/>
          <a:p>
            <a:fld id="{0E159436-CAD7-415E-873A-9119D1A17909}" type="datetimeFigureOut">
              <a:rPr lang="en-GB" smtClean="0"/>
              <a:t>20/01/2022</a:t>
            </a:fld>
            <a:endParaRPr lang="en-GB"/>
          </a:p>
        </p:txBody>
      </p:sp>
      <p:sp>
        <p:nvSpPr>
          <p:cNvPr id="6" name="Footer Placeholder 5">
            <a:extLst>
              <a:ext uri="{FF2B5EF4-FFF2-40B4-BE49-F238E27FC236}">
                <a16:creationId xmlns:a16="http://schemas.microsoft.com/office/drawing/2014/main" id="{DC9FB5F7-AFF2-4BF1-A627-18708229142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7EEA8E-D017-45D1-A4DE-4432A367C6DA}"/>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1035785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C2479-FFAE-470A-9A8C-112DEBCDA854}"/>
              </a:ext>
            </a:extLst>
          </p:cNvPr>
          <p:cNvSpPr>
            <a:spLocks noGrp="1"/>
          </p:cNvSpPr>
          <p:nvPr>
            <p:ph type="title"/>
          </p:nvPr>
        </p:nvSpPr>
        <p:spPr>
          <a:xfrm>
            <a:off x="2194133" y="267424"/>
            <a:ext cx="3663204" cy="1450443"/>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1E69951-FC8C-473B-A547-07E876183DA5}"/>
              </a:ext>
            </a:extLst>
          </p:cNvPr>
          <p:cNvSpPr>
            <a:spLocks noGrp="1"/>
          </p:cNvSpPr>
          <p:nvPr>
            <p:ph type="pic" idx="1"/>
          </p:nvPr>
        </p:nvSpPr>
        <p:spPr>
          <a:xfrm>
            <a:off x="6096000" y="349070"/>
            <a:ext cx="5661804" cy="45679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E27A29A0-3853-4DF0-9D0D-DC7ED826733C}"/>
              </a:ext>
            </a:extLst>
          </p:cNvPr>
          <p:cNvSpPr>
            <a:spLocks noGrp="1"/>
          </p:cNvSpPr>
          <p:nvPr>
            <p:ph type="body" sz="half" idx="2"/>
          </p:nvPr>
        </p:nvSpPr>
        <p:spPr>
          <a:xfrm>
            <a:off x="2194133" y="1867624"/>
            <a:ext cx="3663204" cy="345487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6448D8-AD75-48E3-811B-AC68802C3B8B}"/>
              </a:ext>
            </a:extLst>
          </p:cNvPr>
          <p:cNvSpPr>
            <a:spLocks noGrp="1"/>
          </p:cNvSpPr>
          <p:nvPr>
            <p:ph type="dt" sz="half" idx="10"/>
          </p:nvPr>
        </p:nvSpPr>
        <p:spPr/>
        <p:txBody>
          <a:bodyPr/>
          <a:lstStyle/>
          <a:p>
            <a:fld id="{0E159436-CAD7-415E-873A-9119D1A17909}" type="datetimeFigureOut">
              <a:rPr lang="en-GB" smtClean="0"/>
              <a:t>20/01/2022</a:t>
            </a:fld>
            <a:endParaRPr lang="en-GB"/>
          </a:p>
        </p:txBody>
      </p:sp>
      <p:sp>
        <p:nvSpPr>
          <p:cNvPr id="6" name="Footer Placeholder 5">
            <a:extLst>
              <a:ext uri="{FF2B5EF4-FFF2-40B4-BE49-F238E27FC236}">
                <a16:creationId xmlns:a16="http://schemas.microsoft.com/office/drawing/2014/main" id="{4A28A1C3-092D-4D3B-8DF8-8FC1CEDB5C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79724A-8F0D-4D37-B300-54E81B85BF86}"/>
              </a:ext>
            </a:extLst>
          </p:cNvPr>
          <p:cNvSpPr>
            <a:spLocks noGrp="1"/>
          </p:cNvSpPr>
          <p:nvPr>
            <p:ph type="sldNum" sz="quarter" idx="12"/>
          </p:nvPr>
        </p:nvSpPr>
        <p:spPr/>
        <p:txBody>
          <a:bodyPr/>
          <a:lstStyle/>
          <a:p>
            <a:fld id="{3BE1AA7A-3ABB-408E-B5B3-11AAD49DEF5B}" type="slidenum">
              <a:rPr lang="en-GB" smtClean="0"/>
              <a:t>‹#›</a:t>
            </a:fld>
            <a:endParaRPr lang="en-GB"/>
          </a:p>
        </p:txBody>
      </p:sp>
    </p:spTree>
    <p:extLst>
      <p:ext uri="{BB962C8B-B14F-4D97-AF65-F5344CB8AC3E}">
        <p14:creationId xmlns:p14="http://schemas.microsoft.com/office/powerpoint/2010/main" val="4110892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CB37B2-9118-46FC-BD23-B15BF11A1B0E}"/>
              </a:ext>
            </a:extLst>
          </p:cNvPr>
          <p:cNvSpPr>
            <a:spLocks noGrp="1"/>
          </p:cNvSpPr>
          <p:nvPr>
            <p:ph type="title"/>
          </p:nvPr>
        </p:nvSpPr>
        <p:spPr>
          <a:xfrm>
            <a:off x="2553418" y="365125"/>
            <a:ext cx="8800381"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2F6910B-AD30-4292-BB77-1A43DE93E02C}"/>
              </a:ext>
            </a:extLst>
          </p:cNvPr>
          <p:cNvSpPr>
            <a:spLocks noGrp="1"/>
          </p:cNvSpPr>
          <p:nvPr>
            <p:ph type="body" idx="1"/>
          </p:nvPr>
        </p:nvSpPr>
        <p:spPr>
          <a:xfrm>
            <a:off x="327804" y="1825625"/>
            <a:ext cx="11025996"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7A713869-DC8B-4B5E-8374-2299D434C3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159436-CAD7-415E-873A-9119D1A17909}" type="datetimeFigureOut">
              <a:rPr lang="en-GB" smtClean="0"/>
              <a:t>20/01/2022</a:t>
            </a:fld>
            <a:endParaRPr lang="en-GB"/>
          </a:p>
        </p:txBody>
      </p:sp>
      <p:sp>
        <p:nvSpPr>
          <p:cNvPr id="5" name="Footer Placeholder 4">
            <a:extLst>
              <a:ext uri="{FF2B5EF4-FFF2-40B4-BE49-F238E27FC236}">
                <a16:creationId xmlns:a16="http://schemas.microsoft.com/office/drawing/2014/main" id="{381208A4-1F84-4D82-8A1B-5D6B5BAFEC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C35A914-27BA-4BB6-8F05-F0172088DE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E1AA7A-3ABB-408E-B5B3-11AAD49DEF5B}" type="slidenum">
              <a:rPr lang="en-GB" smtClean="0"/>
              <a:t>‹#›</a:t>
            </a:fld>
            <a:endParaRPr lang="en-GB"/>
          </a:p>
        </p:txBody>
      </p:sp>
      <p:pic>
        <p:nvPicPr>
          <p:cNvPr id="7" name="Picture 6">
            <a:extLst>
              <a:ext uri="{FF2B5EF4-FFF2-40B4-BE49-F238E27FC236}">
                <a16:creationId xmlns:a16="http://schemas.microsoft.com/office/drawing/2014/main" id="{E8716154-1A27-4154-80D4-AEF6CB04136A}"/>
              </a:ext>
            </a:extLst>
          </p:cNvPr>
          <p:cNvPicPr/>
          <p:nvPr userDrawn="1"/>
        </p:nvPicPr>
        <p:blipFill>
          <a:blip r:embed="rId13">
            <a:alphaModFix amt="16000"/>
            <a:extLst>
              <a:ext uri="{28A0092B-C50C-407E-A947-70E740481C1C}">
                <a14:useLocalDpi xmlns:a14="http://schemas.microsoft.com/office/drawing/2010/main" val="0"/>
              </a:ext>
            </a:extLst>
          </a:blip>
          <a:srcRect/>
          <a:stretch>
            <a:fillRect/>
          </a:stretch>
        </p:blipFill>
        <p:spPr bwMode="auto">
          <a:xfrm>
            <a:off x="-352927" y="141395"/>
            <a:ext cx="3315202" cy="1439755"/>
          </a:xfrm>
          <a:prstGeom prst="rect">
            <a:avLst/>
          </a:prstGeom>
          <a:noFill/>
          <a:ln>
            <a:noFill/>
          </a:ln>
        </p:spPr>
      </p:pic>
      <p:pic>
        <p:nvPicPr>
          <p:cNvPr id="16" name="Picture 15">
            <a:extLst>
              <a:ext uri="{FF2B5EF4-FFF2-40B4-BE49-F238E27FC236}">
                <a16:creationId xmlns:a16="http://schemas.microsoft.com/office/drawing/2014/main" id="{D8E0DC89-A27B-4F66-BE0E-1642DEEE90C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1575150"/>
            <a:ext cx="12192000" cy="5346700"/>
          </a:xfrm>
          <a:prstGeom prst="rect">
            <a:avLst/>
          </a:prstGeom>
        </p:spPr>
      </p:pic>
    </p:spTree>
    <p:extLst>
      <p:ext uri="{BB962C8B-B14F-4D97-AF65-F5344CB8AC3E}">
        <p14:creationId xmlns:p14="http://schemas.microsoft.com/office/powerpoint/2010/main" val="31038330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Helvetica" panose="020B0604020202020204" pitchFamily="34" charset="0"/>
          <a:ea typeface="+mj-ea"/>
          <a:cs typeface="Helvetica"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bolton.gov.uk/downloads/download/297/school-user-guides" TargetMode="External"/><Relationship Id="rId2" Type="http://schemas.openxmlformats.org/officeDocument/2006/relationships/hyperlink" Target="https://delegationportal.bolton.gov.uk/web/ll-openid-provider/web/oidc-auth?max_age=0&amp;scope=openid+profile+email+phone&amp;response_type=code&amp;redirect_uri=https%3A%2F%2Fdelegationportal.bolton.gov.uk%3A24600%2Fweb%2Foidc%2Fcallback&amp;state=nz8rWZp9hIs7_Qm2ZB9d9hynRf_SWd0CFgJzcjDwkHs&amp;nonce=mMj8b7FBjPkI1VIrnrsEkqv28nzcYAiH-7uJXgIZidE&amp;client_id=portal.BoltonPP.liquidlogic.co.uk&amp;response_mode=query"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www.bolton.gov.uk/children-care/virtual-schools" TargetMode="External"/><Relationship Id="rId4" Type="http://schemas.openxmlformats.org/officeDocument/2006/relationships/hyperlink" Target="mailto:Virtual.School@bolton.gov.uk"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F5EE0-FA60-4AE1-A372-572103AFA042}"/>
              </a:ext>
            </a:extLst>
          </p:cNvPr>
          <p:cNvSpPr>
            <a:spLocks noGrp="1"/>
          </p:cNvSpPr>
          <p:nvPr>
            <p:ph type="title"/>
          </p:nvPr>
        </p:nvSpPr>
        <p:spPr>
          <a:xfrm>
            <a:off x="2553418" y="365125"/>
            <a:ext cx="8800381" cy="1325563"/>
          </a:xfrm>
        </p:spPr>
        <p:txBody>
          <a:bodyPr anchor="ctr">
            <a:normAutofit/>
          </a:bodyPr>
          <a:lstStyle/>
          <a:p>
            <a:r>
              <a:rPr lang="en-GB" dirty="0">
                <a:latin typeface="Amasis MT Pro Black" panose="02040A04050005020304" pitchFamily="18" charset="0"/>
              </a:rPr>
              <a:t>BLP Safety and Welfare Hub</a:t>
            </a:r>
            <a:br>
              <a:rPr lang="en-GB" dirty="0">
                <a:latin typeface="Amasis MT Pro Black" panose="02040A04050005020304" pitchFamily="18" charset="0"/>
              </a:rPr>
            </a:br>
            <a:endParaRPr lang="en-GB" dirty="0"/>
          </a:p>
        </p:txBody>
      </p:sp>
      <p:pic>
        <p:nvPicPr>
          <p:cNvPr id="5" name="Picture 4" descr="Logo&#10;&#10;Description automatically generated">
            <a:extLst>
              <a:ext uri="{FF2B5EF4-FFF2-40B4-BE49-F238E27FC236}">
                <a16:creationId xmlns:a16="http://schemas.microsoft.com/office/drawing/2014/main" id="{0A1109B2-4D5C-4041-B93A-72F9C2E6C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1521" y="1452562"/>
            <a:ext cx="4351338" cy="4351338"/>
          </a:xfrm>
          <a:prstGeom prst="rect">
            <a:avLst/>
          </a:prstGeom>
          <a:noFill/>
        </p:spPr>
      </p:pic>
      <p:sp>
        <p:nvSpPr>
          <p:cNvPr id="3" name="Subtitle 2">
            <a:extLst>
              <a:ext uri="{FF2B5EF4-FFF2-40B4-BE49-F238E27FC236}">
                <a16:creationId xmlns:a16="http://schemas.microsoft.com/office/drawing/2014/main" id="{22ADE5D3-A864-4EDC-9D2B-99DB0C481D30}"/>
              </a:ext>
            </a:extLst>
          </p:cNvPr>
          <p:cNvSpPr>
            <a:spLocks noGrp="1"/>
          </p:cNvSpPr>
          <p:nvPr>
            <p:ph sz="half" idx="2"/>
          </p:nvPr>
        </p:nvSpPr>
        <p:spPr>
          <a:xfrm>
            <a:off x="1582420" y="1811020"/>
            <a:ext cx="5181600" cy="4351338"/>
          </a:xfrm>
        </p:spPr>
        <p:txBody>
          <a:bodyPr>
            <a:normAutofit/>
          </a:bodyPr>
          <a:lstStyle/>
          <a:p>
            <a:pPr marL="0" indent="0">
              <a:buNone/>
            </a:pPr>
            <a:r>
              <a:rPr lang="en-GB" sz="4000" dirty="0">
                <a:latin typeface="Amasis MT Pro Black" panose="02040A04050005020304" pitchFamily="18" charset="0"/>
              </a:rPr>
              <a:t>Virtual School update and Personal Education Plans</a:t>
            </a:r>
          </a:p>
          <a:p>
            <a:pPr marL="0" indent="0" algn="ctr">
              <a:buNone/>
            </a:pPr>
            <a:r>
              <a:rPr lang="en-GB" sz="2400" dirty="0">
                <a:latin typeface="Amasis MT Pro Black" panose="02040A04050005020304" pitchFamily="18" charset="0"/>
              </a:rPr>
              <a:t>January 2022</a:t>
            </a:r>
            <a:endParaRPr lang="en-GB" sz="2400" dirty="0"/>
          </a:p>
        </p:txBody>
      </p:sp>
    </p:spTree>
    <p:extLst>
      <p:ext uri="{BB962C8B-B14F-4D97-AF65-F5344CB8AC3E}">
        <p14:creationId xmlns:p14="http://schemas.microsoft.com/office/powerpoint/2010/main" val="3298467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E9114-5F1A-4F4F-958C-CD2499130D57}"/>
              </a:ext>
            </a:extLst>
          </p:cNvPr>
          <p:cNvSpPr>
            <a:spLocks noGrp="1"/>
          </p:cNvSpPr>
          <p:nvPr>
            <p:ph type="title"/>
          </p:nvPr>
        </p:nvSpPr>
        <p:spPr>
          <a:xfrm>
            <a:off x="838200" y="0"/>
            <a:ext cx="10515600" cy="1325563"/>
          </a:xfrm>
        </p:spPr>
        <p:txBody>
          <a:bodyPr/>
          <a:lstStyle/>
          <a:p>
            <a:r>
              <a:rPr lang="en-GB" dirty="0">
                <a:latin typeface="Amasis MT Pro Black" panose="02040A04050005020304" pitchFamily="18" charset="0"/>
              </a:rPr>
              <a:t>PEPs and the Virtual School Team</a:t>
            </a:r>
            <a:endParaRPr lang="en-GB" sz="1400" dirty="0">
              <a:latin typeface="Amasis MT Pro Black" panose="02040A04050005020304" pitchFamily="18" charset="0"/>
            </a:endParaRPr>
          </a:p>
        </p:txBody>
      </p:sp>
      <p:graphicFrame>
        <p:nvGraphicFramePr>
          <p:cNvPr id="8" name="Content Placeholder 7">
            <a:extLst>
              <a:ext uri="{FF2B5EF4-FFF2-40B4-BE49-F238E27FC236}">
                <a16:creationId xmlns:a16="http://schemas.microsoft.com/office/drawing/2014/main" id="{76FA2947-3894-4BD7-86DA-98F34310B518}"/>
              </a:ext>
            </a:extLst>
          </p:cNvPr>
          <p:cNvGraphicFramePr>
            <a:graphicFrameLocks noGrp="1"/>
          </p:cNvGraphicFramePr>
          <p:nvPr>
            <p:ph idx="1"/>
            <p:extLst>
              <p:ext uri="{D42A27DB-BD31-4B8C-83A1-F6EECF244321}">
                <p14:modId xmlns:p14="http://schemas.microsoft.com/office/powerpoint/2010/main" val="1703867225"/>
              </p:ext>
            </p:extLst>
          </p:nvPr>
        </p:nvGraphicFramePr>
        <p:xfrm>
          <a:off x="0" y="1100931"/>
          <a:ext cx="11817626" cy="5797209"/>
        </p:xfrm>
        <a:graphic>
          <a:graphicData uri="http://schemas.openxmlformats.org/drawingml/2006/table">
            <a:tbl>
              <a:tblPr firstRow="1" bandRow="1">
                <a:tableStyleId>{5C22544A-7EE6-4342-B048-85BDC9FD1C3A}</a:tableStyleId>
              </a:tblPr>
              <a:tblGrid>
                <a:gridCol w="4999383">
                  <a:extLst>
                    <a:ext uri="{9D8B030D-6E8A-4147-A177-3AD203B41FA5}">
                      <a16:colId xmlns:a16="http://schemas.microsoft.com/office/drawing/2014/main" val="842823803"/>
                    </a:ext>
                  </a:extLst>
                </a:gridCol>
                <a:gridCol w="1818860">
                  <a:extLst>
                    <a:ext uri="{9D8B030D-6E8A-4147-A177-3AD203B41FA5}">
                      <a16:colId xmlns:a16="http://schemas.microsoft.com/office/drawing/2014/main" val="238359930"/>
                    </a:ext>
                  </a:extLst>
                </a:gridCol>
                <a:gridCol w="1898374">
                  <a:extLst>
                    <a:ext uri="{9D8B030D-6E8A-4147-A177-3AD203B41FA5}">
                      <a16:colId xmlns:a16="http://schemas.microsoft.com/office/drawing/2014/main" val="472773886"/>
                    </a:ext>
                  </a:extLst>
                </a:gridCol>
                <a:gridCol w="3101009">
                  <a:extLst>
                    <a:ext uri="{9D8B030D-6E8A-4147-A177-3AD203B41FA5}">
                      <a16:colId xmlns:a16="http://schemas.microsoft.com/office/drawing/2014/main" val="1949362286"/>
                    </a:ext>
                  </a:extLst>
                </a:gridCol>
              </a:tblGrid>
              <a:tr h="958083">
                <a:tc>
                  <a:txBody>
                    <a:bodyPr/>
                    <a:lstStyle/>
                    <a:p>
                      <a:pPr>
                        <a:lnSpc>
                          <a:spcPct val="150000"/>
                        </a:lnSpc>
                      </a:pPr>
                      <a:r>
                        <a:rPr lang="en-US" sz="1500" dirty="0">
                          <a:effectLst/>
                        </a:rPr>
                        <a:t>Cohort</a:t>
                      </a:r>
                      <a:endParaRPr lang="en-GB" sz="15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1500" dirty="0">
                          <a:effectLst/>
                        </a:rPr>
                        <a:t>PEP meetings taken place</a:t>
                      </a:r>
                      <a:endParaRPr lang="en-GB" sz="15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gn="ctr">
                        <a:lnSpc>
                          <a:spcPct val="150000"/>
                        </a:lnSpc>
                      </a:pPr>
                      <a:r>
                        <a:rPr lang="en-US" sz="1300" dirty="0">
                          <a:effectLst/>
                        </a:rPr>
                        <a:t>PEP meetings attended by a member of the Virtual School</a:t>
                      </a:r>
                      <a:endParaRPr lang="en-GB" sz="13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1500">
                          <a:effectLst/>
                        </a:rPr>
                        <a:t>% PEP meetings attended by the Virtual School</a:t>
                      </a:r>
                      <a:endParaRPr lang="en-GB" sz="15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extLst>
                  <a:ext uri="{0D108BD9-81ED-4DB2-BD59-A6C34878D82A}">
                    <a16:rowId xmlns:a16="http://schemas.microsoft.com/office/drawing/2014/main" val="3362718818"/>
                  </a:ext>
                </a:extLst>
              </a:tr>
              <a:tr h="696077">
                <a:tc>
                  <a:txBody>
                    <a:bodyPr/>
                    <a:lstStyle/>
                    <a:p>
                      <a:pPr>
                        <a:lnSpc>
                          <a:spcPct val="150000"/>
                        </a:lnSpc>
                      </a:pPr>
                      <a:r>
                        <a:rPr lang="en-US" sz="2400" dirty="0">
                          <a:effectLst/>
                        </a:rPr>
                        <a:t>Early Years: Pre-School </a:t>
                      </a:r>
                      <a:r>
                        <a:rPr lang="en-US" sz="1400" dirty="0">
                          <a:effectLst/>
                        </a:rPr>
                        <a:t>(reception 2022)</a:t>
                      </a:r>
                      <a:endParaRPr lang="en-GB" sz="14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dirty="0">
                          <a:effectLst/>
                        </a:rPr>
                        <a:t>12</a:t>
                      </a:r>
                      <a:endParaRPr lang="en-GB" sz="24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a:effectLst/>
                        </a:rPr>
                        <a:t>12</a:t>
                      </a:r>
                      <a:endParaRPr lang="en-GB" sz="24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a:effectLst/>
                        </a:rPr>
                        <a:t>100%</a:t>
                      </a:r>
                      <a:endParaRPr lang="en-GB" sz="24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extLst>
                  <a:ext uri="{0D108BD9-81ED-4DB2-BD59-A6C34878D82A}">
                    <a16:rowId xmlns:a16="http://schemas.microsoft.com/office/drawing/2014/main" val="3597220270"/>
                  </a:ext>
                </a:extLst>
              </a:tr>
              <a:tr h="696077">
                <a:tc>
                  <a:txBody>
                    <a:bodyPr/>
                    <a:lstStyle/>
                    <a:p>
                      <a:pPr>
                        <a:lnSpc>
                          <a:spcPct val="150000"/>
                        </a:lnSpc>
                      </a:pPr>
                      <a:r>
                        <a:rPr lang="en-US" sz="2400" dirty="0">
                          <a:effectLst/>
                        </a:rPr>
                        <a:t>Primary: </a:t>
                      </a:r>
                      <a:r>
                        <a:rPr lang="en-US" sz="1400" dirty="0">
                          <a:effectLst/>
                        </a:rPr>
                        <a:t>Reception to Year 6</a:t>
                      </a:r>
                      <a:endParaRPr lang="en-GB" sz="14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a:effectLst/>
                        </a:rPr>
                        <a:t>154</a:t>
                      </a:r>
                      <a:endParaRPr lang="en-GB" sz="24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a:effectLst/>
                        </a:rPr>
                        <a:t>78</a:t>
                      </a:r>
                      <a:endParaRPr lang="en-GB" sz="24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a:effectLst/>
                        </a:rPr>
                        <a:t>51%</a:t>
                      </a:r>
                      <a:endParaRPr lang="en-GB" sz="24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extLst>
                  <a:ext uri="{0D108BD9-81ED-4DB2-BD59-A6C34878D82A}">
                    <a16:rowId xmlns:a16="http://schemas.microsoft.com/office/drawing/2014/main" val="2975431059"/>
                  </a:ext>
                </a:extLst>
              </a:tr>
              <a:tr h="696077">
                <a:tc>
                  <a:txBody>
                    <a:bodyPr/>
                    <a:lstStyle/>
                    <a:p>
                      <a:pPr>
                        <a:lnSpc>
                          <a:spcPct val="150000"/>
                        </a:lnSpc>
                      </a:pPr>
                      <a:r>
                        <a:rPr lang="en-US" sz="2400" dirty="0">
                          <a:effectLst/>
                        </a:rPr>
                        <a:t>Secondary: </a:t>
                      </a:r>
                      <a:r>
                        <a:rPr lang="en-US" sz="1400" dirty="0">
                          <a:effectLst/>
                        </a:rPr>
                        <a:t>Year 7 to Year 11</a:t>
                      </a:r>
                      <a:endParaRPr lang="en-GB" sz="14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a:effectLst/>
                        </a:rPr>
                        <a:t>217</a:t>
                      </a:r>
                      <a:endParaRPr lang="en-GB" sz="24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a:effectLst/>
                        </a:rPr>
                        <a:t>128</a:t>
                      </a:r>
                      <a:endParaRPr lang="en-GB" sz="24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a:effectLst/>
                        </a:rPr>
                        <a:t>59%</a:t>
                      </a:r>
                      <a:endParaRPr lang="en-GB" sz="24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extLst>
                  <a:ext uri="{0D108BD9-81ED-4DB2-BD59-A6C34878D82A}">
                    <a16:rowId xmlns:a16="http://schemas.microsoft.com/office/drawing/2014/main" val="2305218500"/>
                  </a:ext>
                </a:extLst>
              </a:tr>
              <a:tr h="696077">
                <a:tc>
                  <a:txBody>
                    <a:bodyPr/>
                    <a:lstStyle/>
                    <a:p>
                      <a:pPr>
                        <a:lnSpc>
                          <a:spcPct val="150000"/>
                        </a:lnSpc>
                      </a:pPr>
                      <a:r>
                        <a:rPr lang="en-US" sz="2400" dirty="0">
                          <a:effectLst/>
                        </a:rPr>
                        <a:t>Post 16:</a:t>
                      </a:r>
                      <a:r>
                        <a:rPr lang="en-GB" sz="2400" dirty="0">
                          <a:effectLst/>
                        </a:rPr>
                        <a:t> </a:t>
                      </a:r>
                      <a:r>
                        <a:rPr lang="en-US" sz="1400" dirty="0">
                          <a:effectLst/>
                        </a:rPr>
                        <a:t>Year 12 and 13</a:t>
                      </a:r>
                      <a:endParaRPr lang="en-GB" sz="14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a:effectLst/>
                        </a:rPr>
                        <a:t>61</a:t>
                      </a:r>
                      <a:endParaRPr lang="en-GB" sz="24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a:effectLst/>
                        </a:rPr>
                        <a:t>38</a:t>
                      </a:r>
                      <a:endParaRPr lang="en-GB" sz="24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dirty="0">
                          <a:effectLst/>
                        </a:rPr>
                        <a:t>62%</a:t>
                      </a:r>
                      <a:endParaRPr lang="en-GB" sz="24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extLst>
                  <a:ext uri="{0D108BD9-81ED-4DB2-BD59-A6C34878D82A}">
                    <a16:rowId xmlns:a16="http://schemas.microsoft.com/office/drawing/2014/main" val="2804909382"/>
                  </a:ext>
                </a:extLst>
              </a:tr>
              <a:tr h="563927">
                <a:tc>
                  <a:txBody>
                    <a:bodyPr/>
                    <a:lstStyle/>
                    <a:p>
                      <a:pPr>
                        <a:lnSpc>
                          <a:spcPct val="150000"/>
                        </a:lnSpc>
                      </a:pPr>
                      <a:r>
                        <a:rPr lang="en-US" sz="2400">
                          <a:effectLst/>
                        </a:rPr>
                        <a:t>TOTAL</a:t>
                      </a:r>
                      <a:endParaRPr lang="en-GB" sz="24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a:effectLst/>
                        </a:rPr>
                        <a:t>444</a:t>
                      </a:r>
                      <a:endParaRPr lang="en-GB" sz="24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a:effectLst/>
                        </a:rPr>
                        <a:t>256</a:t>
                      </a:r>
                      <a:endParaRPr lang="en-GB" sz="24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a:effectLst/>
                        </a:rPr>
                        <a:t>58%</a:t>
                      </a:r>
                      <a:endParaRPr lang="en-GB" sz="24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extLst>
                  <a:ext uri="{0D108BD9-81ED-4DB2-BD59-A6C34878D82A}">
                    <a16:rowId xmlns:a16="http://schemas.microsoft.com/office/drawing/2014/main" val="934210076"/>
                  </a:ext>
                </a:extLst>
              </a:tr>
              <a:tr h="1450752">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sz="2400" dirty="0">
                          <a:effectLst/>
                        </a:rPr>
                        <a:t>SEND </a:t>
                      </a:r>
                      <a:r>
                        <a:rPr lang="en-US" sz="1400" dirty="0">
                          <a:effectLst/>
                        </a:rPr>
                        <a:t>Reception-Year 13 *124 </a:t>
                      </a:r>
                      <a:r>
                        <a:rPr lang="en-US" sz="1600" dirty="0">
                          <a:effectLst/>
                        </a:rPr>
                        <a:t>CLA with EHCPs; 37 CLA with SEN Support</a:t>
                      </a:r>
                      <a:endParaRPr lang="en-GB" sz="16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p>
                      <a:pPr>
                        <a:lnSpc>
                          <a:spcPct val="150000"/>
                        </a:lnSpc>
                      </a:pPr>
                      <a:endParaRPr lang="en-GB" sz="24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dirty="0">
                          <a:effectLst/>
                        </a:rPr>
                        <a:t>161*</a:t>
                      </a:r>
                      <a:endParaRPr lang="en-GB" sz="2400" dirty="0">
                        <a:effectLst/>
                      </a:endParaRPr>
                    </a:p>
                  </a:txBody>
                  <a:tcPr marL="85893" marR="85893" marT="42947" marB="42947"/>
                </a:tc>
                <a:tc>
                  <a:txBody>
                    <a:bodyPr/>
                    <a:lstStyle/>
                    <a:p>
                      <a:pPr>
                        <a:lnSpc>
                          <a:spcPct val="150000"/>
                        </a:lnSpc>
                      </a:pPr>
                      <a:r>
                        <a:rPr lang="en-US" sz="2400">
                          <a:effectLst/>
                        </a:rPr>
                        <a:t>87</a:t>
                      </a:r>
                      <a:endParaRPr lang="en-GB" sz="24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tc>
                  <a:txBody>
                    <a:bodyPr/>
                    <a:lstStyle/>
                    <a:p>
                      <a:pPr>
                        <a:lnSpc>
                          <a:spcPct val="150000"/>
                        </a:lnSpc>
                      </a:pPr>
                      <a:r>
                        <a:rPr lang="en-US" sz="2400" dirty="0">
                          <a:effectLst/>
                        </a:rPr>
                        <a:t>54%</a:t>
                      </a:r>
                      <a:endParaRPr lang="en-GB" sz="24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txBody>
                  <a:tcPr marL="85893" marR="85893" marT="42947" marB="42947"/>
                </a:tc>
                <a:extLst>
                  <a:ext uri="{0D108BD9-81ED-4DB2-BD59-A6C34878D82A}">
                    <a16:rowId xmlns:a16="http://schemas.microsoft.com/office/drawing/2014/main" val="2944487261"/>
                  </a:ext>
                </a:extLst>
              </a:tr>
            </a:tbl>
          </a:graphicData>
        </a:graphic>
      </p:graphicFrame>
    </p:spTree>
    <p:extLst>
      <p:ext uri="{BB962C8B-B14F-4D97-AF65-F5344CB8AC3E}">
        <p14:creationId xmlns:p14="http://schemas.microsoft.com/office/powerpoint/2010/main" val="2483675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AFB80-1C56-4882-ADCC-42755805C784}"/>
              </a:ext>
            </a:extLst>
          </p:cNvPr>
          <p:cNvSpPr>
            <a:spLocks noGrp="1"/>
          </p:cNvSpPr>
          <p:nvPr>
            <p:ph type="title"/>
          </p:nvPr>
        </p:nvSpPr>
        <p:spPr/>
        <p:txBody>
          <a:bodyPr>
            <a:normAutofit/>
          </a:bodyPr>
          <a:lstStyle/>
          <a:p>
            <a:r>
              <a:rPr lang="en-GB" dirty="0">
                <a:latin typeface="Amasis MT Pro Black" panose="02040A04050005020304" pitchFamily="18" charset="0"/>
              </a:rPr>
              <a:t>Electronic PEP update</a:t>
            </a:r>
            <a:endParaRPr lang="en-GB" sz="2200" dirty="0">
              <a:latin typeface="Amasis MT Pro Black" panose="02040A04050005020304" pitchFamily="18" charset="0"/>
            </a:endParaRPr>
          </a:p>
        </p:txBody>
      </p:sp>
      <p:sp>
        <p:nvSpPr>
          <p:cNvPr id="3" name="Content Placeholder 2">
            <a:extLst>
              <a:ext uri="{FF2B5EF4-FFF2-40B4-BE49-F238E27FC236}">
                <a16:creationId xmlns:a16="http://schemas.microsoft.com/office/drawing/2014/main" id="{811074FF-54AE-4341-AED4-3A1BC8DC3398}"/>
              </a:ext>
            </a:extLst>
          </p:cNvPr>
          <p:cNvSpPr>
            <a:spLocks noGrp="1"/>
          </p:cNvSpPr>
          <p:nvPr>
            <p:ph idx="1"/>
          </p:nvPr>
        </p:nvSpPr>
        <p:spPr/>
        <p:txBody>
          <a:bodyPr>
            <a:normAutofit/>
          </a:bodyPr>
          <a:lstStyle/>
          <a:p>
            <a:pPr marL="0" indent="0" algn="ctr">
              <a:buNone/>
            </a:pPr>
            <a:r>
              <a:rPr lang="en-US" sz="1800" dirty="0">
                <a:solidFill>
                  <a:srgbClr val="262140"/>
                </a:solidFill>
                <a:effectLst/>
                <a:latin typeface="Microsoft Sans Serif" panose="020B0604020202020204" pitchFamily="34" charset="0"/>
                <a:ea typeface="Microsoft Sans Serif" panose="020B0604020202020204" pitchFamily="34" charset="0"/>
                <a:cs typeface="Microsoft Sans Serif" panose="020B0604020202020204" pitchFamily="34" charset="0"/>
              </a:rPr>
              <a:t>Throughout the Autumn Term a total number of 459 Bolton looked after children and young people  required a PEP meeting from early years all the way to post-16 education. We are aware that at least 450 PEP meetings took place during the term however the statistics below reflect the number of PEP meetings completed and their PEP document uploaded onto LCS using the word document or delegation portal.</a:t>
            </a:r>
          </a:p>
          <a:p>
            <a:pPr marL="0" indent="0" algn="ctr">
              <a:buNone/>
            </a:pPr>
            <a:r>
              <a:rPr lang="en-US" sz="1800" u="sng" dirty="0">
                <a:solidFill>
                  <a:srgbClr val="262140"/>
                </a:solidFill>
                <a:latin typeface="Microsoft Sans Serif" panose="020B0604020202020204" pitchFamily="34" charset="0"/>
                <a:ea typeface="Microsoft Sans Serif" panose="020B0604020202020204" pitchFamily="34" charset="0"/>
                <a:cs typeface="Microsoft Sans Serif" panose="020B0604020202020204" pitchFamily="34" charset="0"/>
              </a:rPr>
              <a:t>Summer term 2020: 80% within 6 months</a:t>
            </a:r>
            <a:endParaRPr lang="en-US" sz="1800" u="sng" dirty="0">
              <a:solidFill>
                <a:srgbClr val="262140"/>
              </a:solidFill>
              <a:effectLst/>
              <a:latin typeface="Microsoft Sans Serif" panose="020B0604020202020204" pitchFamily="34" charset="0"/>
              <a:ea typeface="Microsoft Sans Serif" panose="020B0604020202020204" pitchFamily="34" charset="0"/>
              <a:cs typeface="Microsoft Sans Serif" panose="020B0604020202020204" pitchFamily="34" charset="0"/>
            </a:endParaRPr>
          </a:p>
          <a:p>
            <a:pPr marL="0" indent="0">
              <a:buNone/>
            </a:pPr>
            <a:r>
              <a:rPr lang="en-US" sz="2500" b="1" dirty="0">
                <a:solidFill>
                  <a:srgbClr val="262140"/>
                </a:solidFill>
                <a:latin typeface="Microsoft Sans Serif" panose="020B0604020202020204" pitchFamily="34" charset="0"/>
                <a:ea typeface="Microsoft Sans Serif" panose="020B0604020202020204" pitchFamily="34" charset="0"/>
                <a:cs typeface="Microsoft Sans Serif" panose="020B0604020202020204" pitchFamily="34" charset="0"/>
              </a:rPr>
              <a:t>Overall completion: 93%</a:t>
            </a:r>
          </a:p>
          <a:p>
            <a:pPr marL="0" indent="0">
              <a:buNone/>
            </a:pPr>
            <a:r>
              <a:rPr lang="en-US" sz="2500" b="1" dirty="0">
                <a:solidFill>
                  <a:srgbClr val="262140"/>
                </a:solidFill>
                <a:latin typeface="Microsoft Sans Serif" panose="020B0604020202020204" pitchFamily="34" charset="0"/>
                <a:ea typeface="Microsoft Sans Serif" panose="020B0604020202020204" pitchFamily="34" charset="0"/>
                <a:cs typeface="Microsoft Sans Serif" panose="020B0604020202020204" pitchFamily="34" charset="0"/>
              </a:rPr>
              <a:t>Early Years: 100%</a:t>
            </a:r>
          </a:p>
          <a:p>
            <a:pPr marL="0" indent="0">
              <a:buNone/>
            </a:pPr>
            <a:r>
              <a:rPr lang="en-US" sz="2500" b="1" dirty="0">
                <a:solidFill>
                  <a:srgbClr val="262140"/>
                </a:solidFill>
                <a:latin typeface="Microsoft Sans Serif" panose="020B0604020202020204" pitchFamily="34" charset="0"/>
                <a:ea typeface="Microsoft Sans Serif" panose="020B0604020202020204" pitchFamily="34" charset="0"/>
                <a:cs typeface="Microsoft Sans Serif" panose="020B0604020202020204" pitchFamily="34" charset="0"/>
              </a:rPr>
              <a:t>Primary: 91%</a:t>
            </a:r>
          </a:p>
          <a:p>
            <a:pPr marL="0" indent="0">
              <a:buNone/>
            </a:pPr>
            <a:r>
              <a:rPr lang="en-US" sz="2500" b="1" dirty="0">
                <a:solidFill>
                  <a:srgbClr val="262140"/>
                </a:solidFill>
                <a:latin typeface="Microsoft Sans Serif" panose="020B0604020202020204" pitchFamily="34" charset="0"/>
                <a:ea typeface="Microsoft Sans Serif" panose="020B0604020202020204" pitchFamily="34" charset="0"/>
                <a:cs typeface="Microsoft Sans Serif" panose="020B0604020202020204" pitchFamily="34" charset="0"/>
              </a:rPr>
              <a:t>Secondary: 94%</a:t>
            </a:r>
          </a:p>
          <a:p>
            <a:pPr marL="0" indent="0">
              <a:buNone/>
            </a:pPr>
            <a:r>
              <a:rPr lang="en-US" sz="2500" b="1" dirty="0">
                <a:solidFill>
                  <a:srgbClr val="262140"/>
                </a:solidFill>
                <a:latin typeface="Microsoft Sans Serif" panose="020B0604020202020204" pitchFamily="34" charset="0"/>
                <a:ea typeface="Microsoft Sans Serif" panose="020B0604020202020204" pitchFamily="34" charset="0"/>
                <a:cs typeface="Microsoft Sans Serif" panose="020B0604020202020204" pitchFamily="34" charset="0"/>
              </a:rPr>
              <a:t>Post-16: 86%</a:t>
            </a:r>
          </a:p>
          <a:p>
            <a:pPr marL="0" indent="0" algn="ctr">
              <a:buNone/>
            </a:pPr>
            <a:endParaRPr lang="en-GB" sz="18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p>
            <a:pPr marL="0" lvl="0" indent="0">
              <a:buNone/>
            </a:pPr>
            <a:endParaRPr lang="en-GB" sz="3200" dirty="0"/>
          </a:p>
        </p:txBody>
      </p:sp>
    </p:spTree>
    <p:extLst>
      <p:ext uri="{BB962C8B-B14F-4D97-AF65-F5344CB8AC3E}">
        <p14:creationId xmlns:p14="http://schemas.microsoft.com/office/powerpoint/2010/main" val="4088783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86A8D-6637-47D9-86F7-3E8E343CFDEA}"/>
              </a:ext>
            </a:extLst>
          </p:cNvPr>
          <p:cNvSpPr>
            <a:spLocks noGrp="1"/>
          </p:cNvSpPr>
          <p:nvPr>
            <p:ph type="title"/>
          </p:nvPr>
        </p:nvSpPr>
        <p:spPr/>
        <p:txBody>
          <a:bodyPr/>
          <a:lstStyle/>
          <a:p>
            <a:pPr algn="ctr"/>
            <a:r>
              <a:rPr lang="en-GB" dirty="0">
                <a:latin typeface="Amasis MT Pro Black" panose="02040A04050005020304" pitchFamily="18" charset="0"/>
              </a:rPr>
              <a:t>The Delegation Portal – Liquid Logic</a:t>
            </a:r>
          </a:p>
        </p:txBody>
      </p:sp>
      <p:sp>
        <p:nvSpPr>
          <p:cNvPr id="3" name="Content Placeholder 2">
            <a:extLst>
              <a:ext uri="{FF2B5EF4-FFF2-40B4-BE49-F238E27FC236}">
                <a16:creationId xmlns:a16="http://schemas.microsoft.com/office/drawing/2014/main" id="{204BC628-F533-45A5-AE23-28966C967699}"/>
              </a:ext>
            </a:extLst>
          </p:cNvPr>
          <p:cNvSpPr>
            <a:spLocks noGrp="1"/>
          </p:cNvSpPr>
          <p:nvPr>
            <p:ph idx="1"/>
          </p:nvPr>
        </p:nvSpPr>
        <p:spPr>
          <a:xfrm>
            <a:off x="327804" y="1825625"/>
            <a:ext cx="11025996" cy="4927600"/>
          </a:xfrm>
        </p:spPr>
        <p:txBody>
          <a:bodyPr>
            <a:normAutofit fontScale="92500" lnSpcReduction="10000"/>
          </a:bodyPr>
          <a:lstStyle/>
          <a:p>
            <a:r>
              <a:rPr lang="en-GB" dirty="0"/>
              <a:t>Virtual School has set up DTs and additional staff to be able to complete the PEP electronically.</a:t>
            </a:r>
          </a:p>
          <a:p>
            <a:r>
              <a:rPr lang="en-GB" dirty="0"/>
              <a:t>Staff register and login to the portal</a:t>
            </a:r>
          </a:p>
          <a:p>
            <a:pPr marL="0" indent="0">
              <a:buNone/>
            </a:pPr>
            <a:r>
              <a:rPr lang="en-GB" dirty="0">
                <a:hlinkClick r:id="rId2"/>
              </a:rPr>
              <a:t>Secure login - step 1 (bolton.gov.uk)</a:t>
            </a:r>
            <a:endParaRPr lang="en-GB" dirty="0">
              <a:hlinkClick r:id="rId3"/>
            </a:endParaRPr>
          </a:p>
          <a:p>
            <a:r>
              <a:rPr lang="en-GB" dirty="0"/>
              <a:t>Virtual School Team delegates sections of the PEP to the appropriate member of staff to complete and submit</a:t>
            </a:r>
            <a:endParaRPr lang="en-GB" dirty="0">
              <a:hlinkClick r:id="rId3"/>
            </a:endParaRPr>
          </a:p>
          <a:p>
            <a:pPr marL="0" indent="0">
              <a:buNone/>
            </a:pPr>
            <a:r>
              <a:rPr lang="en-GB" dirty="0"/>
              <a:t>Find help and guidance on our virtual school website under “PEP Advice and Guidance” and “PEP documents” at the link below on our logo below:</a:t>
            </a:r>
          </a:p>
          <a:p>
            <a:pPr marL="0" indent="0">
              <a:buNone/>
            </a:pPr>
            <a:endParaRPr lang="en-GB" dirty="0">
              <a:hlinkClick r:id="rId3"/>
            </a:endParaRPr>
          </a:p>
          <a:p>
            <a:pPr marL="0" indent="0">
              <a:buNone/>
            </a:pPr>
            <a:endParaRPr lang="en-GB" dirty="0">
              <a:hlinkClick r:id="rId3"/>
            </a:endParaRPr>
          </a:p>
          <a:p>
            <a:pPr marL="0" indent="0">
              <a:buNone/>
            </a:pPr>
            <a:r>
              <a:rPr lang="en-GB" dirty="0"/>
              <a:t>Or contact the Virtual School Team on their personal email address or at </a:t>
            </a:r>
            <a:r>
              <a:rPr lang="en-GB" dirty="0">
                <a:hlinkClick r:id="rId4"/>
              </a:rPr>
              <a:t>Virtual.School@bolton.gov.uk</a:t>
            </a:r>
            <a:endParaRPr lang="en-GB" dirty="0"/>
          </a:p>
          <a:p>
            <a:pPr marL="0" indent="0">
              <a:buNone/>
            </a:pPr>
            <a:endParaRPr lang="en-GB" dirty="0">
              <a:hlinkClick r:id="rId3"/>
            </a:endParaRPr>
          </a:p>
        </p:txBody>
      </p:sp>
      <p:pic>
        <p:nvPicPr>
          <p:cNvPr id="4" name="Picture 3" descr="Logo&#10;&#10;Description automatically generated">
            <a:hlinkClick r:id="rId5"/>
            <a:extLst>
              <a:ext uri="{FF2B5EF4-FFF2-40B4-BE49-F238E27FC236}">
                <a16:creationId xmlns:a16="http://schemas.microsoft.com/office/drawing/2014/main" id="{9E7C54E5-1CC3-4023-8A0E-CD4EEA42CE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1024" y="4983908"/>
            <a:ext cx="695683" cy="695683"/>
          </a:xfrm>
          <a:prstGeom prst="rect">
            <a:avLst/>
          </a:prstGeom>
          <a:noFill/>
        </p:spPr>
      </p:pic>
    </p:spTree>
    <p:extLst>
      <p:ext uri="{BB962C8B-B14F-4D97-AF65-F5344CB8AC3E}">
        <p14:creationId xmlns:p14="http://schemas.microsoft.com/office/powerpoint/2010/main" val="7253855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C31F6-51DD-4DE6-9029-9DB530F1405A}"/>
              </a:ext>
            </a:extLst>
          </p:cNvPr>
          <p:cNvSpPr>
            <a:spLocks noGrp="1"/>
          </p:cNvSpPr>
          <p:nvPr>
            <p:ph type="title"/>
          </p:nvPr>
        </p:nvSpPr>
        <p:spPr/>
        <p:txBody>
          <a:bodyPr/>
          <a:lstStyle/>
          <a:p>
            <a:pPr algn="ctr"/>
            <a:r>
              <a:rPr lang="en-GB" dirty="0">
                <a:latin typeface="Amasis MT Pro Black" panose="02040A04050005020304" pitchFamily="18" charset="0"/>
              </a:rPr>
              <a:t>Quality Assurance – PEPs </a:t>
            </a:r>
          </a:p>
        </p:txBody>
      </p:sp>
      <p:sp>
        <p:nvSpPr>
          <p:cNvPr id="3" name="Content Placeholder 2">
            <a:extLst>
              <a:ext uri="{FF2B5EF4-FFF2-40B4-BE49-F238E27FC236}">
                <a16:creationId xmlns:a16="http://schemas.microsoft.com/office/drawing/2014/main" id="{53C37380-B994-4B5E-AB28-AAE14D70EB52}"/>
              </a:ext>
            </a:extLst>
          </p:cNvPr>
          <p:cNvSpPr>
            <a:spLocks noGrp="1"/>
          </p:cNvSpPr>
          <p:nvPr>
            <p:ph idx="1"/>
          </p:nvPr>
        </p:nvSpPr>
        <p:spPr/>
        <p:txBody>
          <a:bodyPr/>
          <a:lstStyle/>
          <a:p>
            <a:r>
              <a:rPr lang="en-GB" dirty="0"/>
              <a:t>The quality assurance process was discussed with Designated Teachers at the Autumn Term DT Forum. It was agreed to use a RAG rated system and to not use Ofsted narrative, this is still in-line with and follows DfE guidance. </a:t>
            </a:r>
          </a:p>
          <a:p>
            <a:r>
              <a:rPr lang="en-GB" dirty="0"/>
              <a:t>We agreed to dip sample and offer informal feedback on PEPs within the Spring and Summer term and to start formal QA feedback in September 2022. </a:t>
            </a:r>
          </a:p>
          <a:p>
            <a:r>
              <a:rPr lang="en-GB" dirty="0"/>
              <a:t>QA policy and matrix has been emailed to Headteachers and Designated Teachers for feedback.</a:t>
            </a:r>
          </a:p>
        </p:txBody>
      </p:sp>
    </p:spTree>
    <p:extLst>
      <p:ext uri="{BB962C8B-B14F-4D97-AF65-F5344CB8AC3E}">
        <p14:creationId xmlns:p14="http://schemas.microsoft.com/office/powerpoint/2010/main" val="947954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35445-46BE-4339-867D-56D7FDBB1C86}"/>
              </a:ext>
            </a:extLst>
          </p:cNvPr>
          <p:cNvSpPr>
            <a:spLocks noGrp="1"/>
          </p:cNvSpPr>
          <p:nvPr>
            <p:ph type="title"/>
          </p:nvPr>
        </p:nvSpPr>
        <p:spPr/>
        <p:txBody>
          <a:bodyPr/>
          <a:lstStyle/>
          <a:p>
            <a:r>
              <a:rPr lang="en-GB" dirty="0">
                <a:latin typeface="Amasis MT Pro Black" panose="02040A04050005020304" pitchFamily="18" charset="0"/>
              </a:rPr>
              <a:t>Questions or Feedback??</a:t>
            </a:r>
          </a:p>
        </p:txBody>
      </p:sp>
      <p:sp>
        <p:nvSpPr>
          <p:cNvPr id="3" name="Content Placeholder 2">
            <a:extLst>
              <a:ext uri="{FF2B5EF4-FFF2-40B4-BE49-F238E27FC236}">
                <a16:creationId xmlns:a16="http://schemas.microsoft.com/office/drawing/2014/main" id="{2503DEB5-832E-4F99-8B03-2D5E78378AB1}"/>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569999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Diagram 19">
            <a:extLst>
              <a:ext uri="{FF2B5EF4-FFF2-40B4-BE49-F238E27FC236}">
                <a16:creationId xmlns:a16="http://schemas.microsoft.com/office/drawing/2014/main" id="{2DE13A7E-4503-4428-9C1D-83C8BFDF7C2E}"/>
              </a:ext>
            </a:extLst>
          </p:cNvPr>
          <p:cNvGraphicFramePr/>
          <p:nvPr>
            <p:extLst>
              <p:ext uri="{D42A27DB-BD31-4B8C-83A1-F6EECF244321}">
                <p14:modId xmlns:p14="http://schemas.microsoft.com/office/powerpoint/2010/main" val="2244379407"/>
              </p:ext>
            </p:extLst>
          </p:nvPr>
        </p:nvGraphicFramePr>
        <p:xfrm>
          <a:off x="485900" y="676276"/>
          <a:ext cx="11706100" cy="64443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D99A04C5-6FDA-4548-B508-6CDC6F11B45C}"/>
              </a:ext>
            </a:extLst>
          </p:cNvPr>
          <p:cNvSpPr/>
          <p:nvPr/>
        </p:nvSpPr>
        <p:spPr>
          <a:xfrm>
            <a:off x="3232298" y="4827181"/>
            <a:ext cx="8314660" cy="16055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All new members of staff, including the Head and Deputy Head have QTS and experience of working in schools, some in Local authorities,  to ensure effective challenge and support to schools and expertise in supporting our children.</a:t>
            </a:r>
          </a:p>
        </p:txBody>
      </p:sp>
      <p:sp>
        <p:nvSpPr>
          <p:cNvPr id="5" name="Title 4">
            <a:extLst>
              <a:ext uri="{FF2B5EF4-FFF2-40B4-BE49-F238E27FC236}">
                <a16:creationId xmlns:a16="http://schemas.microsoft.com/office/drawing/2014/main" id="{A4E96060-E325-4697-B6D7-BA2DEBD85920}"/>
              </a:ext>
            </a:extLst>
          </p:cNvPr>
          <p:cNvSpPr>
            <a:spLocks noGrp="1"/>
          </p:cNvSpPr>
          <p:nvPr>
            <p:ph type="title"/>
          </p:nvPr>
        </p:nvSpPr>
        <p:spPr>
          <a:xfrm>
            <a:off x="2564936" y="0"/>
            <a:ext cx="8800381" cy="1325563"/>
          </a:xfrm>
        </p:spPr>
        <p:txBody>
          <a:bodyPr/>
          <a:lstStyle/>
          <a:p>
            <a:pPr algn="ctr"/>
            <a:r>
              <a:rPr lang="en-GB" sz="4400" dirty="0">
                <a:latin typeface="Amasis MT Pro Black" panose="02040A04050005020304" pitchFamily="18" charset="0"/>
              </a:rPr>
              <a:t>Meet the team!</a:t>
            </a:r>
            <a:endParaRPr lang="en-GB" dirty="0"/>
          </a:p>
        </p:txBody>
      </p:sp>
    </p:spTree>
    <p:extLst>
      <p:ext uri="{BB962C8B-B14F-4D97-AF65-F5344CB8AC3E}">
        <p14:creationId xmlns:p14="http://schemas.microsoft.com/office/powerpoint/2010/main" val="1500772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0" grpId="0">
        <p:bldAsOne/>
      </p:bldGraphic>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E3CEB-E9F8-4522-BB87-647E9F6FB85C}"/>
              </a:ext>
            </a:extLst>
          </p:cNvPr>
          <p:cNvSpPr>
            <a:spLocks noGrp="1"/>
          </p:cNvSpPr>
          <p:nvPr>
            <p:ph type="title"/>
          </p:nvPr>
        </p:nvSpPr>
        <p:spPr/>
        <p:txBody>
          <a:bodyPr>
            <a:normAutofit fontScale="90000"/>
          </a:bodyPr>
          <a:lstStyle/>
          <a:p>
            <a:r>
              <a:rPr lang="en-GB" sz="4400" b="1" dirty="0">
                <a:solidFill>
                  <a:srgbClr val="00B0F0"/>
                </a:solidFill>
              </a:rPr>
              <a:t>Deputy Head – Catherine Hobday </a:t>
            </a:r>
            <a:br>
              <a:rPr lang="en-GB" sz="4400" b="1" dirty="0">
                <a:solidFill>
                  <a:srgbClr val="00B0F0"/>
                </a:solidFill>
              </a:rPr>
            </a:br>
            <a:endParaRPr lang="en-GB" dirty="0">
              <a:solidFill>
                <a:srgbClr val="00B0F0"/>
              </a:solidFill>
            </a:endParaRPr>
          </a:p>
        </p:txBody>
      </p:sp>
      <p:sp>
        <p:nvSpPr>
          <p:cNvPr id="8" name="TextBox 7">
            <a:extLst>
              <a:ext uri="{FF2B5EF4-FFF2-40B4-BE49-F238E27FC236}">
                <a16:creationId xmlns:a16="http://schemas.microsoft.com/office/drawing/2014/main" id="{A48A7BA6-8D82-43F8-927A-A8F645C07881}"/>
              </a:ext>
            </a:extLst>
          </p:cNvPr>
          <p:cNvSpPr txBox="1"/>
          <p:nvPr/>
        </p:nvSpPr>
        <p:spPr>
          <a:xfrm>
            <a:off x="204186" y="1690688"/>
            <a:ext cx="8094771" cy="2985433"/>
          </a:xfrm>
          <a:prstGeom prst="rect">
            <a:avLst/>
          </a:prstGeom>
          <a:noFill/>
        </p:spPr>
        <p:txBody>
          <a:bodyPr wrap="square">
            <a:spAutoFit/>
          </a:bodyPr>
          <a:lstStyle/>
          <a:p>
            <a:pPr algn="ctr"/>
            <a:r>
              <a:rPr lang="en-GB" sz="1700" i="1" dirty="0">
                <a:effectLst/>
                <a:latin typeface="Calibri" panose="020F0502020204030204" pitchFamily="34" charset="0"/>
                <a:ea typeface="Times New Roman" panose="02020603050405020304" pitchFamily="18" charset="0"/>
              </a:rPr>
              <a:t>I am a qualified Secondary teacher with 10 years teaching and middle leadership experience in a Tameside school. My specialism was Science with additional pastoral leadership roles as a year group progress manager, transition lead and head of Key Stage 3. I left mainstream education in 2014 and took on a management role within a Private Early Years setting, before joining Oldham Council, first supporting the Deputy Chief Executive and then progressing to Senior SEND Officer focussing on the borough’s improvement journey towards the best outcomes for children and young people with SEND and EHCPs. As a result I have worked very closely with schools, SENDCOs, health colleagues and also with the Oldham Virtual School to ensure CLA with SEND receive the highest quality education and best possible outcomes. </a:t>
            </a:r>
            <a:endParaRPr lang="en-GB" sz="1700" i="1" dirty="0">
              <a:effectLst/>
              <a:latin typeface="Calibri" panose="020F0502020204030204" pitchFamily="34" charset="0"/>
              <a:ea typeface="Calibri" panose="020F0502020204030204" pitchFamily="34" charset="0"/>
            </a:endParaRPr>
          </a:p>
          <a:p>
            <a:endParaRPr lang="en-GB" dirty="0"/>
          </a:p>
        </p:txBody>
      </p:sp>
      <p:sp>
        <p:nvSpPr>
          <p:cNvPr id="11" name="TextBox 10">
            <a:extLst>
              <a:ext uri="{FF2B5EF4-FFF2-40B4-BE49-F238E27FC236}">
                <a16:creationId xmlns:a16="http://schemas.microsoft.com/office/drawing/2014/main" id="{65D2D53E-B36F-4EBA-9003-6021B5360DA4}"/>
              </a:ext>
            </a:extLst>
          </p:cNvPr>
          <p:cNvSpPr txBox="1"/>
          <p:nvPr/>
        </p:nvSpPr>
        <p:spPr>
          <a:xfrm>
            <a:off x="126506" y="4611737"/>
            <a:ext cx="11485485" cy="1754326"/>
          </a:xfrm>
          <a:prstGeom prst="rect">
            <a:avLst/>
          </a:prstGeom>
          <a:noFill/>
        </p:spPr>
        <p:txBody>
          <a:bodyPr wrap="square">
            <a:spAutoFit/>
          </a:bodyPr>
          <a:lstStyle/>
          <a:p>
            <a:pPr marL="342900" marR="0" lvl="0" indent="-342900" defTabSz="914400" rtl="0" fontAlgn="auto" hangingPunct="1">
              <a:spcBef>
                <a:spcPts val="0"/>
              </a:spcBef>
              <a:spcAft>
                <a:spcPts val="0"/>
              </a:spcAft>
              <a:buSzPct val="100000"/>
              <a:buFont typeface="Symbol" pitchFamily="18"/>
              <a:buChar char=""/>
              <a:tabLst/>
              <a:defRPr sz="1800" b="0" i="0" u="none" strike="noStrike" kern="0" cap="none" spc="0" baseline="0">
                <a:solidFill>
                  <a:srgbClr val="000000"/>
                </a:solidFill>
                <a:uFillTx/>
              </a:defRPr>
            </a:pPr>
            <a:r>
              <a:rPr lang="en-US" b="1" i="0" u="none" strike="noStrike" kern="1200" cap="none" spc="0" baseline="0" dirty="0">
                <a:uFillTx/>
              </a:rPr>
              <a:t>To support the Virtual School Head in the overall management and leadership of the Virtual School and delivering a range of services to promote the education of Looked and Previously Looked After Children.</a:t>
            </a:r>
            <a:endParaRPr lang="en-GB" b="1" i="0" u="none" strike="noStrike" kern="1200" cap="none" spc="0" baseline="0" dirty="0">
              <a:uFillTx/>
            </a:endParaRPr>
          </a:p>
          <a:p>
            <a:pPr marL="342900" marR="0" lvl="0" indent="-342900" defTabSz="914400" rtl="0" fontAlgn="auto" hangingPunct="1">
              <a:spcBef>
                <a:spcPts val="0"/>
              </a:spcBef>
              <a:spcAft>
                <a:spcPts val="0"/>
              </a:spcAft>
              <a:buSzPct val="100000"/>
              <a:buFont typeface="Symbol" pitchFamily="18"/>
              <a:buChar char=""/>
              <a:tabLst/>
              <a:defRPr sz="1800" b="0" i="0" u="none" strike="noStrike" kern="0" cap="none" spc="0" baseline="0">
                <a:solidFill>
                  <a:srgbClr val="000000"/>
                </a:solidFill>
                <a:uFillTx/>
              </a:defRPr>
            </a:pPr>
            <a:r>
              <a:rPr lang="en-US" b="1" i="0" u="none" strike="noStrike" kern="1200" cap="none" spc="0" baseline="0" dirty="0">
                <a:uFillTx/>
              </a:rPr>
              <a:t>To be responsible for day-to-day leadership and management of PEP Caseworkers and Post-16 Advisor.</a:t>
            </a:r>
            <a:endParaRPr lang="en-GB" b="1" i="0" u="none" strike="noStrike" kern="1200" cap="none" spc="0" baseline="0" dirty="0">
              <a:uFillTx/>
            </a:endParaRPr>
          </a:p>
          <a:p>
            <a:pPr marL="342900" marR="0" lvl="0" indent="-342900" defTabSz="914400" rtl="0" fontAlgn="auto" hangingPunct="1">
              <a:spcBef>
                <a:spcPts val="0"/>
              </a:spcBef>
              <a:spcAft>
                <a:spcPts val="0"/>
              </a:spcAft>
              <a:buSzPct val="100000"/>
              <a:buFont typeface="Symbol" pitchFamily="18"/>
              <a:buChar char=""/>
              <a:tabLst/>
              <a:defRPr sz="1800" b="0" i="0" u="none" strike="noStrike" kern="0" cap="none" spc="0" baseline="0">
                <a:solidFill>
                  <a:srgbClr val="000000"/>
                </a:solidFill>
                <a:uFillTx/>
              </a:defRPr>
            </a:pPr>
            <a:r>
              <a:rPr lang="en-US" b="1" i="0" u="none" strike="noStrike" kern="1200" cap="none" spc="0" baseline="0" dirty="0">
                <a:uFillTx/>
              </a:rPr>
              <a:t>To be responsible for the Quality Assurance of Personal Education Plans.</a:t>
            </a:r>
            <a:endParaRPr lang="en-GB" b="1" i="0" u="none" strike="noStrike" kern="1200" cap="none" spc="0" baseline="0" dirty="0">
              <a:uFillTx/>
            </a:endParaRPr>
          </a:p>
          <a:p>
            <a:pPr marL="342900" marR="0" lvl="0" indent="-342900" defTabSz="914400" rtl="0" fontAlgn="auto" hangingPunct="1">
              <a:spcBef>
                <a:spcPts val="0"/>
              </a:spcBef>
              <a:spcAft>
                <a:spcPts val="0"/>
              </a:spcAft>
              <a:buSzPct val="100000"/>
              <a:buFont typeface="Symbol" pitchFamily="18"/>
              <a:buChar char=""/>
              <a:tabLst/>
              <a:defRPr sz="1800" b="0" i="0" u="none" strike="noStrike" kern="0" cap="none" spc="0" baseline="0">
                <a:solidFill>
                  <a:srgbClr val="000000"/>
                </a:solidFill>
                <a:uFillTx/>
              </a:defRPr>
            </a:pPr>
            <a:r>
              <a:rPr lang="en-US" b="1" i="0" u="none" strike="noStrike" kern="1200" cap="none" spc="0" baseline="0" dirty="0">
                <a:uFillTx/>
              </a:rPr>
              <a:t>Catherine will </a:t>
            </a:r>
            <a:r>
              <a:rPr lang="en-US" b="1" i="0" u="none" strike="noStrike" kern="1200" cap="none" spc="0" baseline="0" dirty="0" err="1">
                <a:uFillTx/>
              </a:rPr>
              <a:t>deputise</a:t>
            </a:r>
            <a:r>
              <a:rPr lang="en-US" b="1" i="0" u="none" strike="noStrike" kern="1200" cap="none" spc="0" baseline="0" dirty="0">
                <a:uFillTx/>
              </a:rPr>
              <a:t> for the Virtual School Head as appropriate at strategic meetings and in management of the Virtual School team.</a:t>
            </a:r>
          </a:p>
        </p:txBody>
      </p:sp>
      <p:pic>
        <p:nvPicPr>
          <p:cNvPr id="3" name="Picture 2">
            <a:extLst>
              <a:ext uri="{FF2B5EF4-FFF2-40B4-BE49-F238E27FC236}">
                <a16:creationId xmlns:a16="http://schemas.microsoft.com/office/drawing/2014/main" id="{08572710-6F60-4C09-A6C1-DBDBA11E5AB0}"/>
              </a:ext>
            </a:extLst>
          </p:cNvPr>
          <p:cNvPicPr>
            <a:picLocks noChangeAspect="1"/>
          </p:cNvPicPr>
          <p:nvPr/>
        </p:nvPicPr>
        <p:blipFill>
          <a:blip r:embed="rId2"/>
          <a:stretch>
            <a:fillRect/>
          </a:stretch>
        </p:blipFill>
        <p:spPr>
          <a:xfrm>
            <a:off x="8567838" y="1292915"/>
            <a:ext cx="2377238" cy="3168000"/>
          </a:xfrm>
          <a:prstGeom prst="rect">
            <a:avLst/>
          </a:prstGeom>
        </p:spPr>
      </p:pic>
    </p:spTree>
    <p:extLst>
      <p:ext uri="{BB962C8B-B14F-4D97-AF65-F5344CB8AC3E}">
        <p14:creationId xmlns:p14="http://schemas.microsoft.com/office/powerpoint/2010/main" val="1765903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2B325-B609-4FDC-ACED-72F83C639B95}"/>
              </a:ext>
            </a:extLst>
          </p:cNvPr>
          <p:cNvSpPr>
            <a:spLocks noGrp="1"/>
          </p:cNvSpPr>
          <p:nvPr>
            <p:ph type="title"/>
          </p:nvPr>
        </p:nvSpPr>
        <p:spPr/>
        <p:txBody>
          <a:bodyPr/>
          <a:lstStyle/>
          <a:p>
            <a:r>
              <a:rPr lang="en-GB" dirty="0">
                <a:solidFill>
                  <a:srgbClr val="00B0F0"/>
                </a:solidFill>
              </a:rPr>
              <a:t>SEND Lead – Alexis Holt-Garner</a:t>
            </a:r>
            <a:br>
              <a:rPr lang="en-GB" dirty="0">
                <a:solidFill>
                  <a:srgbClr val="00B0F0"/>
                </a:solidFill>
              </a:rPr>
            </a:br>
            <a:endParaRPr lang="en-GB" dirty="0">
              <a:solidFill>
                <a:srgbClr val="00B0F0"/>
              </a:solidFill>
            </a:endParaRPr>
          </a:p>
        </p:txBody>
      </p:sp>
      <p:sp>
        <p:nvSpPr>
          <p:cNvPr id="3" name="Content Placeholder 2">
            <a:extLst>
              <a:ext uri="{FF2B5EF4-FFF2-40B4-BE49-F238E27FC236}">
                <a16:creationId xmlns:a16="http://schemas.microsoft.com/office/drawing/2014/main" id="{5F621213-1CA4-4BF4-B01C-E3B3C8DB6D47}"/>
              </a:ext>
            </a:extLst>
          </p:cNvPr>
          <p:cNvSpPr>
            <a:spLocks noGrp="1"/>
          </p:cNvSpPr>
          <p:nvPr>
            <p:ph idx="1"/>
          </p:nvPr>
        </p:nvSpPr>
        <p:spPr>
          <a:xfrm>
            <a:off x="203518" y="3570951"/>
            <a:ext cx="8638641" cy="2921924"/>
          </a:xfrm>
        </p:spPr>
        <p:txBody>
          <a:bodyPr>
            <a:normAutofit fontScale="55000" lnSpcReduction="20000"/>
          </a:bodyPr>
          <a:lstStyle/>
          <a:p>
            <a:pPr marL="285750" marR="0" lvl="0" indent="-285750" algn="l" defTabSz="914400" rtl="0" fontAlgn="auto" hangingPunct="1">
              <a:lnSpc>
                <a:spcPct val="115000"/>
              </a:lnSpc>
              <a:spcBef>
                <a:spcPts val="0"/>
              </a:spcBef>
              <a:spcAft>
                <a:spcPts val="1000"/>
              </a:spcAft>
              <a:buSzPct val="100000"/>
              <a:buFont typeface="Arial" pitchFamily="34"/>
              <a:buChar char="•"/>
              <a:tabLst/>
              <a:defRPr sz="1800" b="0" i="0" u="none" strike="noStrike" kern="0" cap="none" spc="0" baseline="0">
                <a:solidFill>
                  <a:srgbClr val="000000"/>
                </a:solidFill>
                <a:uFillTx/>
              </a:defRPr>
            </a:pPr>
            <a:r>
              <a:rPr lang="en-GB" sz="2800" b="1" i="0" u="none" strike="noStrike" kern="1200" cap="none" spc="0" baseline="0" dirty="0">
                <a:solidFill>
                  <a:srgbClr val="000000"/>
                </a:solidFill>
                <a:uFillTx/>
                <a:latin typeface="Arial" pitchFamily="34"/>
                <a:ea typeface="Times New Roman" pitchFamily="18"/>
                <a:cs typeface="Times New Roman" pitchFamily="18"/>
              </a:rPr>
              <a:t>To support the Virtual School Head in ensuring that Bolton Council fulfils its statutory duties in promoting the education of looked after and previously looked after children.</a:t>
            </a:r>
            <a:endParaRPr lang="en-GB" sz="2800" b="1" i="0" u="none" strike="noStrike" kern="1200" cap="none" spc="0" baseline="0" dirty="0">
              <a:solidFill>
                <a:srgbClr val="000000"/>
              </a:solidFill>
              <a:uFillTx/>
              <a:latin typeface="Calibri" pitchFamily="34"/>
              <a:ea typeface="Calibri" pitchFamily="34"/>
              <a:cs typeface="Times New Roman" pitchFamily="18"/>
            </a:endParaRPr>
          </a:p>
          <a:p>
            <a:pPr marL="285750" marR="0" lvl="0" indent="-285750" algn="just" defTabSz="914400" rtl="0" fontAlgn="auto" hangingPunct="1">
              <a:lnSpc>
                <a:spcPct val="115000"/>
              </a:lnSpc>
              <a:spcBef>
                <a:spcPts val="0"/>
              </a:spcBef>
              <a:spcAft>
                <a:spcPts val="1000"/>
              </a:spcAft>
              <a:buSzPct val="100000"/>
              <a:buFont typeface="Arial" pitchFamily="34"/>
              <a:buChar char="•"/>
              <a:tabLst/>
              <a:defRPr sz="1800" b="0" i="0" u="none" strike="noStrike" kern="0" cap="none" spc="0" baseline="0">
                <a:solidFill>
                  <a:srgbClr val="000000"/>
                </a:solidFill>
                <a:uFillTx/>
              </a:defRPr>
            </a:pPr>
            <a:r>
              <a:rPr lang="en-GB" sz="2800" b="1" i="0" u="none" strike="noStrike" kern="1200" cap="none" spc="0" baseline="0" dirty="0">
                <a:solidFill>
                  <a:srgbClr val="000000"/>
                </a:solidFill>
                <a:uFillTx/>
                <a:latin typeface="Arial" pitchFamily="34"/>
                <a:ea typeface="Times New Roman" pitchFamily="18"/>
                <a:cs typeface="Times New Roman" pitchFamily="18"/>
              </a:rPr>
              <a:t> To provide guidance and support with arrangements associated with the identification, information gathering, assessment, provision, and review and monitoring for looked after and previously looked after children and young people with special educational needs.</a:t>
            </a:r>
            <a:endParaRPr lang="en-GB" sz="2800" b="1" i="0" u="none" strike="noStrike" kern="1200" cap="none" spc="0" baseline="0" dirty="0">
              <a:solidFill>
                <a:srgbClr val="000000"/>
              </a:solidFill>
              <a:uFillTx/>
              <a:latin typeface="Calibri" pitchFamily="34"/>
              <a:ea typeface="Calibri" pitchFamily="34"/>
              <a:cs typeface="Times New Roman" pitchFamily="18"/>
            </a:endParaRPr>
          </a:p>
          <a:p>
            <a:pPr marL="285750" marR="0" lvl="0" indent="-285750" algn="just" defTabSz="914400" rtl="0" fontAlgn="auto" hangingPunct="1">
              <a:lnSpc>
                <a:spcPct val="115000"/>
              </a:lnSpc>
              <a:spcBef>
                <a:spcPts val="0"/>
              </a:spcBef>
              <a:spcAft>
                <a:spcPts val="1000"/>
              </a:spcAft>
              <a:buSzPct val="100000"/>
              <a:buFont typeface="Arial" pitchFamily="34"/>
              <a:buChar char="•"/>
              <a:tabLst/>
              <a:defRPr sz="1800" b="0" i="0" u="none" strike="noStrike" kern="0" cap="none" spc="0" baseline="0">
                <a:solidFill>
                  <a:srgbClr val="000000"/>
                </a:solidFill>
                <a:uFillTx/>
              </a:defRPr>
            </a:pPr>
            <a:r>
              <a:rPr lang="en-GB" sz="2800" b="1" i="0" u="none" strike="noStrike" kern="1200" cap="none" spc="0" baseline="0" dirty="0">
                <a:solidFill>
                  <a:srgbClr val="000000"/>
                </a:solidFill>
                <a:uFillTx/>
                <a:latin typeface="Arial" pitchFamily="34"/>
                <a:ea typeface="Times New Roman" pitchFamily="18"/>
                <a:cs typeface="Times New Roman" pitchFamily="18"/>
              </a:rPr>
              <a:t>To take a lead in cases of looked after children who have EHC Plans or where plans are in process.</a:t>
            </a:r>
            <a:endParaRPr lang="en-GB" sz="2800" b="1" i="0" u="none" strike="noStrike" kern="1200" cap="none" spc="0" baseline="0" dirty="0">
              <a:solidFill>
                <a:srgbClr val="000000"/>
              </a:solidFill>
              <a:uFillTx/>
              <a:latin typeface="Calibri" pitchFamily="34"/>
              <a:ea typeface="Calibri" pitchFamily="34"/>
              <a:cs typeface="Times New Roman" pitchFamily="18"/>
            </a:endParaRP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800" b="1" i="0" u="none" strike="noStrike" kern="1200" cap="none" spc="0" baseline="0" dirty="0">
                <a:solidFill>
                  <a:srgbClr val="000000"/>
                </a:solidFill>
                <a:uFillTx/>
                <a:latin typeface="Arial" pitchFamily="34"/>
                <a:ea typeface="Times New Roman" pitchFamily="18"/>
              </a:rPr>
              <a:t>To attend SEN Panel within Bolton and other Local Authorities to ensure efficient information sharing and seamless processes.</a:t>
            </a:r>
            <a:endParaRPr lang="en-GB" sz="2800" b="1" i="0" u="none" strike="noStrike" kern="1200" cap="none" spc="0" baseline="0" dirty="0">
              <a:solidFill>
                <a:srgbClr val="000000"/>
              </a:solidFill>
              <a:uFillTx/>
              <a:latin typeface="Arial" pitchFamily="34"/>
              <a:ea typeface="Times New Roman" pitchFamily="18"/>
              <a:cs typeface="Times New Roman" pitchFamily="18"/>
            </a:endParaRPr>
          </a:p>
          <a:p>
            <a:pPr marL="0" indent="0">
              <a:buNone/>
            </a:pPr>
            <a:endParaRPr lang="en-GB" dirty="0"/>
          </a:p>
        </p:txBody>
      </p:sp>
      <p:sp>
        <p:nvSpPr>
          <p:cNvPr id="5" name="TextBox 4">
            <a:extLst>
              <a:ext uri="{FF2B5EF4-FFF2-40B4-BE49-F238E27FC236}">
                <a16:creationId xmlns:a16="http://schemas.microsoft.com/office/drawing/2014/main" id="{2E73FB72-ED8A-427E-AA2E-7AEADE46A037}"/>
              </a:ext>
            </a:extLst>
          </p:cNvPr>
          <p:cNvSpPr txBox="1"/>
          <p:nvPr/>
        </p:nvSpPr>
        <p:spPr>
          <a:xfrm>
            <a:off x="502629" y="1575566"/>
            <a:ext cx="8428306" cy="1815882"/>
          </a:xfrm>
          <a:prstGeom prst="rect">
            <a:avLst/>
          </a:prstGeom>
          <a:noFill/>
        </p:spPr>
        <p:txBody>
          <a:bodyPr wrap="square" rtlCol="0">
            <a:spAutoFit/>
          </a:bodyPr>
          <a:lstStyle/>
          <a:p>
            <a:pPr>
              <a:spcAft>
                <a:spcPts val="800"/>
              </a:spcAft>
            </a:pPr>
            <a:r>
              <a:rPr lang="en-GB" sz="1400" i="1" dirty="0">
                <a:latin typeface="Calibri" panose="020F0502020204030204" pitchFamily="34" charset="0"/>
                <a:ea typeface="Calibri" panose="020F0502020204030204" pitchFamily="34" charset="0"/>
              </a:rPr>
              <a:t>	</a:t>
            </a:r>
            <a:r>
              <a:rPr lang="en-GB" sz="1400" i="1" dirty="0">
                <a:effectLst/>
                <a:latin typeface="Calibri" panose="020F0502020204030204" pitchFamily="34" charset="0"/>
                <a:ea typeface="Calibri" panose="020F0502020204030204" pitchFamily="34" charset="0"/>
              </a:rPr>
              <a:t>I have worked in a variety of Special Education Needs schools as well as working as SENCO in a mainstream Secondary school. I am a fully qualified SENCO who has been working on the Senior Leadership Team in my current SEMH (Social, Emotional and Mental Health) school. I have written Education Health and Care Plans (EHCPs) for Tameside Council and I have worked with students with differing needs, including those with Profound Multiple Learning Difficulties, Autism and students in mainstream with Dyslexia. I have created networks for SENCOs and Designated Teacher’s to share best practice as well as support each other and I look forward to working with a variety of colleagues in Bolton to ensure high levels of support for looked after and previously looked after children.   </a:t>
            </a:r>
          </a:p>
        </p:txBody>
      </p:sp>
      <p:pic>
        <p:nvPicPr>
          <p:cNvPr id="9" name="Picture 8" descr="A person smiling for the camera&#10;&#10;Description automatically generated with low confidence">
            <a:extLst>
              <a:ext uri="{FF2B5EF4-FFF2-40B4-BE49-F238E27FC236}">
                <a16:creationId xmlns:a16="http://schemas.microsoft.com/office/drawing/2014/main" id="{5F44F538-0F42-415C-8B03-8539F927A9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0" y="1087322"/>
            <a:ext cx="2634147" cy="4004886"/>
          </a:xfrm>
          <a:prstGeom prst="rect">
            <a:avLst/>
          </a:prstGeom>
        </p:spPr>
      </p:pic>
    </p:spTree>
    <p:extLst>
      <p:ext uri="{BB962C8B-B14F-4D97-AF65-F5344CB8AC3E}">
        <p14:creationId xmlns:p14="http://schemas.microsoft.com/office/powerpoint/2010/main" val="3906411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CDC14-D67B-4201-A870-5F91C8E606A9}"/>
              </a:ext>
            </a:extLst>
          </p:cNvPr>
          <p:cNvSpPr>
            <a:spLocks noGrp="1"/>
          </p:cNvSpPr>
          <p:nvPr>
            <p:ph type="title"/>
          </p:nvPr>
        </p:nvSpPr>
        <p:spPr/>
        <p:txBody>
          <a:bodyPr/>
          <a:lstStyle/>
          <a:p>
            <a:r>
              <a:rPr lang="en-GB" dirty="0">
                <a:latin typeface="Amasis MT Pro Black" panose="02040A04050005020304" pitchFamily="18" charset="0"/>
              </a:rPr>
              <a:t>Bolton’s current cohort </a:t>
            </a:r>
          </a:p>
        </p:txBody>
      </p:sp>
      <p:graphicFrame>
        <p:nvGraphicFramePr>
          <p:cNvPr id="4" name="Content Placeholder 3">
            <a:extLst>
              <a:ext uri="{FF2B5EF4-FFF2-40B4-BE49-F238E27FC236}">
                <a16:creationId xmlns:a16="http://schemas.microsoft.com/office/drawing/2014/main" id="{792D5129-66B2-45AB-82C8-9AA09B13FDF5}"/>
              </a:ext>
            </a:extLst>
          </p:cNvPr>
          <p:cNvGraphicFramePr>
            <a:graphicFrameLocks noGrp="1"/>
          </p:cNvGraphicFramePr>
          <p:nvPr>
            <p:ph idx="1"/>
            <p:extLst>
              <p:ext uri="{D42A27DB-BD31-4B8C-83A1-F6EECF244321}">
                <p14:modId xmlns:p14="http://schemas.microsoft.com/office/powerpoint/2010/main" val="979149152"/>
              </p:ext>
            </p:extLst>
          </p:nvPr>
        </p:nvGraphicFramePr>
        <p:xfrm>
          <a:off x="4062412" y="3860324"/>
          <a:ext cx="3556000" cy="281940"/>
        </p:xfrm>
        <a:graphic>
          <a:graphicData uri="http://schemas.openxmlformats.org/drawingml/2006/table">
            <a:tbl>
              <a:tblPr/>
              <a:tblGrid>
                <a:gridCol w="3556000">
                  <a:extLst>
                    <a:ext uri="{9D8B030D-6E8A-4147-A177-3AD203B41FA5}">
                      <a16:colId xmlns:a16="http://schemas.microsoft.com/office/drawing/2014/main" val="794241186"/>
                    </a:ext>
                  </a:extLst>
                </a:gridCol>
              </a:tblGrid>
              <a:tr h="0">
                <a:tc>
                  <a:txBody>
                    <a:bodyPr/>
                    <a:lstStyle/>
                    <a:p>
                      <a:pPr algn="l" fontAlgn="ctr"/>
                      <a:endParaRPr lang="en-GB" sz="1800" b="1" i="0" u="none" strike="noStrike" dirty="0">
                        <a:solidFill>
                          <a:srgbClr val="404040"/>
                        </a:solidFill>
                        <a:effectLst/>
                        <a:latin typeface="Calibri" panose="020F0502020204030204" pitchFamily="34" charset="0"/>
                      </a:endParaRPr>
                    </a:p>
                  </a:txBody>
                  <a:tcPr marL="7620" marR="7620" marT="7620" marB="0" anchor="ctr">
                    <a:lnL>
                      <a:noFill/>
                    </a:lnL>
                    <a:lnR>
                      <a:noFill/>
                    </a:lnR>
                    <a:lnT>
                      <a:noFill/>
                    </a:lnT>
                    <a:lnB>
                      <a:noFill/>
                    </a:lnB>
                    <a:solidFill>
                      <a:srgbClr val="FFFFFF"/>
                    </a:solidFill>
                  </a:tcPr>
                </a:tc>
                <a:extLst>
                  <a:ext uri="{0D108BD9-81ED-4DB2-BD59-A6C34878D82A}">
                    <a16:rowId xmlns:a16="http://schemas.microsoft.com/office/drawing/2014/main" val="336987486"/>
                  </a:ext>
                </a:extLst>
              </a:tr>
            </a:tbl>
          </a:graphicData>
        </a:graphic>
      </p:graphicFrame>
      <p:sp>
        <p:nvSpPr>
          <p:cNvPr id="5" name="Oval 4">
            <a:extLst>
              <a:ext uri="{FF2B5EF4-FFF2-40B4-BE49-F238E27FC236}">
                <a16:creationId xmlns:a16="http://schemas.microsoft.com/office/drawing/2014/main" id="{2CBAC0AE-BDAB-43FA-A23B-C66F31891EDE}"/>
              </a:ext>
            </a:extLst>
          </p:cNvPr>
          <p:cNvSpPr/>
          <p:nvPr/>
        </p:nvSpPr>
        <p:spPr>
          <a:xfrm>
            <a:off x="617461" y="2244978"/>
            <a:ext cx="2015231" cy="1756316"/>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5000" b="1" dirty="0"/>
              <a:t>538</a:t>
            </a:r>
            <a:r>
              <a:rPr lang="en-GB" dirty="0"/>
              <a:t> </a:t>
            </a:r>
          </a:p>
        </p:txBody>
      </p:sp>
      <p:sp>
        <p:nvSpPr>
          <p:cNvPr id="6" name="Rectangle: Rounded Corners 5">
            <a:extLst>
              <a:ext uri="{FF2B5EF4-FFF2-40B4-BE49-F238E27FC236}">
                <a16:creationId xmlns:a16="http://schemas.microsoft.com/office/drawing/2014/main" id="{DCF507C8-62B5-454C-9E7E-D2B0BF49E019}"/>
              </a:ext>
            </a:extLst>
          </p:cNvPr>
          <p:cNvSpPr/>
          <p:nvPr/>
        </p:nvSpPr>
        <p:spPr>
          <a:xfrm>
            <a:off x="3131875" y="1897348"/>
            <a:ext cx="6427433" cy="255036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3000" dirty="0"/>
              <a:t>Early Years  - 86</a:t>
            </a:r>
          </a:p>
          <a:p>
            <a:pPr algn="ctr"/>
            <a:r>
              <a:rPr lang="en-GB" sz="3000" dirty="0"/>
              <a:t>Primary – 156</a:t>
            </a:r>
          </a:p>
          <a:p>
            <a:pPr algn="ctr"/>
            <a:r>
              <a:rPr lang="en-GB" sz="3000" dirty="0"/>
              <a:t>Secondary – 226</a:t>
            </a:r>
          </a:p>
          <a:p>
            <a:pPr algn="ctr"/>
            <a:r>
              <a:rPr lang="en-GB" sz="3000" dirty="0"/>
              <a:t>Post-16 – 70</a:t>
            </a:r>
          </a:p>
          <a:p>
            <a:pPr algn="ctr"/>
            <a:r>
              <a:rPr lang="en-GB" sz="1500" u="sng" dirty="0"/>
              <a:t>Tuesday 11</a:t>
            </a:r>
            <a:r>
              <a:rPr lang="en-GB" sz="1500" u="sng" baseline="30000" dirty="0"/>
              <a:t>th</a:t>
            </a:r>
            <a:r>
              <a:rPr lang="en-GB" sz="1500" u="sng" dirty="0"/>
              <a:t> January 2022</a:t>
            </a:r>
          </a:p>
        </p:txBody>
      </p:sp>
    </p:spTree>
    <p:extLst>
      <p:ext uri="{BB962C8B-B14F-4D97-AF65-F5344CB8AC3E}">
        <p14:creationId xmlns:p14="http://schemas.microsoft.com/office/powerpoint/2010/main" val="1299994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B6CFD-78B0-4499-9896-5F799DC17254}"/>
              </a:ext>
            </a:extLst>
          </p:cNvPr>
          <p:cNvSpPr>
            <a:spLocks noGrp="1"/>
          </p:cNvSpPr>
          <p:nvPr>
            <p:ph type="title"/>
          </p:nvPr>
        </p:nvSpPr>
        <p:spPr/>
        <p:txBody>
          <a:bodyPr/>
          <a:lstStyle/>
          <a:p>
            <a:pPr algn="ctr"/>
            <a:r>
              <a:rPr lang="en-GB" dirty="0">
                <a:latin typeface="Amasis MT Pro Black" panose="02040A04050005020304" pitchFamily="18" charset="0"/>
              </a:rPr>
              <a:t>Cohort </a:t>
            </a:r>
          </a:p>
        </p:txBody>
      </p:sp>
      <p:sp>
        <p:nvSpPr>
          <p:cNvPr id="3" name="Content Placeholder 2">
            <a:extLst>
              <a:ext uri="{FF2B5EF4-FFF2-40B4-BE49-F238E27FC236}">
                <a16:creationId xmlns:a16="http://schemas.microsoft.com/office/drawing/2014/main" id="{01E68AC4-D313-4FD5-9C70-0C8791D97CA9}"/>
              </a:ext>
            </a:extLst>
          </p:cNvPr>
          <p:cNvSpPr>
            <a:spLocks noGrp="1"/>
          </p:cNvSpPr>
          <p:nvPr>
            <p:ph idx="1"/>
          </p:nvPr>
        </p:nvSpPr>
        <p:spPr>
          <a:xfrm>
            <a:off x="583002" y="1482725"/>
            <a:ext cx="11025996" cy="4351338"/>
          </a:xfrm>
        </p:spPr>
        <p:txBody>
          <a:bodyPr/>
          <a:lstStyle/>
          <a:p>
            <a:pPr marL="0" indent="0" algn="ctr">
              <a:lnSpc>
                <a:spcPct val="150000"/>
              </a:lnSpc>
              <a:buNone/>
            </a:pPr>
            <a:r>
              <a:rPr lang="en-US" sz="18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rPr>
              <a:t>In January 2022 there were 538 looked after children on Bolton’s Virtual School roll, this includes 382 looked after children in reception to year 11 attending 168 separate schools in 33 local authorities. 71% of Bolton’s looked after children attend school’s within Bolton, with 29% living out of borough. </a:t>
            </a:r>
            <a:endParaRPr lang="en-GB" sz="18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p>
            <a:pPr marL="0" indent="0" algn="ctr">
              <a:lnSpc>
                <a:spcPct val="150000"/>
              </a:lnSpc>
              <a:buNone/>
            </a:pPr>
            <a:endParaRPr lang="en-GB" sz="18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p>
            <a:pPr marL="0" indent="0">
              <a:buNone/>
            </a:pPr>
            <a:endParaRPr lang="en-GB" dirty="0"/>
          </a:p>
        </p:txBody>
      </p:sp>
      <p:pic>
        <p:nvPicPr>
          <p:cNvPr id="7" name="Graphic 6">
            <a:extLst>
              <a:ext uri="{FF2B5EF4-FFF2-40B4-BE49-F238E27FC236}">
                <a16:creationId xmlns:a16="http://schemas.microsoft.com/office/drawing/2014/main" id="{BB991B1A-ADC5-4F87-96D6-297FD0B3E2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27724" y="3211618"/>
            <a:ext cx="5681274" cy="2484120"/>
          </a:xfrm>
          <a:prstGeom prst="rect">
            <a:avLst/>
          </a:prstGeom>
        </p:spPr>
      </p:pic>
      <p:graphicFrame>
        <p:nvGraphicFramePr>
          <p:cNvPr id="9" name="Table 9">
            <a:extLst>
              <a:ext uri="{FF2B5EF4-FFF2-40B4-BE49-F238E27FC236}">
                <a16:creationId xmlns:a16="http://schemas.microsoft.com/office/drawing/2014/main" id="{2A7828D7-FC70-4AAE-BDF0-E862189AEA5C}"/>
              </a:ext>
            </a:extLst>
          </p:cNvPr>
          <p:cNvGraphicFramePr>
            <a:graphicFrameLocks noGrp="1"/>
          </p:cNvGraphicFramePr>
          <p:nvPr>
            <p:extLst>
              <p:ext uri="{D42A27DB-BD31-4B8C-83A1-F6EECF244321}">
                <p14:modId xmlns:p14="http://schemas.microsoft.com/office/powerpoint/2010/main" val="1656356273"/>
              </p:ext>
            </p:extLst>
          </p:nvPr>
        </p:nvGraphicFramePr>
        <p:xfrm>
          <a:off x="1396580" y="3000375"/>
          <a:ext cx="4094823" cy="2906606"/>
        </p:xfrm>
        <a:graphic>
          <a:graphicData uri="http://schemas.openxmlformats.org/drawingml/2006/table">
            <a:tbl>
              <a:tblPr firstRow="1" bandRow="1">
                <a:tableStyleId>{5C22544A-7EE6-4342-B048-85BDC9FD1C3A}</a:tableStyleId>
              </a:tblPr>
              <a:tblGrid>
                <a:gridCol w="1384720">
                  <a:extLst>
                    <a:ext uri="{9D8B030D-6E8A-4147-A177-3AD203B41FA5}">
                      <a16:colId xmlns:a16="http://schemas.microsoft.com/office/drawing/2014/main" val="2646494240"/>
                    </a:ext>
                  </a:extLst>
                </a:gridCol>
                <a:gridCol w="1345162">
                  <a:extLst>
                    <a:ext uri="{9D8B030D-6E8A-4147-A177-3AD203B41FA5}">
                      <a16:colId xmlns:a16="http://schemas.microsoft.com/office/drawing/2014/main" val="3747161717"/>
                    </a:ext>
                  </a:extLst>
                </a:gridCol>
                <a:gridCol w="1364941">
                  <a:extLst>
                    <a:ext uri="{9D8B030D-6E8A-4147-A177-3AD203B41FA5}">
                      <a16:colId xmlns:a16="http://schemas.microsoft.com/office/drawing/2014/main" val="2636242427"/>
                    </a:ext>
                  </a:extLst>
                </a:gridCol>
              </a:tblGrid>
              <a:tr h="731096">
                <a:tc>
                  <a:txBody>
                    <a:bodyPr/>
                    <a:lstStyle/>
                    <a:p>
                      <a:endParaRPr lang="en-GB" dirty="0"/>
                    </a:p>
                  </a:txBody>
                  <a:tcPr/>
                </a:tc>
                <a:tc>
                  <a:txBody>
                    <a:bodyPr/>
                    <a:lstStyle/>
                    <a:p>
                      <a:r>
                        <a:rPr lang="en-GB" dirty="0"/>
                        <a:t>Primary School Age</a:t>
                      </a:r>
                    </a:p>
                  </a:txBody>
                  <a:tcPr/>
                </a:tc>
                <a:tc>
                  <a:txBody>
                    <a:bodyPr/>
                    <a:lstStyle/>
                    <a:p>
                      <a:r>
                        <a:rPr lang="en-GB" dirty="0"/>
                        <a:t>Secondary School Age</a:t>
                      </a:r>
                    </a:p>
                  </a:txBody>
                  <a:tcPr/>
                </a:tc>
                <a:extLst>
                  <a:ext uri="{0D108BD9-81ED-4DB2-BD59-A6C34878D82A}">
                    <a16:rowId xmlns:a16="http://schemas.microsoft.com/office/drawing/2014/main" val="4082905346"/>
                  </a:ext>
                </a:extLst>
              </a:tr>
              <a:tr h="621030">
                <a:tc>
                  <a:txBody>
                    <a:bodyPr/>
                    <a:lstStyle/>
                    <a:p>
                      <a:pPr algn="ctr"/>
                      <a:r>
                        <a:rPr lang="en-GB" dirty="0"/>
                        <a:t>Placed in Bolton </a:t>
                      </a:r>
                    </a:p>
                  </a:txBody>
                  <a:tcPr/>
                </a:tc>
                <a:tc>
                  <a:txBody>
                    <a:bodyPr/>
                    <a:lstStyle/>
                    <a:p>
                      <a:r>
                        <a:rPr lang="en-GB" dirty="0"/>
                        <a:t>110</a:t>
                      </a:r>
                    </a:p>
                  </a:txBody>
                  <a:tcPr/>
                </a:tc>
                <a:tc>
                  <a:txBody>
                    <a:bodyPr/>
                    <a:lstStyle/>
                    <a:p>
                      <a:r>
                        <a:rPr lang="en-GB" dirty="0"/>
                        <a:t>163</a:t>
                      </a:r>
                    </a:p>
                  </a:txBody>
                  <a:tcPr/>
                </a:tc>
                <a:extLst>
                  <a:ext uri="{0D108BD9-81ED-4DB2-BD59-A6C34878D82A}">
                    <a16:rowId xmlns:a16="http://schemas.microsoft.com/office/drawing/2014/main" val="4221419312"/>
                  </a:ext>
                </a:extLst>
              </a:tr>
              <a:tr h="621030">
                <a:tc>
                  <a:txBody>
                    <a:bodyPr/>
                    <a:lstStyle/>
                    <a:p>
                      <a:pPr algn="ctr"/>
                      <a:r>
                        <a:rPr lang="en-GB" dirty="0"/>
                        <a:t>Placed outside Bolton </a:t>
                      </a:r>
                    </a:p>
                  </a:txBody>
                  <a:tcPr/>
                </a:tc>
                <a:tc>
                  <a:txBody>
                    <a:bodyPr/>
                    <a:lstStyle/>
                    <a:p>
                      <a:r>
                        <a:rPr lang="en-GB" dirty="0"/>
                        <a:t>46</a:t>
                      </a:r>
                    </a:p>
                  </a:txBody>
                  <a:tcPr/>
                </a:tc>
                <a:tc>
                  <a:txBody>
                    <a:bodyPr/>
                    <a:lstStyle/>
                    <a:p>
                      <a:r>
                        <a:rPr lang="en-GB" dirty="0"/>
                        <a:t>63</a:t>
                      </a:r>
                    </a:p>
                  </a:txBody>
                  <a:tcPr/>
                </a:tc>
                <a:extLst>
                  <a:ext uri="{0D108BD9-81ED-4DB2-BD59-A6C34878D82A}">
                    <a16:rowId xmlns:a16="http://schemas.microsoft.com/office/drawing/2014/main" val="1344357728"/>
                  </a:ext>
                </a:extLst>
              </a:tr>
              <a:tr h="621030">
                <a:tc>
                  <a:txBody>
                    <a:bodyPr/>
                    <a:lstStyle/>
                    <a:p>
                      <a:pPr algn="ctr"/>
                      <a:r>
                        <a:rPr lang="en-GB" b="1" dirty="0"/>
                        <a:t>TOTAL </a:t>
                      </a:r>
                    </a:p>
                  </a:txBody>
                  <a:tcPr/>
                </a:tc>
                <a:tc>
                  <a:txBody>
                    <a:bodyPr/>
                    <a:lstStyle/>
                    <a:p>
                      <a:r>
                        <a:rPr lang="en-GB" dirty="0"/>
                        <a:t>156</a:t>
                      </a:r>
                    </a:p>
                  </a:txBody>
                  <a:tcPr/>
                </a:tc>
                <a:tc>
                  <a:txBody>
                    <a:bodyPr/>
                    <a:lstStyle/>
                    <a:p>
                      <a:r>
                        <a:rPr lang="en-GB" dirty="0"/>
                        <a:t>226</a:t>
                      </a:r>
                    </a:p>
                  </a:txBody>
                  <a:tcPr/>
                </a:tc>
                <a:extLst>
                  <a:ext uri="{0D108BD9-81ED-4DB2-BD59-A6C34878D82A}">
                    <a16:rowId xmlns:a16="http://schemas.microsoft.com/office/drawing/2014/main" val="170129881"/>
                  </a:ext>
                </a:extLst>
              </a:tr>
            </a:tbl>
          </a:graphicData>
        </a:graphic>
      </p:graphicFrame>
    </p:spTree>
    <p:extLst>
      <p:ext uri="{BB962C8B-B14F-4D97-AF65-F5344CB8AC3E}">
        <p14:creationId xmlns:p14="http://schemas.microsoft.com/office/powerpoint/2010/main" val="190616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26B6D-281D-4CA6-9202-120447D63335}"/>
              </a:ext>
            </a:extLst>
          </p:cNvPr>
          <p:cNvSpPr>
            <a:spLocks noGrp="1"/>
          </p:cNvSpPr>
          <p:nvPr>
            <p:ph type="title"/>
          </p:nvPr>
        </p:nvSpPr>
        <p:spPr/>
        <p:txBody>
          <a:bodyPr/>
          <a:lstStyle/>
          <a:p>
            <a:r>
              <a:rPr lang="en-GB" dirty="0">
                <a:latin typeface="Amasis MT Pro Black" panose="02040A04050005020304" pitchFamily="18" charset="0"/>
              </a:rPr>
              <a:t>Attendance </a:t>
            </a:r>
          </a:p>
        </p:txBody>
      </p:sp>
      <p:sp>
        <p:nvSpPr>
          <p:cNvPr id="5" name="Content Placeholder 4">
            <a:extLst>
              <a:ext uri="{FF2B5EF4-FFF2-40B4-BE49-F238E27FC236}">
                <a16:creationId xmlns:a16="http://schemas.microsoft.com/office/drawing/2014/main" id="{10AA55D6-93C2-4C67-A284-7B8129510261}"/>
              </a:ext>
            </a:extLst>
          </p:cNvPr>
          <p:cNvSpPr>
            <a:spLocks noGrp="1"/>
          </p:cNvSpPr>
          <p:nvPr>
            <p:ph idx="1"/>
          </p:nvPr>
        </p:nvSpPr>
        <p:spPr>
          <a:xfrm>
            <a:off x="327804" y="1825625"/>
            <a:ext cx="5905216" cy="3585274"/>
          </a:xfrm>
        </p:spPr>
        <p:txBody>
          <a:bodyPr>
            <a:normAutofit/>
          </a:bodyPr>
          <a:lstStyle/>
          <a:p>
            <a:pPr>
              <a:lnSpc>
                <a:spcPct val="100000"/>
              </a:lnSpc>
            </a:pPr>
            <a:r>
              <a:rPr lang="en-US" sz="18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rPr>
              <a:t>The overall attendance for the Autumn Term was 92%, with 101 of our children achieving 100% attendance by the end of term! </a:t>
            </a:r>
            <a:endParaRPr lang="en-GB" sz="1800" dirty="0">
              <a:effectLst/>
              <a:latin typeface="Segoe UI" panose="020B0502040204020203" pitchFamily="34" charset="0"/>
              <a:ea typeface="Times New Roman" panose="02020603050405020304" pitchFamily="18" charset="0"/>
            </a:endParaRPr>
          </a:p>
          <a:p>
            <a:pPr marL="0" indent="0">
              <a:buNone/>
            </a:pPr>
            <a:endParaRPr lang="en-GB" sz="1800" dirty="0">
              <a:latin typeface="Segoe UI" panose="020B0502040204020203" pitchFamily="34" charset="0"/>
              <a:ea typeface="Times New Roman" panose="02020603050405020304" pitchFamily="18" charset="0"/>
            </a:endParaRPr>
          </a:p>
          <a:p>
            <a:pPr marL="0" indent="0">
              <a:buNone/>
            </a:pPr>
            <a:endParaRPr lang="en-GB" sz="1800" dirty="0">
              <a:latin typeface="Segoe UI" panose="020B0502040204020203" pitchFamily="34" charset="0"/>
              <a:ea typeface="Times New Roman" panose="02020603050405020304" pitchFamily="18" charset="0"/>
            </a:endParaRPr>
          </a:p>
          <a:p>
            <a:pPr marL="0" indent="0">
              <a:buNone/>
            </a:pPr>
            <a:endParaRPr lang="en-GB" sz="1800" dirty="0">
              <a:effectLst/>
              <a:latin typeface="Segoe UI" panose="020B0502040204020203" pitchFamily="34" charset="0"/>
              <a:ea typeface="Times New Roman" panose="02020603050405020304" pitchFamily="18" charset="0"/>
            </a:endParaRPr>
          </a:p>
          <a:p>
            <a:pPr marL="0" indent="0">
              <a:buNone/>
            </a:pPr>
            <a:endParaRPr lang="en-GB" dirty="0"/>
          </a:p>
        </p:txBody>
      </p:sp>
      <p:graphicFrame>
        <p:nvGraphicFramePr>
          <p:cNvPr id="3" name="Table 3">
            <a:extLst>
              <a:ext uri="{FF2B5EF4-FFF2-40B4-BE49-F238E27FC236}">
                <a16:creationId xmlns:a16="http://schemas.microsoft.com/office/drawing/2014/main" id="{E06D196B-0E79-4C42-AC6C-D1B540989877}"/>
              </a:ext>
            </a:extLst>
          </p:cNvPr>
          <p:cNvGraphicFramePr>
            <a:graphicFrameLocks noGrp="1"/>
          </p:cNvGraphicFramePr>
          <p:nvPr>
            <p:extLst>
              <p:ext uri="{D42A27DB-BD31-4B8C-83A1-F6EECF244321}">
                <p14:modId xmlns:p14="http://schemas.microsoft.com/office/powerpoint/2010/main" val="1004984541"/>
              </p:ext>
            </p:extLst>
          </p:nvPr>
        </p:nvGraphicFramePr>
        <p:xfrm>
          <a:off x="6629168" y="957934"/>
          <a:ext cx="4519800" cy="3192580"/>
        </p:xfrm>
        <a:graphic>
          <a:graphicData uri="http://schemas.openxmlformats.org/drawingml/2006/table">
            <a:tbl>
              <a:tblPr firstRow="1" bandRow="1">
                <a:tableStyleId>{5C22544A-7EE6-4342-B048-85BDC9FD1C3A}</a:tableStyleId>
              </a:tblPr>
              <a:tblGrid>
                <a:gridCol w="1506600">
                  <a:extLst>
                    <a:ext uri="{9D8B030D-6E8A-4147-A177-3AD203B41FA5}">
                      <a16:colId xmlns:a16="http://schemas.microsoft.com/office/drawing/2014/main" val="2245636386"/>
                    </a:ext>
                  </a:extLst>
                </a:gridCol>
                <a:gridCol w="1506600">
                  <a:extLst>
                    <a:ext uri="{9D8B030D-6E8A-4147-A177-3AD203B41FA5}">
                      <a16:colId xmlns:a16="http://schemas.microsoft.com/office/drawing/2014/main" val="4096626720"/>
                    </a:ext>
                  </a:extLst>
                </a:gridCol>
                <a:gridCol w="1506600">
                  <a:extLst>
                    <a:ext uri="{9D8B030D-6E8A-4147-A177-3AD203B41FA5}">
                      <a16:colId xmlns:a16="http://schemas.microsoft.com/office/drawing/2014/main" val="3950522268"/>
                    </a:ext>
                  </a:extLst>
                </a:gridCol>
              </a:tblGrid>
              <a:tr h="618536">
                <a:tc>
                  <a:txBody>
                    <a:bodyPr/>
                    <a:lstStyle/>
                    <a:p>
                      <a:endParaRPr lang="en-GB"/>
                    </a:p>
                  </a:txBody>
                  <a:tcPr/>
                </a:tc>
                <a:tc>
                  <a:txBody>
                    <a:bodyPr/>
                    <a:lstStyle/>
                    <a:p>
                      <a:r>
                        <a:rPr lang="en-GB" dirty="0"/>
                        <a:t>Primary aged children</a:t>
                      </a:r>
                    </a:p>
                  </a:txBody>
                  <a:tcPr/>
                </a:tc>
                <a:tc>
                  <a:txBody>
                    <a:bodyPr/>
                    <a:lstStyle/>
                    <a:p>
                      <a:r>
                        <a:rPr lang="en-GB" dirty="0"/>
                        <a:t>Secondary aged children </a:t>
                      </a:r>
                    </a:p>
                  </a:txBody>
                  <a:tcPr/>
                </a:tc>
                <a:extLst>
                  <a:ext uri="{0D108BD9-81ED-4DB2-BD59-A6C34878D82A}">
                    <a16:rowId xmlns:a16="http://schemas.microsoft.com/office/drawing/2014/main" val="2921143225"/>
                  </a:ext>
                </a:extLst>
              </a:tr>
              <a:tr h="510500">
                <a:tc>
                  <a:txBody>
                    <a:bodyPr/>
                    <a:lstStyle/>
                    <a:p>
                      <a:r>
                        <a:rPr lang="en-GB" dirty="0"/>
                        <a:t>100%</a:t>
                      </a:r>
                    </a:p>
                  </a:txBody>
                  <a:tcPr/>
                </a:tc>
                <a:tc>
                  <a:txBody>
                    <a:bodyPr/>
                    <a:lstStyle/>
                    <a:p>
                      <a:r>
                        <a:rPr lang="en-GB" dirty="0"/>
                        <a:t>46</a:t>
                      </a:r>
                    </a:p>
                  </a:txBody>
                  <a:tcPr/>
                </a:tc>
                <a:tc>
                  <a:txBody>
                    <a:bodyPr/>
                    <a:lstStyle/>
                    <a:p>
                      <a:r>
                        <a:rPr lang="en-GB" dirty="0"/>
                        <a:t>55</a:t>
                      </a:r>
                    </a:p>
                  </a:txBody>
                  <a:tcPr/>
                </a:tc>
                <a:extLst>
                  <a:ext uri="{0D108BD9-81ED-4DB2-BD59-A6C34878D82A}">
                    <a16:rowId xmlns:a16="http://schemas.microsoft.com/office/drawing/2014/main" val="2427997425"/>
                  </a:ext>
                </a:extLst>
              </a:tr>
              <a:tr h="510500">
                <a:tc>
                  <a:txBody>
                    <a:bodyPr/>
                    <a:lstStyle/>
                    <a:p>
                      <a:r>
                        <a:rPr lang="en-GB" dirty="0"/>
                        <a:t>90 to 99%</a:t>
                      </a:r>
                    </a:p>
                  </a:txBody>
                  <a:tcPr/>
                </a:tc>
                <a:tc>
                  <a:txBody>
                    <a:bodyPr/>
                    <a:lstStyle/>
                    <a:p>
                      <a:r>
                        <a:rPr lang="en-GB" dirty="0"/>
                        <a:t>56</a:t>
                      </a:r>
                    </a:p>
                  </a:txBody>
                  <a:tcPr/>
                </a:tc>
                <a:tc>
                  <a:txBody>
                    <a:bodyPr/>
                    <a:lstStyle/>
                    <a:p>
                      <a:r>
                        <a:rPr lang="en-GB" dirty="0"/>
                        <a:t>61</a:t>
                      </a:r>
                    </a:p>
                  </a:txBody>
                  <a:tcPr/>
                </a:tc>
                <a:extLst>
                  <a:ext uri="{0D108BD9-81ED-4DB2-BD59-A6C34878D82A}">
                    <a16:rowId xmlns:a16="http://schemas.microsoft.com/office/drawing/2014/main" val="37768221"/>
                  </a:ext>
                </a:extLst>
              </a:tr>
              <a:tr h="510500">
                <a:tc>
                  <a:txBody>
                    <a:bodyPr/>
                    <a:lstStyle/>
                    <a:p>
                      <a:r>
                        <a:rPr lang="en-GB" dirty="0"/>
                        <a:t>80% to 89%</a:t>
                      </a:r>
                    </a:p>
                  </a:txBody>
                  <a:tcPr/>
                </a:tc>
                <a:tc>
                  <a:txBody>
                    <a:bodyPr/>
                    <a:lstStyle/>
                    <a:p>
                      <a:r>
                        <a:rPr lang="en-GB" dirty="0"/>
                        <a:t>12</a:t>
                      </a:r>
                    </a:p>
                  </a:txBody>
                  <a:tcPr/>
                </a:tc>
                <a:tc>
                  <a:txBody>
                    <a:bodyPr/>
                    <a:lstStyle/>
                    <a:p>
                      <a:r>
                        <a:rPr lang="en-GB" dirty="0"/>
                        <a:t>16</a:t>
                      </a:r>
                    </a:p>
                  </a:txBody>
                  <a:tcPr/>
                </a:tc>
                <a:extLst>
                  <a:ext uri="{0D108BD9-81ED-4DB2-BD59-A6C34878D82A}">
                    <a16:rowId xmlns:a16="http://schemas.microsoft.com/office/drawing/2014/main" val="1835203113"/>
                  </a:ext>
                </a:extLst>
              </a:tr>
              <a:tr h="510500">
                <a:tc>
                  <a:txBody>
                    <a:bodyPr/>
                    <a:lstStyle/>
                    <a:p>
                      <a:r>
                        <a:rPr lang="en-GB" dirty="0"/>
                        <a:t>70% to 79%</a:t>
                      </a:r>
                    </a:p>
                  </a:txBody>
                  <a:tcPr/>
                </a:tc>
                <a:tc>
                  <a:txBody>
                    <a:bodyPr/>
                    <a:lstStyle/>
                    <a:p>
                      <a:r>
                        <a:rPr lang="en-GB" dirty="0"/>
                        <a:t>3</a:t>
                      </a:r>
                    </a:p>
                  </a:txBody>
                  <a:tcPr/>
                </a:tc>
                <a:tc>
                  <a:txBody>
                    <a:bodyPr/>
                    <a:lstStyle/>
                    <a:p>
                      <a:r>
                        <a:rPr lang="en-GB" dirty="0"/>
                        <a:t>8</a:t>
                      </a:r>
                    </a:p>
                  </a:txBody>
                  <a:tcPr/>
                </a:tc>
                <a:extLst>
                  <a:ext uri="{0D108BD9-81ED-4DB2-BD59-A6C34878D82A}">
                    <a16:rowId xmlns:a16="http://schemas.microsoft.com/office/drawing/2014/main" val="4202696051"/>
                  </a:ext>
                </a:extLst>
              </a:tr>
              <a:tr h="510500">
                <a:tc>
                  <a:txBody>
                    <a:bodyPr/>
                    <a:lstStyle/>
                    <a:p>
                      <a:r>
                        <a:rPr lang="en-GB" dirty="0"/>
                        <a:t>Below 69%</a:t>
                      </a:r>
                    </a:p>
                  </a:txBody>
                  <a:tcPr/>
                </a:tc>
                <a:tc>
                  <a:txBody>
                    <a:bodyPr/>
                    <a:lstStyle/>
                    <a:p>
                      <a:r>
                        <a:rPr lang="en-GB" dirty="0"/>
                        <a:t>0</a:t>
                      </a:r>
                    </a:p>
                  </a:txBody>
                  <a:tcPr/>
                </a:tc>
                <a:tc>
                  <a:txBody>
                    <a:bodyPr/>
                    <a:lstStyle/>
                    <a:p>
                      <a:r>
                        <a:rPr lang="en-GB" dirty="0"/>
                        <a:t>15</a:t>
                      </a:r>
                    </a:p>
                  </a:txBody>
                  <a:tcPr/>
                </a:tc>
                <a:extLst>
                  <a:ext uri="{0D108BD9-81ED-4DB2-BD59-A6C34878D82A}">
                    <a16:rowId xmlns:a16="http://schemas.microsoft.com/office/drawing/2014/main" val="561763245"/>
                  </a:ext>
                </a:extLst>
              </a:tr>
            </a:tbl>
          </a:graphicData>
        </a:graphic>
      </p:graphicFrame>
    </p:spTree>
    <p:extLst>
      <p:ext uri="{BB962C8B-B14F-4D97-AF65-F5344CB8AC3E}">
        <p14:creationId xmlns:p14="http://schemas.microsoft.com/office/powerpoint/2010/main" val="1219224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0FC86-960E-4209-9A08-30FE14629EB4}"/>
              </a:ext>
            </a:extLst>
          </p:cNvPr>
          <p:cNvSpPr>
            <a:spLocks noGrp="1"/>
          </p:cNvSpPr>
          <p:nvPr>
            <p:ph type="title"/>
          </p:nvPr>
        </p:nvSpPr>
        <p:spPr>
          <a:xfrm>
            <a:off x="2826914" y="0"/>
            <a:ext cx="3932237" cy="1068388"/>
          </a:xfrm>
        </p:spPr>
        <p:txBody>
          <a:bodyPr/>
          <a:lstStyle/>
          <a:p>
            <a:r>
              <a:rPr lang="en-GB" b="1" dirty="0">
                <a:latin typeface="Amasis MT Pro Black" panose="02040A04050005020304" pitchFamily="18" charset="0"/>
              </a:rPr>
              <a:t>Exclusions </a:t>
            </a:r>
          </a:p>
        </p:txBody>
      </p:sp>
      <p:sp>
        <p:nvSpPr>
          <p:cNvPr id="4" name="Text Placeholder 3">
            <a:extLst>
              <a:ext uri="{FF2B5EF4-FFF2-40B4-BE49-F238E27FC236}">
                <a16:creationId xmlns:a16="http://schemas.microsoft.com/office/drawing/2014/main" id="{D7C34166-3105-46B7-899E-93DA911A2D43}"/>
              </a:ext>
            </a:extLst>
          </p:cNvPr>
          <p:cNvSpPr>
            <a:spLocks noGrp="1"/>
          </p:cNvSpPr>
          <p:nvPr>
            <p:ph type="body" sz="half" idx="2"/>
          </p:nvPr>
        </p:nvSpPr>
        <p:spPr>
          <a:xfrm>
            <a:off x="438150" y="1290637"/>
            <a:ext cx="11506199" cy="4276725"/>
          </a:xfrm>
        </p:spPr>
        <p:txBody>
          <a:bodyPr>
            <a:normAutofit fontScale="25000" lnSpcReduction="20000"/>
          </a:bodyPr>
          <a:lstStyle/>
          <a:p>
            <a:pPr indent="457200" algn="ctr">
              <a:lnSpc>
                <a:spcPct val="150000"/>
              </a:lnSpc>
            </a:pPr>
            <a:r>
              <a:rPr lang="en-US" sz="80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rPr>
              <a:t>There were no permanent exclusions during the Autumn term however there were a number of cases where the Virtual School Head intervened, in line with the national guidance on exclusions, to support or coordinative an alternative package of education to avoid a permanent exclusion. The Virtual School prevented 14 children from permanent exclusion. </a:t>
            </a:r>
            <a:endParaRPr lang="en-GB" sz="80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p>
            <a:pPr>
              <a:lnSpc>
                <a:spcPct val="150000"/>
              </a:lnSpc>
            </a:pPr>
            <a:r>
              <a:rPr lang="en-US" sz="8000" b="1"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rPr>
              <a:t> During the Autumn term a total of 126 days were lost to fixed-term exclusions: </a:t>
            </a:r>
            <a:endParaRPr lang="en-GB" sz="80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US" sz="80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rPr>
              <a:t>A total </a:t>
            </a:r>
            <a:r>
              <a:rPr lang="en-US" sz="800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rPr>
              <a:t>of 28 </a:t>
            </a:r>
            <a:r>
              <a:rPr lang="en-US" sz="80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rPr>
              <a:t>pupils in both Primary and Secondary school were issued with a fixed-term exclusion.</a:t>
            </a:r>
          </a:p>
          <a:p>
            <a:pPr marL="342900" lvl="0" indent="-342900">
              <a:lnSpc>
                <a:spcPct val="150000"/>
              </a:lnSpc>
              <a:buFont typeface="Symbol" panose="05050102010706020507" pitchFamily="18" charset="2"/>
              <a:buChar char=""/>
            </a:pPr>
            <a:r>
              <a:rPr lang="en-US" sz="8000" dirty="0">
                <a:solidFill>
                  <a:srgbClr val="262140"/>
                </a:solidFill>
                <a:latin typeface="Microsoft Sans Serif" panose="020B0604020202020204" pitchFamily="34" charset="0"/>
                <a:ea typeface="Microsoft Sans Serif" panose="020B0604020202020204" pitchFamily="34" charset="0"/>
                <a:cs typeface="Times New Roman" panose="02020603050405020304" pitchFamily="18" charset="0"/>
              </a:rPr>
              <a:t>6 primary aged pupils and 23 secondary aged pupils</a:t>
            </a:r>
            <a:r>
              <a:rPr lang="en-US" sz="80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rPr>
              <a:t> </a:t>
            </a:r>
            <a:endParaRPr lang="en-GB" sz="80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endParaRPr>
          </a:p>
          <a:p>
            <a:pPr marL="342900" lvl="0" indent="-342900">
              <a:lnSpc>
                <a:spcPct val="150000"/>
              </a:lnSpc>
              <a:buFont typeface="Symbol" panose="05050102010706020507" pitchFamily="18" charset="2"/>
              <a:buChar char=""/>
            </a:pPr>
            <a:r>
              <a:rPr lang="en-US" sz="80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rPr>
              <a:t>11 of these pupils were supported through the Virtual School Nurture Provision to prevent a permanent exclusion. </a:t>
            </a:r>
          </a:p>
          <a:p>
            <a:pPr marL="342900" lvl="0" indent="-342900">
              <a:lnSpc>
                <a:spcPct val="150000"/>
              </a:lnSpc>
              <a:buFont typeface="Symbol" panose="05050102010706020507" pitchFamily="18" charset="2"/>
              <a:buChar char=""/>
            </a:pPr>
            <a:r>
              <a:rPr lang="en-US" sz="8000" dirty="0">
                <a:solidFill>
                  <a:srgbClr val="262140"/>
                </a:solidFill>
                <a:latin typeface="Microsoft Sans Serif" panose="020B0604020202020204" pitchFamily="34" charset="0"/>
                <a:ea typeface="Microsoft Sans Serif" panose="020B0604020202020204" pitchFamily="34" charset="0"/>
                <a:cs typeface="Times New Roman" panose="02020603050405020304" pitchFamily="18" charset="0"/>
              </a:rPr>
              <a:t>1</a:t>
            </a:r>
            <a:r>
              <a:rPr lang="en-GB" sz="8000" dirty="0">
                <a:solidFill>
                  <a:srgbClr val="262140"/>
                </a:solidFill>
                <a:effectLst/>
                <a:latin typeface="Microsoft Sans Serif" panose="020B0604020202020204" pitchFamily="34" charset="0"/>
                <a:ea typeface="Microsoft Sans Serif" panose="020B0604020202020204" pitchFamily="34" charset="0"/>
                <a:cs typeface="Times New Roman" panose="02020603050405020304" pitchFamily="18" charset="0"/>
              </a:rPr>
              <a:t>8 of these pupils are on the SEN register, 7 have EHCPs and 11 are at SEN support</a:t>
            </a:r>
            <a:endParaRPr lang="en-GB" sz="8000" dirty="0">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endParaRPr lang="en-GB" sz="6000" dirty="0">
              <a:latin typeface="Calibri" panose="020F0502020204030204" pitchFamily="34" charset="0"/>
              <a:ea typeface="Calibri" panose="020F0502020204030204" pitchFamily="34" charset="0"/>
            </a:endParaRPr>
          </a:p>
          <a:p>
            <a:endParaRPr lang="en-GB" dirty="0"/>
          </a:p>
        </p:txBody>
      </p:sp>
    </p:spTree>
    <p:extLst>
      <p:ext uri="{BB962C8B-B14F-4D97-AF65-F5344CB8AC3E}">
        <p14:creationId xmlns:p14="http://schemas.microsoft.com/office/powerpoint/2010/main" val="2218719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33C2E-6C42-4A31-9DB0-245CC25394AD}"/>
              </a:ext>
            </a:extLst>
          </p:cNvPr>
          <p:cNvSpPr>
            <a:spLocks noGrp="1"/>
          </p:cNvSpPr>
          <p:nvPr>
            <p:ph type="title"/>
          </p:nvPr>
        </p:nvSpPr>
        <p:spPr/>
        <p:txBody>
          <a:bodyPr/>
          <a:lstStyle/>
          <a:p>
            <a:r>
              <a:rPr lang="en-GB" b="1" dirty="0">
                <a:solidFill>
                  <a:srgbClr val="0070C0"/>
                </a:solidFill>
              </a:rPr>
              <a:t>Virtual School support through the PEP</a:t>
            </a:r>
          </a:p>
        </p:txBody>
      </p:sp>
      <p:sp>
        <p:nvSpPr>
          <p:cNvPr id="3" name="Content Placeholder 2">
            <a:extLst>
              <a:ext uri="{FF2B5EF4-FFF2-40B4-BE49-F238E27FC236}">
                <a16:creationId xmlns:a16="http://schemas.microsoft.com/office/drawing/2014/main" id="{0017EED0-D17F-42D2-B1C2-F20C5CF61A5C}"/>
              </a:ext>
            </a:extLst>
          </p:cNvPr>
          <p:cNvSpPr>
            <a:spLocks noGrp="1"/>
          </p:cNvSpPr>
          <p:nvPr>
            <p:ph idx="1"/>
          </p:nvPr>
        </p:nvSpPr>
        <p:spPr>
          <a:xfrm>
            <a:off x="327804" y="1825625"/>
            <a:ext cx="11025996" cy="4863410"/>
          </a:xfrm>
        </p:spPr>
        <p:txBody>
          <a:bodyPr>
            <a:normAutofit lnSpcReduction="10000"/>
          </a:bodyPr>
          <a:lstStyle/>
          <a:p>
            <a:pPr algn="just">
              <a:lnSpc>
                <a:spcPct val="107000"/>
              </a:lnSpc>
              <a:spcAft>
                <a:spcPts val="800"/>
              </a:spcAft>
            </a:pPr>
            <a:r>
              <a:rPr lang="en-US" sz="2400" b="1" dirty="0">
                <a:effectLst/>
                <a:latin typeface="Microsoft Sans Serif" panose="020B0604020202020204" pitchFamily="34" charset="0"/>
                <a:ea typeface="Calibri" panose="020F0502020204030204" pitchFamily="34" charset="0"/>
                <a:cs typeface="Times New Roman" panose="02020603050405020304" pitchFamily="18" charset="0"/>
              </a:rPr>
              <a:t>The Virtual School are unable to attend all PEP meetings and the criteria for Virtual School involvement in PEPs is as follows: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en-US" sz="2400" dirty="0">
                <a:effectLst/>
                <a:latin typeface="Microsoft Sans Serif" panose="020B0604020202020204" pitchFamily="34" charset="0"/>
                <a:ea typeface="Calibri" panose="020F0502020204030204" pitchFamily="34" charset="0"/>
                <a:cs typeface="Times New Roman" panose="02020603050405020304" pitchFamily="18" charset="0"/>
              </a:rPr>
              <a:t>New case on Virtual School roll</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en-US" sz="2400" dirty="0">
                <a:effectLst/>
                <a:latin typeface="Microsoft Sans Serif" panose="020B0604020202020204" pitchFamily="34" charset="0"/>
                <a:ea typeface="Calibri" panose="020F0502020204030204" pitchFamily="34" charset="0"/>
                <a:cs typeface="Times New Roman" panose="02020603050405020304" pitchFamily="18" charset="0"/>
              </a:rPr>
              <a:t>School placement move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en-US" sz="2400" dirty="0">
                <a:effectLst/>
                <a:latin typeface="Microsoft Sans Serif" panose="020B0604020202020204" pitchFamily="34" charset="0"/>
                <a:ea typeface="Calibri" panose="020F0502020204030204" pitchFamily="34" charset="0"/>
                <a:cs typeface="Times New Roman" panose="02020603050405020304" pitchFamily="18" charset="0"/>
              </a:rPr>
              <a:t>Pupils educated out of borough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en-US" sz="2400" dirty="0">
                <a:effectLst/>
                <a:latin typeface="Microsoft Sans Serif" panose="020B0604020202020204" pitchFamily="34" charset="0"/>
                <a:ea typeface="Calibri" panose="020F0502020204030204" pitchFamily="34" charset="0"/>
                <a:cs typeface="Times New Roman" panose="02020603050405020304" pitchFamily="18" charset="0"/>
              </a:rPr>
              <a:t>‘Red’ rated case (concerns raised at Education Referral meeting (ERM) or due to poor attendance/engagement/school rated less than ‘good’ by </a:t>
            </a:r>
            <a:r>
              <a:rPr lang="en-US" sz="2400" dirty="0" err="1">
                <a:effectLst/>
                <a:latin typeface="Microsoft Sans Serif" panose="020B0604020202020204" pitchFamily="34" charset="0"/>
                <a:ea typeface="Calibri" panose="020F0502020204030204" pitchFamily="34" charset="0"/>
                <a:cs typeface="Times New Roman" panose="02020603050405020304" pitchFamily="18" charset="0"/>
              </a:rPr>
              <a:t>Ofsted</a:t>
            </a:r>
            <a:r>
              <a:rPr lang="en-US" sz="2400" dirty="0">
                <a:effectLst/>
                <a:latin typeface="Microsoft Sans Serif" panose="020B0604020202020204" pitchFamily="34" charset="0"/>
                <a:ea typeface="Calibri" panose="020F0502020204030204" pitchFamily="34" charset="0"/>
                <a:cs typeface="Times New Roman" panose="02020603050405020304" pitchFamily="18" charset="0"/>
              </a:rPr>
              <a:t>).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en-US" sz="2400" dirty="0">
                <a:effectLst/>
                <a:latin typeface="Microsoft Sans Serif" panose="020B0604020202020204" pitchFamily="34" charset="0"/>
                <a:ea typeface="Calibri" panose="020F0502020204030204" pitchFamily="34" charset="0"/>
                <a:cs typeface="Times New Roman" panose="02020603050405020304" pitchFamily="18" charset="0"/>
              </a:rPr>
              <a:t>Need for independent chair due to professional disagreement </a:t>
            </a:r>
            <a:endParaRPr lang="en-US" sz="2400" dirty="0">
              <a:latin typeface="Microsoft Sans Serif"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en-US" sz="2400" dirty="0">
                <a:effectLst/>
                <a:latin typeface="Microsoft Sans Serif" panose="020B0604020202020204" pitchFamily="34" charset="0"/>
                <a:ea typeface="Calibri" panose="020F0502020204030204" pitchFamily="34" charset="0"/>
                <a:cs typeface="Times New Roman" panose="02020603050405020304" pitchFamily="18" charset="0"/>
              </a:rPr>
              <a:t>Key year groups such as Year 11 or Year 6.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0779871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olton Council Powerpoint Template  -  Read-Only" id="{D406C4C5-3DB6-46BA-8FB4-D05A6480CDC3}" vid="{478A30E2-AA3D-4170-8087-52CD72AD043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0267C7309BF64987724018E38FC8A1" ma:contentTypeVersion="8" ma:contentTypeDescription="Create a new document." ma:contentTypeScope="" ma:versionID="febb01ae9942eec86b006ddccd313fee">
  <xsd:schema xmlns:xsd="http://www.w3.org/2001/XMLSchema" xmlns:xs="http://www.w3.org/2001/XMLSchema" xmlns:p="http://schemas.microsoft.com/office/2006/metadata/properties" xmlns:ns2="5a24209d-1113-48f9-9a89-aa8a75cbc325" xmlns:ns3="07f26269-9ba7-456e-a67a-e298a2db15c8" targetNamespace="http://schemas.microsoft.com/office/2006/metadata/properties" ma:root="true" ma:fieldsID="28e0e306cde18084685dd4201cb0ff3d" ns2:_="" ns3:_="">
    <xsd:import namespace="5a24209d-1113-48f9-9a89-aa8a75cbc325"/>
    <xsd:import namespace="07f26269-9ba7-456e-a67a-e298a2db15c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4209d-1113-48f9-9a89-aa8a75cbc3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7f26269-9ba7-456e-a67a-e298a2db15c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76B73C3-30E6-4848-8812-3BEF2F1396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24209d-1113-48f9-9a89-aa8a75cbc325"/>
    <ds:schemaRef ds:uri="07f26269-9ba7-456e-a67a-e298a2db15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D0C4D72-2C25-4EEC-85B6-80A6F383571F}">
  <ds:schemaRefs>
    <ds:schemaRef ds:uri="http://schemas.microsoft.com/sharepoint/v3/contenttype/forms"/>
  </ds:schemaRefs>
</ds:datastoreItem>
</file>

<file path=customXml/itemProps3.xml><?xml version="1.0" encoding="utf-8"?>
<ds:datastoreItem xmlns:ds="http://schemas.openxmlformats.org/officeDocument/2006/customXml" ds:itemID="{749A63B3-A693-4EEF-88AE-F693D0ABC4A5}">
  <ds:schemaRefs>
    <ds:schemaRef ds:uri="http://purl.org/dc/terms/"/>
    <ds:schemaRef ds:uri="http://schemas.openxmlformats.org/package/2006/metadata/core-properties"/>
    <ds:schemaRef ds:uri="5a24209d-1113-48f9-9a89-aa8a75cbc325"/>
    <ds:schemaRef ds:uri="http://schemas.microsoft.com/office/2006/documentManagement/types"/>
    <ds:schemaRef ds:uri="http://schemas.microsoft.com/office/infopath/2007/PartnerControls"/>
    <ds:schemaRef ds:uri="07f26269-9ba7-456e-a67a-e298a2db15c8"/>
    <ds:schemaRef ds:uri="http://purl.org/dc/elements/1.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Exec board - May 2021</Template>
  <TotalTime>2267</TotalTime>
  <Words>1426</Words>
  <Application>Microsoft Office PowerPoint</Application>
  <PresentationFormat>Widescreen</PresentationFormat>
  <Paragraphs>144</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Amasis MT Pro Black</vt:lpstr>
      <vt:lpstr>Arial</vt:lpstr>
      <vt:lpstr>Calibri</vt:lpstr>
      <vt:lpstr>Helvetica</vt:lpstr>
      <vt:lpstr>Microsoft Sans Serif</vt:lpstr>
      <vt:lpstr>Segoe UI</vt:lpstr>
      <vt:lpstr>Symbol</vt:lpstr>
      <vt:lpstr>Office Theme</vt:lpstr>
      <vt:lpstr>BLP Safety and Welfare Hub </vt:lpstr>
      <vt:lpstr>Meet the team!</vt:lpstr>
      <vt:lpstr>Deputy Head – Catherine Hobday  </vt:lpstr>
      <vt:lpstr>SEND Lead – Alexis Holt-Garner </vt:lpstr>
      <vt:lpstr>Bolton’s current cohort </vt:lpstr>
      <vt:lpstr>Cohort </vt:lpstr>
      <vt:lpstr>Attendance </vt:lpstr>
      <vt:lpstr>Exclusions </vt:lpstr>
      <vt:lpstr>Virtual School support through the PEP</vt:lpstr>
      <vt:lpstr>PEPs and the Virtual School Team</vt:lpstr>
      <vt:lpstr>Electronic PEP update</vt:lpstr>
      <vt:lpstr>The Delegation Portal – Liquid Logic</vt:lpstr>
      <vt:lpstr>Quality Assurance – PEPs </vt:lpstr>
      <vt:lpstr>Questions or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Bolton’s Virtual School</dc:title>
  <dc:creator>Nelson, Lindsay</dc:creator>
  <cp:lastModifiedBy>Hobday, Catherine</cp:lastModifiedBy>
  <cp:revision>13</cp:revision>
  <dcterms:created xsi:type="dcterms:W3CDTF">2021-06-30T08:48:24Z</dcterms:created>
  <dcterms:modified xsi:type="dcterms:W3CDTF">2022-01-20T11:36:10Z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opic">
    <vt:lpwstr>70;#Tools and Resources|f30e2b60-4437-4e21-b1c1-9f0fce0863ca</vt:lpwstr>
  </property>
  <property fmtid="{D5CDD505-2E9C-101B-9397-08002B2CF9AE}" pid="3" name="ContentTypeId">
    <vt:lpwstr>0x010100E10267C7309BF64987724018E38FC8A1</vt:lpwstr>
  </property>
  <property fmtid="{D5CDD505-2E9C-101B-9397-08002B2CF9AE}" pid="4" name="Function">
    <vt:lpwstr>19;#Communications and Marketing|21b9063c-aaa9-4179-86b1-10c6e0e7caef</vt:lpwstr>
  </property>
  <property fmtid="{D5CDD505-2E9C-101B-9397-08002B2CF9AE}" pid="5" name="Bolton Document Type">
    <vt:lpwstr>95;#Templates|db1bba78-799d-4873-a494-686ebe9dc4a8</vt:lpwstr>
  </property>
</Properties>
</file>