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6250" r:id="rId2"/>
    <p:sldId id="6251" r:id="rId3"/>
    <p:sldId id="6252" r:id="rId4"/>
    <p:sldId id="5394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0F0D33-C9D4-467E-8240-2295814A0047}" type="doc">
      <dgm:prSet loTypeId="urn:microsoft.com/office/officeart/2005/8/layout/defaul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E9B95FFF-9C7F-4919-A24B-A025C6D419D5}">
      <dgm:prSet/>
      <dgm:spPr/>
      <dgm:t>
        <a:bodyPr/>
        <a:lstStyle/>
        <a:p>
          <a:r>
            <a:rPr lang="en-US" b="0" i="0" u="none" dirty="0"/>
            <a:t>1. </a:t>
          </a:r>
          <a:r>
            <a:rPr lang="en-US" dirty="0">
              <a:solidFill>
                <a:schemeClr val="bg1">
                  <a:lumMod val="95000"/>
                  <a:lumOff val="5000"/>
                </a:schemeClr>
              </a:solidFill>
            </a:rPr>
            <a:t>Always look to reframe</a:t>
          </a:r>
          <a:endParaRPr lang="en-US" b="0" dirty="0"/>
        </a:p>
      </dgm:t>
    </dgm:pt>
    <dgm:pt modelId="{54EF7501-0F43-45B0-B195-D44E4BF6FD78}" type="parTrans" cxnId="{7B658FEB-9606-415E-8E71-6E161785546C}">
      <dgm:prSet/>
      <dgm:spPr/>
      <dgm:t>
        <a:bodyPr/>
        <a:lstStyle/>
        <a:p>
          <a:endParaRPr lang="en-US" b="0"/>
        </a:p>
      </dgm:t>
    </dgm:pt>
    <dgm:pt modelId="{5AD8264C-0164-4615-ABE1-EE93C9BF3716}" type="sibTrans" cxnId="{7B658FEB-9606-415E-8E71-6E161785546C}">
      <dgm:prSet/>
      <dgm:spPr/>
      <dgm:t>
        <a:bodyPr/>
        <a:lstStyle/>
        <a:p>
          <a:endParaRPr lang="en-US" b="0"/>
        </a:p>
      </dgm:t>
    </dgm:pt>
    <dgm:pt modelId="{9B6FD55E-2E4D-4697-BEE4-C8D47D85FC5A}">
      <dgm:prSet/>
      <dgm:spPr/>
      <dgm:t>
        <a:bodyPr/>
        <a:lstStyle/>
        <a:p>
          <a:r>
            <a:rPr lang="en-US" b="0" dirty="0"/>
            <a:t>4. </a:t>
          </a:r>
          <a:r>
            <a:rPr lang="en-US" dirty="0">
              <a:solidFill>
                <a:schemeClr val="bg1">
                  <a:lumMod val="95000"/>
                  <a:lumOff val="5000"/>
                </a:schemeClr>
              </a:solidFill>
            </a:rPr>
            <a:t>Use Call and Respond to check students have listened to instructions</a:t>
          </a:r>
          <a:endParaRPr lang="en-US" b="0" dirty="0"/>
        </a:p>
      </dgm:t>
    </dgm:pt>
    <dgm:pt modelId="{FDF5EE86-0E86-4BE1-A5AF-8D1689D8CEE6}" type="parTrans" cxnId="{B25F9B1C-4088-4938-BE22-47B556631645}">
      <dgm:prSet/>
      <dgm:spPr/>
      <dgm:t>
        <a:bodyPr/>
        <a:lstStyle/>
        <a:p>
          <a:endParaRPr lang="en-GB"/>
        </a:p>
      </dgm:t>
    </dgm:pt>
    <dgm:pt modelId="{55BD82CE-6725-44E5-BB0A-9E6501952400}" type="sibTrans" cxnId="{B25F9B1C-4088-4938-BE22-47B556631645}">
      <dgm:prSet/>
      <dgm:spPr/>
      <dgm:t>
        <a:bodyPr/>
        <a:lstStyle/>
        <a:p>
          <a:endParaRPr lang="en-GB"/>
        </a:p>
      </dgm:t>
    </dgm:pt>
    <dgm:pt modelId="{3052FDF4-9A3A-4401-89A6-86DDB2F6F0A6}">
      <dgm:prSet/>
      <dgm:spPr/>
      <dgm:t>
        <a:bodyPr/>
        <a:lstStyle/>
        <a:p>
          <a:r>
            <a:rPr lang="en-US" b="0" dirty="0"/>
            <a:t>2. </a:t>
          </a:r>
          <a:r>
            <a:rPr lang="en-US" dirty="0">
              <a:solidFill>
                <a:schemeClr val="bg1">
                  <a:lumMod val="95000"/>
                  <a:lumOff val="5000"/>
                </a:schemeClr>
              </a:solidFill>
            </a:rPr>
            <a:t>Use Call and Respond for short definitions</a:t>
          </a:r>
          <a:endParaRPr lang="en-US" b="0" dirty="0"/>
        </a:p>
      </dgm:t>
    </dgm:pt>
    <dgm:pt modelId="{BF5C18AE-2323-4139-AEE2-9A7B3917AF9A}" type="parTrans" cxnId="{DB792C70-263C-4641-969E-B59CDEA25557}">
      <dgm:prSet/>
      <dgm:spPr/>
      <dgm:t>
        <a:bodyPr/>
        <a:lstStyle/>
        <a:p>
          <a:endParaRPr lang="en-GB"/>
        </a:p>
      </dgm:t>
    </dgm:pt>
    <dgm:pt modelId="{E1E88B7B-18A5-41AC-9CE5-42C27E9BA836}" type="sibTrans" cxnId="{DB792C70-263C-4641-969E-B59CDEA25557}">
      <dgm:prSet/>
      <dgm:spPr/>
      <dgm:t>
        <a:bodyPr/>
        <a:lstStyle/>
        <a:p>
          <a:endParaRPr lang="en-GB"/>
        </a:p>
      </dgm:t>
    </dgm:pt>
    <dgm:pt modelId="{A53C7CF5-324E-054F-B89D-27ADE68846C3}">
      <dgm:prSet/>
      <dgm:spPr/>
      <dgm:t>
        <a:bodyPr/>
        <a:lstStyle/>
        <a:p>
          <a:r>
            <a:rPr lang="en-US" b="0" dirty="0"/>
            <a:t>3. </a:t>
          </a:r>
          <a:r>
            <a:rPr lang="en-US" dirty="0">
              <a:solidFill>
                <a:schemeClr val="bg1">
                  <a:lumMod val="95000"/>
                  <a:lumOff val="5000"/>
                </a:schemeClr>
              </a:solidFill>
            </a:rPr>
            <a:t>Use Call and Respond to check students are listening to each other</a:t>
          </a:r>
          <a:endParaRPr lang="en-US" b="0" dirty="0"/>
        </a:p>
      </dgm:t>
    </dgm:pt>
    <dgm:pt modelId="{656CF7FC-A597-0C4B-B6BB-5C33B49935C2}" type="parTrans" cxnId="{B07A2B59-4636-4E4D-8707-B85A51171F35}">
      <dgm:prSet/>
      <dgm:spPr/>
      <dgm:t>
        <a:bodyPr/>
        <a:lstStyle/>
        <a:p>
          <a:endParaRPr lang="en-GB"/>
        </a:p>
      </dgm:t>
    </dgm:pt>
    <dgm:pt modelId="{C41B36C2-919F-5A4E-BABC-B4D06B74AC76}" type="sibTrans" cxnId="{B07A2B59-4636-4E4D-8707-B85A51171F35}">
      <dgm:prSet/>
      <dgm:spPr/>
      <dgm:t>
        <a:bodyPr/>
        <a:lstStyle/>
        <a:p>
          <a:endParaRPr lang="en-GB"/>
        </a:p>
      </dgm:t>
    </dgm:pt>
    <dgm:pt modelId="{4383D5E1-40CD-0B48-825C-A1D5DEFA7FA5}">
      <dgm:prSet/>
      <dgm:spPr/>
      <dgm:t>
        <a:bodyPr/>
        <a:lstStyle/>
        <a:p>
          <a:r>
            <a:rPr lang="en-US" b="0" dirty="0"/>
            <a:t>5. </a:t>
          </a:r>
          <a:r>
            <a:rPr lang="en-US" dirty="0">
              <a:solidFill>
                <a:schemeClr val="bg1">
                  <a:lumMod val="95000"/>
                  <a:lumOff val="5000"/>
                </a:schemeClr>
              </a:solidFill>
            </a:rPr>
            <a:t>Use Call and Respond to check students have listened to corrections</a:t>
          </a:r>
          <a:endParaRPr lang="en-US" b="0" dirty="0"/>
        </a:p>
      </dgm:t>
    </dgm:pt>
    <dgm:pt modelId="{2E6F312F-A85B-9A49-8BCB-F846FEB49812}" type="parTrans" cxnId="{E1ADB048-7E4F-1F41-AAA5-C69B869AEC6E}">
      <dgm:prSet/>
      <dgm:spPr/>
    </dgm:pt>
    <dgm:pt modelId="{D37B3B03-08EB-C343-B053-92724B54C050}" type="sibTrans" cxnId="{E1ADB048-7E4F-1F41-AAA5-C69B869AEC6E}">
      <dgm:prSet/>
      <dgm:spPr/>
    </dgm:pt>
    <dgm:pt modelId="{0F6B894C-32D8-EA45-B13F-911250B0C49E}">
      <dgm:prSet/>
      <dgm:spPr/>
      <dgm:t>
        <a:bodyPr/>
        <a:lstStyle/>
        <a:p>
          <a:r>
            <a:rPr lang="en-US" b="0" dirty="0"/>
            <a:t>6. </a:t>
          </a:r>
          <a:r>
            <a:rPr lang="en-US" dirty="0">
              <a:solidFill>
                <a:schemeClr val="bg1">
                  <a:lumMod val="95000"/>
                  <a:lumOff val="5000"/>
                </a:schemeClr>
              </a:solidFill>
            </a:rPr>
            <a:t>Use Call and Respond to check students are listening after an I Do</a:t>
          </a:r>
          <a:endParaRPr lang="en-US" b="0" dirty="0"/>
        </a:p>
      </dgm:t>
    </dgm:pt>
    <dgm:pt modelId="{F681E4D9-21BE-104B-B09C-A7DE89C94FB9}" type="parTrans" cxnId="{F89E166E-002A-C84C-9BFC-FEC76A454EBB}">
      <dgm:prSet/>
      <dgm:spPr/>
    </dgm:pt>
    <dgm:pt modelId="{1181D0DB-CE74-204A-AD70-4D422F55C340}" type="sibTrans" cxnId="{F89E166E-002A-C84C-9BFC-FEC76A454EBB}">
      <dgm:prSet/>
      <dgm:spPr/>
    </dgm:pt>
    <dgm:pt modelId="{00741D92-51F4-734B-A322-7BEC77C33A04}">
      <dgm:prSet/>
      <dgm:spPr/>
      <dgm:t>
        <a:bodyPr/>
        <a:lstStyle/>
        <a:p>
          <a:r>
            <a:rPr lang="en-US" b="0" dirty="0"/>
            <a:t>7. </a:t>
          </a:r>
          <a:r>
            <a:rPr lang="en-US" dirty="0">
              <a:solidFill>
                <a:schemeClr val="bg1">
                  <a:lumMod val="95000"/>
                  <a:lumOff val="5000"/>
                </a:schemeClr>
              </a:solidFill>
            </a:rPr>
            <a:t>Use Call and Respond to improve pronunciation</a:t>
          </a:r>
          <a:endParaRPr lang="en-US" b="0" dirty="0"/>
        </a:p>
      </dgm:t>
    </dgm:pt>
    <dgm:pt modelId="{57ECA950-345B-A64E-818D-F4364B80D582}" type="parTrans" cxnId="{8F5F267A-9308-884B-80AB-5BE10458EAFC}">
      <dgm:prSet/>
      <dgm:spPr/>
    </dgm:pt>
    <dgm:pt modelId="{9EC521E9-9280-034C-927E-F57A0CC982ED}" type="sibTrans" cxnId="{8F5F267A-9308-884B-80AB-5BE10458EAFC}">
      <dgm:prSet/>
      <dgm:spPr/>
    </dgm:pt>
    <dgm:pt modelId="{F821DE6B-E4B0-B942-8F4B-34C41F11C6B5}">
      <dgm:prSet/>
      <dgm:spPr/>
      <dgm:t>
        <a:bodyPr/>
        <a:lstStyle/>
        <a:p>
          <a:r>
            <a:rPr lang="en-US" b="0" dirty="0"/>
            <a:t>8. </a:t>
          </a:r>
          <a:r>
            <a:rPr lang="en-US" dirty="0">
              <a:solidFill>
                <a:schemeClr val="bg1">
                  <a:lumMod val="95000"/>
                  <a:lumOff val="5000"/>
                </a:schemeClr>
              </a:solidFill>
            </a:rPr>
            <a:t>Use Call and Respond to improve (or replace!) note taking</a:t>
          </a:r>
          <a:endParaRPr lang="en-US" b="0" dirty="0"/>
        </a:p>
      </dgm:t>
    </dgm:pt>
    <dgm:pt modelId="{181F357B-DEC6-974B-BAD4-D4F00CDD9CFC}" type="parTrans" cxnId="{9D5406DF-1EF1-6F41-B5C6-1DD3BF31C900}">
      <dgm:prSet/>
      <dgm:spPr/>
    </dgm:pt>
    <dgm:pt modelId="{CD92476E-A1F1-1F4E-88C3-05BD335B4485}" type="sibTrans" cxnId="{9D5406DF-1EF1-6F41-B5C6-1DD3BF31C900}">
      <dgm:prSet/>
      <dgm:spPr/>
    </dgm:pt>
    <dgm:pt modelId="{D49A38E0-F6F5-4347-AEEC-68A7ED8AB569}">
      <dgm:prSet/>
      <dgm:spPr/>
      <dgm:t>
        <a:bodyPr/>
        <a:lstStyle/>
        <a:p>
          <a:r>
            <a:rPr lang="en-US" b="0" dirty="0"/>
            <a:t>9. </a:t>
          </a:r>
          <a:r>
            <a:rPr lang="en-US" dirty="0">
              <a:solidFill>
                <a:schemeClr val="bg1">
                  <a:lumMod val="95000"/>
                  <a:lumOff val="5000"/>
                </a:schemeClr>
              </a:solidFill>
            </a:rPr>
            <a:t>Use Call and Respond to practice calculator use</a:t>
          </a:r>
          <a:endParaRPr lang="en-US" b="0" dirty="0"/>
        </a:p>
      </dgm:t>
    </dgm:pt>
    <dgm:pt modelId="{4199CB83-20E5-4CAF-A0E1-F49D4CB0BFA1}" type="parTrans" cxnId="{D663397D-0819-4F86-B906-35A88859FF82}">
      <dgm:prSet/>
      <dgm:spPr/>
    </dgm:pt>
    <dgm:pt modelId="{4035688D-D2D3-4C97-8B66-2EFFF38FDCCE}" type="sibTrans" cxnId="{D663397D-0819-4F86-B906-35A88859FF82}">
      <dgm:prSet/>
      <dgm:spPr/>
    </dgm:pt>
    <dgm:pt modelId="{FA9AEDC4-C865-4FE5-BBC9-EB6FC1CB57ED}" type="pres">
      <dgm:prSet presAssocID="{780F0D33-C9D4-467E-8240-2295814A0047}" presName="diagram" presStyleCnt="0">
        <dgm:presLayoutVars>
          <dgm:dir/>
          <dgm:resizeHandles val="exact"/>
        </dgm:presLayoutVars>
      </dgm:prSet>
      <dgm:spPr/>
    </dgm:pt>
    <dgm:pt modelId="{BC947B35-BCE7-4036-8924-2A6D37A228E0}" type="pres">
      <dgm:prSet presAssocID="{E9B95FFF-9C7F-4919-A24B-A025C6D419D5}" presName="node" presStyleLbl="node1" presStyleIdx="0" presStyleCnt="9">
        <dgm:presLayoutVars>
          <dgm:bulletEnabled val="1"/>
        </dgm:presLayoutVars>
      </dgm:prSet>
      <dgm:spPr/>
    </dgm:pt>
    <dgm:pt modelId="{127CC058-4390-4EB5-830E-B239978AD8F7}" type="pres">
      <dgm:prSet presAssocID="{5AD8264C-0164-4615-ABE1-EE93C9BF3716}" presName="sibTrans" presStyleCnt="0"/>
      <dgm:spPr/>
    </dgm:pt>
    <dgm:pt modelId="{6F66B435-C893-453E-9074-EFD5118D93EF}" type="pres">
      <dgm:prSet presAssocID="{3052FDF4-9A3A-4401-89A6-86DDB2F6F0A6}" presName="node" presStyleLbl="node1" presStyleIdx="1" presStyleCnt="9">
        <dgm:presLayoutVars>
          <dgm:bulletEnabled val="1"/>
        </dgm:presLayoutVars>
      </dgm:prSet>
      <dgm:spPr/>
    </dgm:pt>
    <dgm:pt modelId="{C57B6F4B-1908-484E-B599-0D66C1DCA841}" type="pres">
      <dgm:prSet presAssocID="{E1E88B7B-18A5-41AC-9CE5-42C27E9BA836}" presName="sibTrans" presStyleCnt="0"/>
      <dgm:spPr/>
    </dgm:pt>
    <dgm:pt modelId="{137170C9-C658-3547-B008-76FCF5E0FF75}" type="pres">
      <dgm:prSet presAssocID="{A53C7CF5-324E-054F-B89D-27ADE68846C3}" presName="node" presStyleLbl="node1" presStyleIdx="2" presStyleCnt="9">
        <dgm:presLayoutVars>
          <dgm:bulletEnabled val="1"/>
        </dgm:presLayoutVars>
      </dgm:prSet>
      <dgm:spPr/>
    </dgm:pt>
    <dgm:pt modelId="{09C84D44-43C8-6947-97CF-F7E8057A3C44}" type="pres">
      <dgm:prSet presAssocID="{C41B36C2-919F-5A4E-BABC-B4D06B74AC76}" presName="sibTrans" presStyleCnt="0"/>
      <dgm:spPr/>
    </dgm:pt>
    <dgm:pt modelId="{C739D3F3-75DD-41C9-BF07-BE2AAAB5C82D}" type="pres">
      <dgm:prSet presAssocID="{9B6FD55E-2E4D-4697-BEE4-C8D47D85FC5A}" presName="node" presStyleLbl="node1" presStyleIdx="3" presStyleCnt="9">
        <dgm:presLayoutVars>
          <dgm:bulletEnabled val="1"/>
        </dgm:presLayoutVars>
      </dgm:prSet>
      <dgm:spPr/>
    </dgm:pt>
    <dgm:pt modelId="{DEA02030-F35C-C548-B007-6561CA1E7A6A}" type="pres">
      <dgm:prSet presAssocID="{55BD82CE-6725-44E5-BB0A-9E6501952400}" presName="sibTrans" presStyleCnt="0"/>
      <dgm:spPr/>
    </dgm:pt>
    <dgm:pt modelId="{EFC95755-CBB2-4E4D-896B-2B8CA216FE85}" type="pres">
      <dgm:prSet presAssocID="{4383D5E1-40CD-0B48-825C-A1D5DEFA7FA5}" presName="node" presStyleLbl="node1" presStyleIdx="4" presStyleCnt="9">
        <dgm:presLayoutVars>
          <dgm:bulletEnabled val="1"/>
        </dgm:presLayoutVars>
      </dgm:prSet>
      <dgm:spPr/>
    </dgm:pt>
    <dgm:pt modelId="{B4F1281C-BEEE-3343-8402-1C77559CD855}" type="pres">
      <dgm:prSet presAssocID="{D37B3B03-08EB-C343-B053-92724B54C050}" presName="sibTrans" presStyleCnt="0"/>
      <dgm:spPr/>
    </dgm:pt>
    <dgm:pt modelId="{D699519E-4DE2-744C-8B60-33B5932923B5}" type="pres">
      <dgm:prSet presAssocID="{0F6B894C-32D8-EA45-B13F-911250B0C49E}" presName="node" presStyleLbl="node1" presStyleIdx="5" presStyleCnt="9">
        <dgm:presLayoutVars>
          <dgm:bulletEnabled val="1"/>
        </dgm:presLayoutVars>
      </dgm:prSet>
      <dgm:spPr/>
    </dgm:pt>
    <dgm:pt modelId="{B8522C42-A1B0-8A42-ADBF-507EDDBDFC70}" type="pres">
      <dgm:prSet presAssocID="{1181D0DB-CE74-204A-AD70-4D422F55C340}" presName="sibTrans" presStyleCnt="0"/>
      <dgm:spPr/>
    </dgm:pt>
    <dgm:pt modelId="{1CD160F0-2A11-DD45-9E2B-BE58130BF889}" type="pres">
      <dgm:prSet presAssocID="{00741D92-51F4-734B-A322-7BEC77C33A04}" presName="node" presStyleLbl="node1" presStyleIdx="6" presStyleCnt="9">
        <dgm:presLayoutVars>
          <dgm:bulletEnabled val="1"/>
        </dgm:presLayoutVars>
      </dgm:prSet>
      <dgm:spPr/>
    </dgm:pt>
    <dgm:pt modelId="{43FCA5B2-0D80-E547-9D23-B0783D2E8CD8}" type="pres">
      <dgm:prSet presAssocID="{9EC521E9-9280-034C-927E-F57A0CC982ED}" presName="sibTrans" presStyleCnt="0"/>
      <dgm:spPr/>
    </dgm:pt>
    <dgm:pt modelId="{8F727D05-2BB2-B64F-B3DC-9B0D2CCB4E05}" type="pres">
      <dgm:prSet presAssocID="{F821DE6B-E4B0-B942-8F4B-34C41F11C6B5}" presName="node" presStyleLbl="node1" presStyleIdx="7" presStyleCnt="9">
        <dgm:presLayoutVars>
          <dgm:bulletEnabled val="1"/>
        </dgm:presLayoutVars>
      </dgm:prSet>
      <dgm:spPr/>
    </dgm:pt>
    <dgm:pt modelId="{A63473A5-2954-460E-A001-330729E25E95}" type="pres">
      <dgm:prSet presAssocID="{CD92476E-A1F1-1F4E-88C3-05BD335B4485}" presName="sibTrans" presStyleCnt="0"/>
      <dgm:spPr/>
    </dgm:pt>
    <dgm:pt modelId="{EF788446-4C81-4267-A042-ACB4B1B0597B}" type="pres">
      <dgm:prSet presAssocID="{D49A38E0-F6F5-4347-AEEC-68A7ED8AB569}" presName="node" presStyleLbl="node1" presStyleIdx="8" presStyleCnt="9">
        <dgm:presLayoutVars>
          <dgm:bulletEnabled val="1"/>
        </dgm:presLayoutVars>
      </dgm:prSet>
      <dgm:spPr/>
    </dgm:pt>
  </dgm:ptLst>
  <dgm:cxnLst>
    <dgm:cxn modelId="{667F4618-21F7-9E4B-9DB4-9F8471FF5B23}" type="presOf" srcId="{4383D5E1-40CD-0B48-825C-A1D5DEFA7FA5}" destId="{EFC95755-CBB2-4E4D-896B-2B8CA216FE85}" srcOrd="0" destOrd="0" presId="urn:microsoft.com/office/officeart/2005/8/layout/default"/>
    <dgm:cxn modelId="{B25F9B1C-4088-4938-BE22-47B556631645}" srcId="{780F0D33-C9D4-467E-8240-2295814A0047}" destId="{9B6FD55E-2E4D-4697-BEE4-C8D47D85FC5A}" srcOrd="3" destOrd="0" parTransId="{FDF5EE86-0E86-4BE1-A5AF-8D1689D8CEE6}" sibTransId="{55BD82CE-6725-44E5-BB0A-9E6501952400}"/>
    <dgm:cxn modelId="{EA7CC81E-C7A2-A248-ABC5-E3EDE0D747DD}" type="presOf" srcId="{F821DE6B-E4B0-B942-8F4B-34C41F11C6B5}" destId="{8F727D05-2BB2-B64F-B3DC-9B0D2CCB4E05}" srcOrd="0" destOrd="0" presId="urn:microsoft.com/office/officeart/2005/8/layout/default"/>
    <dgm:cxn modelId="{96084D3F-CF82-9840-9B43-FC74BB6CFC6C}" type="presOf" srcId="{0F6B894C-32D8-EA45-B13F-911250B0C49E}" destId="{D699519E-4DE2-744C-8B60-33B5932923B5}" srcOrd="0" destOrd="0" presId="urn:microsoft.com/office/officeart/2005/8/layout/default"/>
    <dgm:cxn modelId="{139FE362-0BA8-A849-9273-3689B7772701}" type="presOf" srcId="{00741D92-51F4-734B-A322-7BEC77C33A04}" destId="{1CD160F0-2A11-DD45-9E2B-BE58130BF889}" srcOrd="0" destOrd="0" presId="urn:microsoft.com/office/officeart/2005/8/layout/default"/>
    <dgm:cxn modelId="{E1ADB048-7E4F-1F41-AAA5-C69B869AEC6E}" srcId="{780F0D33-C9D4-467E-8240-2295814A0047}" destId="{4383D5E1-40CD-0B48-825C-A1D5DEFA7FA5}" srcOrd="4" destOrd="0" parTransId="{2E6F312F-A85B-9A49-8BCB-F846FEB49812}" sibTransId="{D37B3B03-08EB-C343-B053-92724B54C050}"/>
    <dgm:cxn modelId="{95F6A94C-9805-4EFE-BD0B-E2964706DD0B}" type="presOf" srcId="{780F0D33-C9D4-467E-8240-2295814A0047}" destId="{FA9AEDC4-C865-4FE5-BBC9-EB6FC1CB57ED}" srcOrd="0" destOrd="0" presId="urn:microsoft.com/office/officeart/2005/8/layout/default"/>
    <dgm:cxn modelId="{F89E166E-002A-C84C-9BFC-FEC76A454EBB}" srcId="{780F0D33-C9D4-467E-8240-2295814A0047}" destId="{0F6B894C-32D8-EA45-B13F-911250B0C49E}" srcOrd="5" destOrd="0" parTransId="{F681E4D9-21BE-104B-B09C-A7DE89C94FB9}" sibTransId="{1181D0DB-CE74-204A-AD70-4D422F55C340}"/>
    <dgm:cxn modelId="{DB792C70-263C-4641-969E-B59CDEA25557}" srcId="{780F0D33-C9D4-467E-8240-2295814A0047}" destId="{3052FDF4-9A3A-4401-89A6-86DDB2F6F0A6}" srcOrd="1" destOrd="0" parTransId="{BF5C18AE-2323-4139-AEE2-9A7B3917AF9A}" sibTransId="{E1E88B7B-18A5-41AC-9CE5-42C27E9BA836}"/>
    <dgm:cxn modelId="{FFC5B673-EAED-9640-8716-A0470A7D1F26}" type="presOf" srcId="{A53C7CF5-324E-054F-B89D-27ADE68846C3}" destId="{137170C9-C658-3547-B008-76FCF5E0FF75}" srcOrd="0" destOrd="0" presId="urn:microsoft.com/office/officeart/2005/8/layout/default"/>
    <dgm:cxn modelId="{30D92259-5877-4744-897D-AE9FBAB23C1A}" type="presOf" srcId="{3052FDF4-9A3A-4401-89A6-86DDB2F6F0A6}" destId="{6F66B435-C893-453E-9074-EFD5118D93EF}" srcOrd="0" destOrd="0" presId="urn:microsoft.com/office/officeart/2005/8/layout/default"/>
    <dgm:cxn modelId="{B07A2B59-4636-4E4D-8707-B85A51171F35}" srcId="{780F0D33-C9D4-467E-8240-2295814A0047}" destId="{A53C7CF5-324E-054F-B89D-27ADE68846C3}" srcOrd="2" destOrd="0" parTransId="{656CF7FC-A597-0C4B-B6BB-5C33B49935C2}" sibTransId="{C41B36C2-919F-5A4E-BABC-B4D06B74AC76}"/>
    <dgm:cxn modelId="{8F5F267A-9308-884B-80AB-5BE10458EAFC}" srcId="{780F0D33-C9D4-467E-8240-2295814A0047}" destId="{00741D92-51F4-734B-A322-7BEC77C33A04}" srcOrd="6" destOrd="0" parTransId="{57ECA950-345B-A64E-818D-F4364B80D582}" sibTransId="{9EC521E9-9280-034C-927E-F57A0CC982ED}"/>
    <dgm:cxn modelId="{0728C67A-F0E0-4E4B-853F-6508459C6F1B}" type="presOf" srcId="{D49A38E0-F6F5-4347-AEEC-68A7ED8AB569}" destId="{EF788446-4C81-4267-A042-ACB4B1B0597B}" srcOrd="0" destOrd="0" presId="urn:microsoft.com/office/officeart/2005/8/layout/default"/>
    <dgm:cxn modelId="{D663397D-0819-4F86-B906-35A88859FF82}" srcId="{780F0D33-C9D4-467E-8240-2295814A0047}" destId="{D49A38E0-F6F5-4347-AEEC-68A7ED8AB569}" srcOrd="8" destOrd="0" parTransId="{4199CB83-20E5-4CAF-A0E1-F49D4CB0BFA1}" sibTransId="{4035688D-D2D3-4C97-8B66-2EFFF38FDCCE}"/>
    <dgm:cxn modelId="{F4C39C93-9741-413F-8AF6-CFDF5C3C0112}" type="presOf" srcId="{E9B95FFF-9C7F-4919-A24B-A025C6D419D5}" destId="{BC947B35-BCE7-4036-8924-2A6D37A228E0}" srcOrd="0" destOrd="0" presId="urn:microsoft.com/office/officeart/2005/8/layout/default"/>
    <dgm:cxn modelId="{AB2492B5-6628-4D05-8DB1-94A8599DED79}" type="presOf" srcId="{9B6FD55E-2E4D-4697-BEE4-C8D47D85FC5A}" destId="{C739D3F3-75DD-41C9-BF07-BE2AAAB5C82D}" srcOrd="0" destOrd="0" presId="urn:microsoft.com/office/officeart/2005/8/layout/default"/>
    <dgm:cxn modelId="{9D5406DF-1EF1-6F41-B5C6-1DD3BF31C900}" srcId="{780F0D33-C9D4-467E-8240-2295814A0047}" destId="{F821DE6B-E4B0-B942-8F4B-34C41F11C6B5}" srcOrd="7" destOrd="0" parTransId="{181F357B-DEC6-974B-BAD4-D4F00CDD9CFC}" sibTransId="{CD92476E-A1F1-1F4E-88C3-05BD335B4485}"/>
    <dgm:cxn modelId="{7B658FEB-9606-415E-8E71-6E161785546C}" srcId="{780F0D33-C9D4-467E-8240-2295814A0047}" destId="{E9B95FFF-9C7F-4919-A24B-A025C6D419D5}" srcOrd="0" destOrd="0" parTransId="{54EF7501-0F43-45B0-B195-D44E4BF6FD78}" sibTransId="{5AD8264C-0164-4615-ABE1-EE93C9BF3716}"/>
    <dgm:cxn modelId="{D923E2C8-7FA3-4361-ABAA-45D09FEC986A}" type="presParOf" srcId="{FA9AEDC4-C865-4FE5-BBC9-EB6FC1CB57ED}" destId="{BC947B35-BCE7-4036-8924-2A6D37A228E0}" srcOrd="0" destOrd="0" presId="urn:microsoft.com/office/officeart/2005/8/layout/default"/>
    <dgm:cxn modelId="{2DF13289-CF88-4AF6-8062-2D4FBB733141}" type="presParOf" srcId="{FA9AEDC4-C865-4FE5-BBC9-EB6FC1CB57ED}" destId="{127CC058-4390-4EB5-830E-B239978AD8F7}" srcOrd="1" destOrd="0" presId="urn:microsoft.com/office/officeart/2005/8/layout/default"/>
    <dgm:cxn modelId="{3498B663-4CAA-4DD9-AFF6-C76E1D959F46}" type="presParOf" srcId="{FA9AEDC4-C865-4FE5-BBC9-EB6FC1CB57ED}" destId="{6F66B435-C893-453E-9074-EFD5118D93EF}" srcOrd="2" destOrd="0" presId="urn:microsoft.com/office/officeart/2005/8/layout/default"/>
    <dgm:cxn modelId="{7E5134C2-9619-43E2-9D52-83F2C54D532E}" type="presParOf" srcId="{FA9AEDC4-C865-4FE5-BBC9-EB6FC1CB57ED}" destId="{C57B6F4B-1908-484E-B599-0D66C1DCA841}" srcOrd="3" destOrd="0" presId="urn:microsoft.com/office/officeart/2005/8/layout/default"/>
    <dgm:cxn modelId="{AD353F87-993A-2F4D-85CF-580486924980}" type="presParOf" srcId="{FA9AEDC4-C865-4FE5-BBC9-EB6FC1CB57ED}" destId="{137170C9-C658-3547-B008-76FCF5E0FF75}" srcOrd="4" destOrd="0" presId="urn:microsoft.com/office/officeart/2005/8/layout/default"/>
    <dgm:cxn modelId="{0F04F302-B950-E646-A8AF-242143CFBB9C}" type="presParOf" srcId="{FA9AEDC4-C865-4FE5-BBC9-EB6FC1CB57ED}" destId="{09C84D44-43C8-6947-97CF-F7E8057A3C44}" srcOrd="5" destOrd="0" presId="urn:microsoft.com/office/officeart/2005/8/layout/default"/>
    <dgm:cxn modelId="{882AA578-25D8-47A7-8E5A-A6D0F1E605E9}" type="presParOf" srcId="{FA9AEDC4-C865-4FE5-BBC9-EB6FC1CB57ED}" destId="{C739D3F3-75DD-41C9-BF07-BE2AAAB5C82D}" srcOrd="6" destOrd="0" presId="urn:microsoft.com/office/officeart/2005/8/layout/default"/>
    <dgm:cxn modelId="{AAD3D66A-A5ED-974D-BF6C-6EC5880385C8}" type="presParOf" srcId="{FA9AEDC4-C865-4FE5-BBC9-EB6FC1CB57ED}" destId="{DEA02030-F35C-C548-B007-6561CA1E7A6A}" srcOrd="7" destOrd="0" presId="urn:microsoft.com/office/officeart/2005/8/layout/default"/>
    <dgm:cxn modelId="{50214383-D846-E54C-902A-87A9016FFB31}" type="presParOf" srcId="{FA9AEDC4-C865-4FE5-BBC9-EB6FC1CB57ED}" destId="{EFC95755-CBB2-4E4D-896B-2B8CA216FE85}" srcOrd="8" destOrd="0" presId="urn:microsoft.com/office/officeart/2005/8/layout/default"/>
    <dgm:cxn modelId="{14F6AB77-9378-3C48-80FD-ED3F4B4B822E}" type="presParOf" srcId="{FA9AEDC4-C865-4FE5-BBC9-EB6FC1CB57ED}" destId="{B4F1281C-BEEE-3343-8402-1C77559CD855}" srcOrd="9" destOrd="0" presId="urn:microsoft.com/office/officeart/2005/8/layout/default"/>
    <dgm:cxn modelId="{2056CC4D-3B4A-5341-B3EE-CE0027274371}" type="presParOf" srcId="{FA9AEDC4-C865-4FE5-BBC9-EB6FC1CB57ED}" destId="{D699519E-4DE2-744C-8B60-33B5932923B5}" srcOrd="10" destOrd="0" presId="urn:microsoft.com/office/officeart/2005/8/layout/default"/>
    <dgm:cxn modelId="{48F28520-CE82-8D45-8515-5A9AACE5AEB3}" type="presParOf" srcId="{FA9AEDC4-C865-4FE5-BBC9-EB6FC1CB57ED}" destId="{B8522C42-A1B0-8A42-ADBF-507EDDBDFC70}" srcOrd="11" destOrd="0" presId="urn:microsoft.com/office/officeart/2005/8/layout/default"/>
    <dgm:cxn modelId="{FF8A972B-006A-7443-A160-262CF3E2F8B4}" type="presParOf" srcId="{FA9AEDC4-C865-4FE5-BBC9-EB6FC1CB57ED}" destId="{1CD160F0-2A11-DD45-9E2B-BE58130BF889}" srcOrd="12" destOrd="0" presId="urn:microsoft.com/office/officeart/2005/8/layout/default"/>
    <dgm:cxn modelId="{C4EB6EB7-452A-5F4E-8C86-18B21F1C832C}" type="presParOf" srcId="{FA9AEDC4-C865-4FE5-BBC9-EB6FC1CB57ED}" destId="{43FCA5B2-0D80-E547-9D23-B0783D2E8CD8}" srcOrd="13" destOrd="0" presId="urn:microsoft.com/office/officeart/2005/8/layout/default"/>
    <dgm:cxn modelId="{42F33234-EDBE-E34E-A55F-CD2038267FDF}" type="presParOf" srcId="{FA9AEDC4-C865-4FE5-BBC9-EB6FC1CB57ED}" destId="{8F727D05-2BB2-B64F-B3DC-9B0D2CCB4E05}" srcOrd="14" destOrd="0" presId="urn:microsoft.com/office/officeart/2005/8/layout/default"/>
    <dgm:cxn modelId="{0F923F03-B2CA-4020-9C8B-379C82B9E28F}" type="presParOf" srcId="{FA9AEDC4-C865-4FE5-BBC9-EB6FC1CB57ED}" destId="{A63473A5-2954-460E-A001-330729E25E95}" srcOrd="15" destOrd="0" presId="urn:microsoft.com/office/officeart/2005/8/layout/default"/>
    <dgm:cxn modelId="{7F639603-BB83-439C-B097-CDFFEACEE7B4}" type="presParOf" srcId="{FA9AEDC4-C865-4FE5-BBC9-EB6FC1CB57ED}" destId="{EF788446-4C81-4267-A042-ACB4B1B0597B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80F0D33-C9D4-467E-8240-2295814A0047}" type="doc">
      <dgm:prSet loTypeId="urn:microsoft.com/office/officeart/2005/8/layout/defaul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E9B95FFF-9C7F-4919-A24B-A025C6D419D5}">
      <dgm:prSet/>
      <dgm:spPr/>
      <dgm:t>
        <a:bodyPr/>
        <a:lstStyle/>
        <a:p>
          <a:r>
            <a:rPr lang="en-US" b="0" i="0" u="none" dirty="0"/>
            <a:t>1. </a:t>
          </a:r>
          <a:r>
            <a:rPr lang="en-US" dirty="0">
              <a:solidFill>
                <a:schemeClr val="bg1">
                  <a:lumMod val="95000"/>
                  <a:lumOff val="5000"/>
                </a:schemeClr>
              </a:solidFill>
            </a:rPr>
            <a:t>Use Call and Respond for one-word answers</a:t>
          </a:r>
          <a:endParaRPr lang="en-US" b="0" dirty="0"/>
        </a:p>
      </dgm:t>
    </dgm:pt>
    <dgm:pt modelId="{54EF7501-0F43-45B0-B195-D44E4BF6FD78}" type="parTrans" cxnId="{7B658FEB-9606-415E-8E71-6E161785546C}">
      <dgm:prSet/>
      <dgm:spPr/>
      <dgm:t>
        <a:bodyPr/>
        <a:lstStyle/>
        <a:p>
          <a:endParaRPr lang="en-US" b="0"/>
        </a:p>
      </dgm:t>
    </dgm:pt>
    <dgm:pt modelId="{5AD8264C-0164-4615-ABE1-EE93C9BF3716}" type="sibTrans" cxnId="{7B658FEB-9606-415E-8E71-6E161785546C}">
      <dgm:prSet/>
      <dgm:spPr/>
      <dgm:t>
        <a:bodyPr/>
        <a:lstStyle/>
        <a:p>
          <a:endParaRPr lang="en-US" b="0"/>
        </a:p>
      </dgm:t>
    </dgm:pt>
    <dgm:pt modelId="{4A99ECC5-A428-184C-9D57-3F2AE7409A49}">
      <dgm:prSet/>
      <dgm:spPr/>
      <dgm:t>
        <a:bodyPr/>
        <a:lstStyle/>
        <a:p>
          <a:r>
            <a:rPr lang="en-US" b="0" dirty="0"/>
            <a:t>2</a:t>
          </a:r>
          <a:r>
            <a:rPr lang="en-US" b="0"/>
            <a:t>. </a:t>
          </a:r>
          <a:r>
            <a:rPr lang="en-US">
              <a:solidFill>
                <a:schemeClr val="bg1">
                  <a:lumMod val="95000"/>
                  <a:lumOff val="5000"/>
                </a:schemeClr>
              </a:solidFill>
            </a:rPr>
            <a:t>Use Call and Respond during the We Do phase</a:t>
          </a:r>
          <a:endParaRPr lang="en-US" b="0" dirty="0"/>
        </a:p>
      </dgm:t>
    </dgm:pt>
    <dgm:pt modelId="{B26A31DD-2346-3246-9890-BC46F273E0A3}" type="parTrans" cxnId="{4B8D6D9B-200F-3F43-8B63-DA1F08AF5B14}">
      <dgm:prSet/>
      <dgm:spPr/>
      <dgm:t>
        <a:bodyPr/>
        <a:lstStyle/>
        <a:p>
          <a:endParaRPr lang="en-GB"/>
        </a:p>
      </dgm:t>
    </dgm:pt>
    <dgm:pt modelId="{ACF2F70A-CFA3-CA4D-A05E-3EFE91E887AA}" type="sibTrans" cxnId="{4B8D6D9B-200F-3F43-8B63-DA1F08AF5B14}">
      <dgm:prSet/>
      <dgm:spPr/>
      <dgm:t>
        <a:bodyPr/>
        <a:lstStyle/>
        <a:p>
          <a:endParaRPr lang="en-GB"/>
        </a:p>
      </dgm:t>
    </dgm:pt>
    <dgm:pt modelId="{FA9AEDC4-C865-4FE5-BBC9-EB6FC1CB57ED}" type="pres">
      <dgm:prSet presAssocID="{780F0D33-C9D4-467E-8240-2295814A0047}" presName="diagram" presStyleCnt="0">
        <dgm:presLayoutVars>
          <dgm:dir/>
          <dgm:resizeHandles val="exact"/>
        </dgm:presLayoutVars>
      </dgm:prSet>
      <dgm:spPr/>
    </dgm:pt>
    <dgm:pt modelId="{BC947B35-BCE7-4036-8924-2A6D37A228E0}" type="pres">
      <dgm:prSet presAssocID="{E9B95FFF-9C7F-4919-A24B-A025C6D419D5}" presName="node" presStyleLbl="node1" presStyleIdx="0" presStyleCnt="2">
        <dgm:presLayoutVars>
          <dgm:bulletEnabled val="1"/>
        </dgm:presLayoutVars>
      </dgm:prSet>
      <dgm:spPr/>
    </dgm:pt>
    <dgm:pt modelId="{4AD188EE-5342-064F-AB1F-B17841214224}" type="pres">
      <dgm:prSet presAssocID="{5AD8264C-0164-4615-ABE1-EE93C9BF3716}" presName="sibTrans" presStyleCnt="0"/>
      <dgm:spPr/>
    </dgm:pt>
    <dgm:pt modelId="{867BC107-B688-3640-A001-783EE8FA7751}" type="pres">
      <dgm:prSet presAssocID="{4A99ECC5-A428-184C-9D57-3F2AE7409A49}" presName="node" presStyleLbl="node1" presStyleIdx="1" presStyleCnt="2">
        <dgm:presLayoutVars>
          <dgm:bulletEnabled val="1"/>
        </dgm:presLayoutVars>
      </dgm:prSet>
      <dgm:spPr/>
    </dgm:pt>
  </dgm:ptLst>
  <dgm:cxnLst>
    <dgm:cxn modelId="{95F6A94C-9805-4EFE-BD0B-E2964706DD0B}" type="presOf" srcId="{780F0D33-C9D4-467E-8240-2295814A0047}" destId="{FA9AEDC4-C865-4FE5-BBC9-EB6FC1CB57ED}" srcOrd="0" destOrd="0" presId="urn:microsoft.com/office/officeart/2005/8/layout/default"/>
    <dgm:cxn modelId="{F4C39C93-9741-413F-8AF6-CFDF5C3C0112}" type="presOf" srcId="{E9B95FFF-9C7F-4919-A24B-A025C6D419D5}" destId="{BC947B35-BCE7-4036-8924-2A6D37A228E0}" srcOrd="0" destOrd="0" presId="urn:microsoft.com/office/officeart/2005/8/layout/default"/>
    <dgm:cxn modelId="{4B8D6D9B-200F-3F43-8B63-DA1F08AF5B14}" srcId="{780F0D33-C9D4-467E-8240-2295814A0047}" destId="{4A99ECC5-A428-184C-9D57-3F2AE7409A49}" srcOrd="1" destOrd="0" parTransId="{B26A31DD-2346-3246-9890-BC46F273E0A3}" sibTransId="{ACF2F70A-CFA3-CA4D-A05E-3EFE91E887AA}"/>
    <dgm:cxn modelId="{E3537EDD-E77B-0E4B-90D6-B17B5C93A4AA}" type="presOf" srcId="{4A99ECC5-A428-184C-9D57-3F2AE7409A49}" destId="{867BC107-B688-3640-A001-783EE8FA7751}" srcOrd="0" destOrd="0" presId="urn:microsoft.com/office/officeart/2005/8/layout/default"/>
    <dgm:cxn modelId="{7B658FEB-9606-415E-8E71-6E161785546C}" srcId="{780F0D33-C9D4-467E-8240-2295814A0047}" destId="{E9B95FFF-9C7F-4919-A24B-A025C6D419D5}" srcOrd="0" destOrd="0" parTransId="{54EF7501-0F43-45B0-B195-D44E4BF6FD78}" sibTransId="{5AD8264C-0164-4615-ABE1-EE93C9BF3716}"/>
    <dgm:cxn modelId="{D923E2C8-7FA3-4361-ABAA-45D09FEC986A}" type="presParOf" srcId="{FA9AEDC4-C865-4FE5-BBC9-EB6FC1CB57ED}" destId="{BC947B35-BCE7-4036-8924-2A6D37A228E0}" srcOrd="0" destOrd="0" presId="urn:microsoft.com/office/officeart/2005/8/layout/default"/>
    <dgm:cxn modelId="{FBC7CD72-2457-9141-BACF-B2E226322017}" type="presParOf" srcId="{FA9AEDC4-C865-4FE5-BBC9-EB6FC1CB57ED}" destId="{4AD188EE-5342-064F-AB1F-B17841214224}" srcOrd="1" destOrd="0" presId="urn:microsoft.com/office/officeart/2005/8/layout/default"/>
    <dgm:cxn modelId="{28BFD80E-F340-A14B-9553-44B887015EEE}" type="presParOf" srcId="{FA9AEDC4-C865-4FE5-BBC9-EB6FC1CB57ED}" destId="{867BC107-B688-3640-A001-783EE8FA7751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80F0D33-C9D4-467E-8240-2295814A0047}" type="doc">
      <dgm:prSet loTypeId="urn:microsoft.com/office/officeart/2005/8/layout/defaul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E9B95FFF-9C7F-4919-A24B-A025C6D419D5}">
      <dgm:prSet/>
      <dgm:spPr/>
      <dgm:t>
        <a:bodyPr/>
        <a:lstStyle/>
        <a:p>
          <a:r>
            <a:rPr lang="en-US" b="0" i="0" u="none" dirty="0"/>
            <a:t>1. </a:t>
          </a:r>
          <a:r>
            <a:rPr lang="en-US" dirty="0">
              <a:solidFill>
                <a:schemeClr val="bg1">
                  <a:lumMod val="95000"/>
                  <a:lumOff val="5000"/>
                </a:schemeClr>
              </a:solidFill>
            </a:rPr>
            <a:t>Use Call and Respond to retrieve short definitions</a:t>
          </a:r>
          <a:endParaRPr lang="en-US" b="0" dirty="0"/>
        </a:p>
      </dgm:t>
    </dgm:pt>
    <dgm:pt modelId="{54EF7501-0F43-45B0-B195-D44E4BF6FD78}" type="parTrans" cxnId="{7B658FEB-9606-415E-8E71-6E161785546C}">
      <dgm:prSet/>
      <dgm:spPr/>
      <dgm:t>
        <a:bodyPr/>
        <a:lstStyle/>
        <a:p>
          <a:endParaRPr lang="en-US" b="0"/>
        </a:p>
      </dgm:t>
    </dgm:pt>
    <dgm:pt modelId="{5AD8264C-0164-4615-ABE1-EE93C9BF3716}" type="sibTrans" cxnId="{7B658FEB-9606-415E-8E71-6E161785546C}">
      <dgm:prSet/>
      <dgm:spPr/>
      <dgm:t>
        <a:bodyPr/>
        <a:lstStyle/>
        <a:p>
          <a:endParaRPr lang="en-US" b="0"/>
        </a:p>
      </dgm:t>
    </dgm:pt>
    <dgm:pt modelId="{4A99ECC5-A428-184C-9D57-3F2AE7409A49}">
      <dgm:prSet/>
      <dgm:spPr/>
      <dgm:t>
        <a:bodyPr/>
        <a:lstStyle/>
        <a:p>
          <a:r>
            <a:rPr lang="en-US" b="0" dirty="0"/>
            <a:t>2. </a:t>
          </a:r>
          <a:r>
            <a:rPr lang="en-US" dirty="0">
              <a:solidFill>
                <a:schemeClr val="bg1">
                  <a:lumMod val="95000"/>
                  <a:lumOff val="5000"/>
                </a:schemeClr>
              </a:solidFill>
            </a:rPr>
            <a:t>Use Call and Respond to retrieve strategies</a:t>
          </a:r>
          <a:endParaRPr lang="en-US" b="0" dirty="0"/>
        </a:p>
      </dgm:t>
    </dgm:pt>
    <dgm:pt modelId="{B26A31DD-2346-3246-9890-BC46F273E0A3}" type="parTrans" cxnId="{4B8D6D9B-200F-3F43-8B63-DA1F08AF5B14}">
      <dgm:prSet/>
      <dgm:spPr/>
      <dgm:t>
        <a:bodyPr/>
        <a:lstStyle/>
        <a:p>
          <a:endParaRPr lang="en-GB"/>
        </a:p>
      </dgm:t>
    </dgm:pt>
    <dgm:pt modelId="{ACF2F70A-CFA3-CA4D-A05E-3EFE91E887AA}" type="sibTrans" cxnId="{4B8D6D9B-200F-3F43-8B63-DA1F08AF5B14}">
      <dgm:prSet/>
      <dgm:spPr/>
      <dgm:t>
        <a:bodyPr/>
        <a:lstStyle/>
        <a:p>
          <a:endParaRPr lang="en-GB"/>
        </a:p>
      </dgm:t>
    </dgm:pt>
    <dgm:pt modelId="{FEF28101-E29E-4A43-A9FD-9662A36D5C08}">
      <dgm:prSet/>
      <dgm:spPr/>
      <dgm:t>
        <a:bodyPr/>
        <a:lstStyle/>
        <a:p>
          <a:r>
            <a:rPr lang="en-US" b="0" dirty="0"/>
            <a:t>3. </a:t>
          </a:r>
          <a:r>
            <a:rPr lang="en-US" dirty="0">
              <a:solidFill>
                <a:schemeClr val="bg1">
                  <a:lumMod val="95000"/>
                  <a:lumOff val="5000"/>
                </a:schemeClr>
              </a:solidFill>
            </a:rPr>
            <a:t>Use Call and Respond to retrieve rules and expectations</a:t>
          </a:r>
          <a:endParaRPr lang="en-US" b="0" dirty="0"/>
        </a:p>
      </dgm:t>
    </dgm:pt>
    <dgm:pt modelId="{37807660-A9C9-2040-A0B4-8E4CBD911EF0}" type="parTrans" cxnId="{BA950289-A5F1-0F46-B420-F162AFF170B5}">
      <dgm:prSet/>
      <dgm:spPr/>
      <dgm:t>
        <a:bodyPr/>
        <a:lstStyle/>
        <a:p>
          <a:endParaRPr lang="en-GB"/>
        </a:p>
      </dgm:t>
    </dgm:pt>
    <dgm:pt modelId="{80996172-2C20-824E-82CF-D6C21C2400E0}" type="sibTrans" cxnId="{BA950289-A5F1-0F46-B420-F162AFF170B5}">
      <dgm:prSet/>
      <dgm:spPr/>
      <dgm:t>
        <a:bodyPr/>
        <a:lstStyle/>
        <a:p>
          <a:endParaRPr lang="en-GB"/>
        </a:p>
      </dgm:t>
    </dgm:pt>
    <dgm:pt modelId="{FA9AEDC4-C865-4FE5-BBC9-EB6FC1CB57ED}" type="pres">
      <dgm:prSet presAssocID="{780F0D33-C9D4-467E-8240-2295814A0047}" presName="diagram" presStyleCnt="0">
        <dgm:presLayoutVars>
          <dgm:dir/>
          <dgm:resizeHandles val="exact"/>
        </dgm:presLayoutVars>
      </dgm:prSet>
      <dgm:spPr/>
    </dgm:pt>
    <dgm:pt modelId="{BC947B35-BCE7-4036-8924-2A6D37A228E0}" type="pres">
      <dgm:prSet presAssocID="{E9B95FFF-9C7F-4919-A24B-A025C6D419D5}" presName="node" presStyleLbl="node1" presStyleIdx="0" presStyleCnt="3">
        <dgm:presLayoutVars>
          <dgm:bulletEnabled val="1"/>
        </dgm:presLayoutVars>
      </dgm:prSet>
      <dgm:spPr/>
    </dgm:pt>
    <dgm:pt modelId="{4AD188EE-5342-064F-AB1F-B17841214224}" type="pres">
      <dgm:prSet presAssocID="{5AD8264C-0164-4615-ABE1-EE93C9BF3716}" presName="sibTrans" presStyleCnt="0"/>
      <dgm:spPr/>
    </dgm:pt>
    <dgm:pt modelId="{867BC107-B688-3640-A001-783EE8FA7751}" type="pres">
      <dgm:prSet presAssocID="{4A99ECC5-A428-184C-9D57-3F2AE7409A49}" presName="node" presStyleLbl="node1" presStyleIdx="1" presStyleCnt="3">
        <dgm:presLayoutVars>
          <dgm:bulletEnabled val="1"/>
        </dgm:presLayoutVars>
      </dgm:prSet>
      <dgm:spPr/>
    </dgm:pt>
    <dgm:pt modelId="{7934F311-E265-E444-825A-C724EBC650EF}" type="pres">
      <dgm:prSet presAssocID="{ACF2F70A-CFA3-CA4D-A05E-3EFE91E887AA}" presName="sibTrans" presStyleCnt="0"/>
      <dgm:spPr/>
    </dgm:pt>
    <dgm:pt modelId="{9C391C53-6407-BA40-946A-F837141AA239}" type="pres">
      <dgm:prSet presAssocID="{FEF28101-E29E-4A43-A9FD-9662A36D5C08}" presName="node" presStyleLbl="node1" presStyleIdx="2" presStyleCnt="3">
        <dgm:presLayoutVars>
          <dgm:bulletEnabled val="1"/>
        </dgm:presLayoutVars>
      </dgm:prSet>
      <dgm:spPr/>
    </dgm:pt>
  </dgm:ptLst>
  <dgm:cxnLst>
    <dgm:cxn modelId="{95F6A94C-9805-4EFE-BD0B-E2964706DD0B}" type="presOf" srcId="{780F0D33-C9D4-467E-8240-2295814A0047}" destId="{FA9AEDC4-C865-4FE5-BBC9-EB6FC1CB57ED}" srcOrd="0" destOrd="0" presId="urn:microsoft.com/office/officeart/2005/8/layout/default"/>
    <dgm:cxn modelId="{8DA9185A-3904-E24B-B7D6-E4121DF3AAE6}" type="presOf" srcId="{FEF28101-E29E-4A43-A9FD-9662A36D5C08}" destId="{9C391C53-6407-BA40-946A-F837141AA239}" srcOrd="0" destOrd="0" presId="urn:microsoft.com/office/officeart/2005/8/layout/default"/>
    <dgm:cxn modelId="{BA950289-A5F1-0F46-B420-F162AFF170B5}" srcId="{780F0D33-C9D4-467E-8240-2295814A0047}" destId="{FEF28101-E29E-4A43-A9FD-9662A36D5C08}" srcOrd="2" destOrd="0" parTransId="{37807660-A9C9-2040-A0B4-8E4CBD911EF0}" sibTransId="{80996172-2C20-824E-82CF-D6C21C2400E0}"/>
    <dgm:cxn modelId="{F4C39C93-9741-413F-8AF6-CFDF5C3C0112}" type="presOf" srcId="{E9B95FFF-9C7F-4919-A24B-A025C6D419D5}" destId="{BC947B35-BCE7-4036-8924-2A6D37A228E0}" srcOrd="0" destOrd="0" presId="urn:microsoft.com/office/officeart/2005/8/layout/default"/>
    <dgm:cxn modelId="{4B8D6D9B-200F-3F43-8B63-DA1F08AF5B14}" srcId="{780F0D33-C9D4-467E-8240-2295814A0047}" destId="{4A99ECC5-A428-184C-9D57-3F2AE7409A49}" srcOrd="1" destOrd="0" parTransId="{B26A31DD-2346-3246-9890-BC46F273E0A3}" sibTransId="{ACF2F70A-CFA3-CA4D-A05E-3EFE91E887AA}"/>
    <dgm:cxn modelId="{E3537EDD-E77B-0E4B-90D6-B17B5C93A4AA}" type="presOf" srcId="{4A99ECC5-A428-184C-9D57-3F2AE7409A49}" destId="{867BC107-B688-3640-A001-783EE8FA7751}" srcOrd="0" destOrd="0" presId="urn:microsoft.com/office/officeart/2005/8/layout/default"/>
    <dgm:cxn modelId="{7B658FEB-9606-415E-8E71-6E161785546C}" srcId="{780F0D33-C9D4-467E-8240-2295814A0047}" destId="{E9B95FFF-9C7F-4919-A24B-A025C6D419D5}" srcOrd="0" destOrd="0" parTransId="{54EF7501-0F43-45B0-B195-D44E4BF6FD78}" sibTransId="{5AD8264C-0164-4615-ABE1-EE93C9BF3716}"/>
    <dgm:cxn modelId="{D923E2C8-7FA3-4361-ABAA-45D09FEC986A}" type="presParOf" srcId="{FA9AEDC4-C865-4FE5-BBC9-EB6FC1CB57ED}" destId="{BC947B35-BCE7-4036-8924-2A6D37A228E0}" srcOrd="0" destOrd="0" presId="urn:microsoft.com/office/officeart/2005/8/layout/default"/>
    <dgm:cxn modelId="{FBC7CD72-2457-9141-BACF-B2E226322017}" type="presParOf" srcId="{FA9AEDC4-C865-4FE5-BBC9-EB6FC1CB57ED}" destId="{4AD188EE-5342-064F-AB1F-B17841214224}" srcOrd="1" destOrd="0" presId="urn:microsoft.com/office/officeart/2005/8/layout/default"/>
    <dgm:cxn modelId="{28BFD80E-F340-A14B-9553-44B887015EEE}" type="presParOf" srcId="{FA9AEDC4-C865-4FE5-BBC9-EB6FC1CB57ED}" destId="{867BC107-B688-3640-A001-783EE8FA7751}" srcOrd="2" destOrd="0" presId="urn:microsoft.com/office/officeart/2005/8/layout/default"/>
    <dgm:cxn modelId="{FB427BAF-278F-EA43-883F-450E97C221CA}" type="presParOf" srcId="{FA9AEDC4-C865-4FE5-BBC9-EB6FC1CB57ED}" destId="{7934F311-E265-E444-825A-C724EBC650EF}" srcOrd="3" destOrd="0" presId="urn:microsoft.com/office/officeart/2005/8/layout/default"/>
    <dgm:cxn modelId="{B5DF2D0E-F6C9-9543-A820-9CD3A8410CB8}" type="presParOf" srcId="{FA9AEDC4-C865-4FE5-BBC9-EB6FC1CB57ED}" destId="{9C391C53-6407-BA40-946A-F837141AA239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80F0D33-C9D4-467E-8240-2295814A0047}" type="doc">
      <dgm:prSet loTypeId="urn:microsoft.com/office/officeart/2005/8/layout/defaul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E9B95FFF-9C7F-4919-A24B-A025C6D419D5}">
      <dgm:prSet/>
      <dgm:spPr/>
      <dgm:t>
        <a:bodyPr/>
        <a:lstStyle/>
        <a:p>
          <a:r>
            <a:rPr lang="en-US" b="0" i="0" u="none" dirty="0"/>
            <a:t>2. Make wait time explicit and non-verbal</a:t>
          </a:r>
          <a:endParaRPr lang="en-US" b="0" dirty="0"/>
        </a:p>
      </dgm:t>
    </dgm:pt>
    <dgm:pt modelId="{54EF7501-0F43-45B0-B195-D44E4BF6FD78}" type="parTrans" cxnId="{7B658FEB-9606-415E-8E71-6E161785546C}">
      <dgm:prSet/>
      <dgm:spPr/>
      <dgm:t>
        <a:bodyPr/>
        <a:lstStyle/>
        <a:p>
          <a:endParaRPr lang="en-US" b="0"/>
        </a:p>
      </dgm:t>
    </dgm:pt>
    <dgm:pt modelId="{5AD8264C-0164-4615-ABE1-EE93C9BF3716}" type="sibTrans" cxnId="{7B658FEB-9606-415E-8E71-6E161785546C}">
      <dgm:prSet/>
      <dgm:spPr/>
      <dgm:t>
        <a:bodyPr/>
        <a:lstStyle/>
        <a:p>
          <a:endParaRPr lang="en-US" b="0"/>
        </a:p>
      </dgm:t>
    </dgm:pt>
    <dgm:pt modelId="{9B6FD55E-2E4D-4697-BEE4-C8D47D85FC5A}">
      <dgm:prSet/>
      <dgm:spPr/>
      <dgm:t>
        <a:bodyPr/>
        <a:lstStyle/>
        <a:p>
          <a:r>
            <a:rPr lang="en-US" b="0" dirty="0"/>
            <a:t>7. </a:t>
          </a:r>
          <a:r>
            <a:rPr lang="en-US" dirty="0">
              <a:solidFill>
                <a:schemeClr val="bg1">
                  <a:lumMod val="95000"/>
                  <a:lumOff val="5000"/>
                </a:schemeClr>
              </a:solidFill>
            </a:rPr>
            <a:t>Start small</a:t>
          </a:r>
          <a:endParaRPr lang="en-US" b="0" dirty="0"/>
        </a:p>
      </dgm:t>
    </dgm:pt>
    <dgm:pt modelId="{FDF5EE86-0E86-4BE1-A5AF-8D1689D8CEE6}" type="parTrans" cxnId="{B25F9B1C-4088-4938-BE22-47B556631645}">
      <dgm:prSet/>
      <dgm:spPr/>
      <dgm:t>
        <a:bodyPr/>
        <a:lstStyle/>
        <a:p>
          <a:endParaRPr lang="en-GB"/>
        </a:p>
      </dgm:t>
    </dgm:pt>
    <dgm:pt modelId="{55BD82CE-6725-44E5-BB0A-9E6501952400}" type="sibTrans" cxnId="{B25F9B1C-4088-4938-BE22-47B556631645}">
      <dgm:prSet/>
      <dgm:spPr/>
      <dgm:t>
        <a:bodyPr/>
        <a:lstStyle/>
        <a:p>
          <a:endParaRPr lang="en-GB"/>
        </a:p>
      </dgm:t>
    </dgm:pt>
    <dgm:pt modelId="{3052FDF4-9A3A-4401-89A6-86DDB2F6F0A6}">
      <dgm:prSet/>
      <dgm:spPr/>
      <dgm:t>
        <a:bodyPr/>
        <a:lstStyle/>
        <a:p>
          <a:r>
            <a:rPr lang="en-US" b="0" dirty="0"/>
            <a:t>4. </a:t>
          </a:r>
          <a:r>
            <a:rPr lang="en-US" dirty="0">
              <a:solidFill>
                <a:schemeClr val="bg1">
                  <a:lumMod val="95000"/>
                  <a:lumOff val="5000"/>
                </a:schemeClr>
              </a:solidFill>
            </a:rPr>
            <a:t>Make Call and Respond (even more!) fun</a:t>
          </a:r>
          <a:endParaRPr lang="en-US" b="0" dirty="0"/>
        </a:p>
      </dgm:t>
    </dgm:pt>
    <dgm:pt modelId="{BF5C18AE-2323-4139-AEE2-9A7B3917AF9A}" type="parTrans" cxnId="{DB792C70-263C-4641-969E-B59CDEA25557}">
      <dgm:prSet/>
      <dgm:spPr/>
      <dgm:t>
        <a:bodyPr/>
        <a:lstStyle/>
        <a:p>
          <a:endParaRPr lang="en-GB"/>
        </a:p>
      </dgm:t>
    </dgm:pt>
    <dgm:pt modelId="{E1E88B7B-18A5-41AC-9CE5-42C27E9BA836}" type="sibTrans" cxnId="{DB792C70-263C-4641-969E-B59CDEA25557}">
      <dgm:prSet/>
      <dgm:spPr/>
      <dgm:t>
        <a:bodyPr/>
        <a:lstStyle/>
        <a:p>
          <a:endParaRPr lang="en-GB"/>
        </a:p>
      </dgm:t>
    </dgm:pt>
    <dgm:pt modelId="{A53C7CF5-324E-054F-B89D-27ADE68846C3}">
      <dgm:prSet/>
      <dgm:spPr/>
      <dgm:t>
        <a:bodyPr/>
        <a:lstStyle/>
        <a:p>
          <a:r>
            <a:rPr lang="en-US" b="0" dirty="0"/>
            <a:t>6. </a:t>
          </a:r>
          <a:r>
            <a:rPr lang="en-US" dirty="0">
              <a:solidFill>
                <a:schemeClr val="bg1">
                  <a:lumMod val="95000"/>
                  <a:lumOff val="5000"/>
                </a:schemeClr>
              </a:solidFill>
            </a:rPr>
            <a:t>Add Call and Respond statements to knowledge </a:t>
          </a:r>
          <a:r>
            <a:rPr lang="en-US" dirty="0" err="1">
              <a:solidFill>
                <a:schemeClr val="bg1">
                  <a:lumMod val="95000"/>
                  <a:lumOff val="5000"/>
                </a:schemeClr>
              </a:solidFill>
            </a:rPr>
            <a:t>organisers</a:t>
          </a:r>
          <a:endParaRPr lang="en-US" b="0" dirty="0"/>
        </a:p>
      </dgm:t>
    </dgm:pt>
    <dgm:pt modelId="{656CF7FC-A597-0C4B-B6BB-5C33B49935C2}" type="parTrans" cxnId="{B07A2B59-4636-4E4D-8707-B85A51171F35}">
      <dgm:prSet/>
      <dgm:spPr/>
      <dgm:t>
        <a:bodyPr/>
        <a:lstStyle/>
        <a:p>
          <a:endParaRPr lang="en-GB"/>
        </a:p>
      </dgm:t>
    </dgm:pt>
    <dgm:pt modelId="{C41B36C2-919F-5A4E-BABC-B4D06B74AC76}" type="sibTrans" cxnId="{B07A2B59-4636-4E4D-8707-B85A51171F35}">
      <dgm:prSet/>
      <dgm:spPr/>
      <dgm:t>
        <a:bodyPr/>
        <a:lstStyle/>
        <a:p>
          <a:endParaRPr lang="en-GB"/>
        </a:p>
      </dgm:t>
    </dgm:pt>
    <dgm:pt modelId="{2297A962-00E1-4684-9FAB-A9837127E803}">
      <dgm:prSet/>
      <dgm:spPr/>
      <dgm:t>
        <a:bodyPr/>
        <a:lstStyle/>
        <a:p>
          <a:r>
            <a:rPr lang="en-US" b="0" dirty="0"/>
            <a:t>5. </a:t>
          </a:r>
          <a:r>
            <a:rPr lang="en-US" dirty="0">
              <a:solidFill>
                <a:schemeClr val="bg1">
                  <a:lumMod val="95000"/>
                  <a:lumOff val="5000"/>
                </a:schemeClr>
              </a:solidFill>
            </a:rPr>
            <a:t>Use the power of social norms</a:t>
          </a:r>
          <a:endParaRPr lang="en-US" b="0" dirty="0"/>
        </a:p>
      </dgm:t>
    </dgm:pt>
    <dgm:pt modelId="{E1716FCB-04BB-41CD-BC5D-1BD3E3A7EF6C}" type="parTrans" cxnId="{E0069981-091E-4C50-B0B1-B3F74DEBCD27}">
      <dgm:prSet/>
      <dgm:spPr/>
      <dgm:t>
        <a:bodyPr/>
        <a:lstStyle/>
        <a:p>
          <a:endParaRPr lang="en-GB"/>
        </a:p>
      </dgm:t>
    </dgm:pt>
    <dgm:pt modelId="{4AA0B748-F95B-4B62-9AEE-2E2762B21488}" type="sibTrans" cxnId="{E0069981-091E-4C50-B0B1-B3F74DEBCD27}">
      <dgm:prSet/>
      <dgm:spPr/>
      <dgm:t>
        <a:bodyPr/>
        <a:lstStyle/>
        <a:p>
          <a:endParaRPr lang="en-GB"/>
        </a:p>
      </dgm:t>
    </dgm:pt>
    <dgm:pt modelId="{EF5B2FAB-BA26-2E4E-A270-7F781A650137}">
      <dgm:prSet/>
      <dgm:spPr/>
      <dgm:t>
        <a:bodyPr/>
        <a:lstStyle/>
        <a:p>
          <a:r>
            <a:rPr lang="en-US" b="0" dirty="0"/>
            <a:t>8. </a:t>
          </a:r>
          <a:r>
            <a:rPr lang="en-US" dirty="0">
              <a:solidFill>
                <a:schemeClr val="bg1">
                  <a:lumMod val="95000"/>
                  <a:lumOff val="5000"/>
                </a:schemeClr>
              </a:solidFill>
            </a:rPr>
            <a:t>Use </a:t>
          </a:r>
          <a:r>
            <a:rPr lang="en-US" i="1" dirty="0">
              <a:solidFill>
                <a:schemeClr val="bg1">
                  <a:lumMod val="95000"/>
                  <a:lumOff val="5000"/>
                </a:schemeClr>
              </a:solidFill>
            </a:rPr>
            <a:t>Explain, Frame, Reframe, Rehearse</a:t>
          </a:r>
          <a:endParaRPr lang="en-US" b="0" dirty="0"/>
        </a:p>
      </dgm:t>
    </dgm:pt>
    <dgm:pt modelId="{B70EA181-DD7E-BF46-8C3C-B90F5A49E00B}" type="parTrans" cxnId="{668E7A06-AD49-5F41-BC1E-9D671E7F54E8}">
      <dgm:prSet/>
      <dgm:spPr/>
      <dgm:t>
        <a:bodyPr/>
        <a:lstStyle/>
        <a:p>
          <a:endParaRPr lang="en-GB"/>
        </a:p>
      </dgm:t>
    </dgm:pt>
    <dgm:pt modelId="{EE8D78EC-C363-FE4E-B9EE-181D2FDAAB8D}" type="sibTrans" cxnId="{668E7A06-AD49-5F41-BC1E-9D671E7F54E8}">
      <dgm:prSet/>
      <dgm:spPr/>
      <dgm:t>
        <a:bodyPr/>
        <a:lstStyle/>
        <a:p>
          <a:endParaRPr lang="en-GB"/>
        </a:p>
      </dgm:t>
    </dgm:pt>
    <dgm:pt modelId="{F522D362-5519-A64D-AE2D-9C64156C438B}">
      <dgm:prSet/>
      <dgm:spPr/>
      <dgm:t>
        <a:bodyPr/>
        <a:lstStyle/>
        <a:p>
          <a:r>
            <a:rPr lang="en-US" b="0"/>
            <a:t>1. </a:t>
          </a:r>
          <a:r>
            <a:rPr lang="en-US">
              <a:solidFill>
                <a:schemeClr val="bg1">
                  <a:lumMod val="95000"/>
                  <a:lumOff val="5000"/>
                </a:schemeClr>
              </a:solidFill>
            </a:rPr>
            <a:t>You have got to be fully on board with it yourself</a:t>
          </a:r>
          <a:endParaRPr lang="en-US" b="0" dirty="0"/>
        </a:p>
      </dgm:t>
    </dgm:pt>
    <dgm:pt modelId="{EF8D96AB-C22E-834C-A200-7B6FF650295F}" type="parTrans" cxnId="{2BBAAA9E-A131-2A45-97D5-5F7ACAFA8235}">
      <dgm:prSet/>
      <dgm:spPr/>
      <dgm:t>
        <a:bodyPr/>
        <a:lstStyle/>
        <a:p>
          <a:endParaRPr lang="en-GB"/>
        </a:p>
      </dgm:t>
    </dgm:pt>
    <dgm:pt modelId="{09F2441A-5A3F-EF47-BCE6-EAA10B382760}" type="sibTrans" cxnId="{2BBAAA9E-A131-2A45-97D5-5F7ACAFA8235}">
      <dgm:prSet/>
      <dgm:spPr/>
      <dgm:t>
        <a:bodyPr/>
        <a:lstStyle/>
        <a:p>
          <a:endParaRPr lang="en-GB"/>
        </a:p>
      </dgm:t>
    </dgm:pt>
    <dgm:pt modelId="{3C6B3E9A-1350-1E4A-930F-489DFCD0B7B3}">
      <dgm:prSet/>
      <dgm:spPr/>
      <dgm:t>
        <a:bodyPr/>
        <a:lstStyle/>
        <a:p>
          <a:r>
            <a:rPr lang="en-US" b="0" dirty="0"/>
            <a:t>3. </a:t>
          </a:r>
          <a:r>
            <a:rPr lang="en-US" dirty="0">
              <a:solidFill>
                <a:schemeClr val="bg1">
                  <a:lumMod val="95000"/>
                  <a:lumOff val="5000"/>
                </a:schemeClr>
              </a:solidFill>
            </a:rPr>
            <a:t>Push for perfection</a:t>
          </a:r>
          <a:br>
            <a:rPr lang="en-US" dirty="0">
              <a:solidFill>
                <a:schemeClr val="bg1">
                  <a:lumMod val="95000"/>
                  <a:lumOff val="5000"/>
                </a:schemeClr>
              </a:solidFill>
            </a:rPr>
          </a:br>
          <a:r>
            <a:rPr lang="en-US" dirty="0">
              <a:solidFill>
                <a:schemeClr val="bg1">
                  <a:lumMod val="95000"/>
                  <a:lumOff val="5000"/>
                </a:schemeClr>
              </a:solidFill>
            </a:rPr>
            <a:t>(again, again, again)</a:t>
          </a:r>
          <a:endParaRPr lang="en-US" b="0" dirty="0"/>
        </a:p>
      </dgm:t>
    </dgm:pt>
    <dgm:pt modelId="{0DA9292F-331F-E948-A2FD-23187A59EB1F}" type="parTrans" cxnId="{83841FAA-CE08-1F46-91AD-59E8C66E7C9C}">
      <dgm:prSet/>
      <dgm:spPr/>
      <dgm:t>
        <a:bodyPr/>
        <a:lstStyle/>
        <a:p>
          <a:endParaRPr lang="en-GB"/>
        </a:p>
      </dgm:t>
    </dgm:pt>
    <dgm:pt modelId="{D49CB1D2-69BB-EA44-B6AF-E54E89147ECB}" type="sibTrans" cxnId="{83841FAA-CE08-1F46-91AD-59E8C66E7C9C}">
      <dgm:prSet/>
      <dgm:spPr/>
      <dgm:t>
        <a:bodyPr/>
        <a:lstStyle/>
        <a:p>
          <a:endParaRPr lang="en-GB"/>
        </a:p>
      </dgm:t>
    </dgm:pt>
    <dgm:pt modelId="{FA9AEDC4-C865-4FE5-BBC9-EB6FC1CB57ED}" type="pres">
      <dgm:prSet presAssocID="{780F0D33-C9D4-467E-8240-2295814A0047}" presName="diagram" presStyleCnt="0">
        <dgm:presLayoutVars>
          <dgm:dir/>
          <dgm:resizeHandles val="exact"/>
        </dgm:presLayoutVars>
      </dgm:prSet>
      <dgm:spPr/>
    </dgm:pt>
    <dgm:pt modelId="{11002B37-2141-5442-8484-C9C7F6BA75CA}" type="pres">
      <dgm:prSet presAssocID="{F522D362-5519-A64D-AE2D-9C64156C438B}" presName="node" presStyleLbl="node1" presStyleIdx="0" presStyleCnt="8">
        <dgm:presLayoutVars>
          <dgm:bulletEnabled val="1"/>
        </dgm:presLayoutVars>
      </dgm:prSet>
      <dgm:spPr/>
    </dgm:pt>
    <dgm:pt modelId="{826FF3FE-E868-D84B-A8A5-6B36FA2EE42E}" type="pres">
      <dgm:prSet presAssocID="{09F2441A-5A3F-EF47-BCE6-EAA10B382760}" presName="sibTrans" presStyleCnt="0"/>
      <dgm:spPr/>
    </dgm:pt>
    <dgm:pt modelId="{BC947B35-BCE7-4036-8924-2A6D37A228E0}" type="pres">
      <dgm:prSet presAssocID="{E9B95FFF-9C7F-4919-A24B-A025C6D419D5}" presName="node" presStyleLbl="node1" presStyleIdx="1" presStyleCnt="8">
        <dgm:presLayoutVars>
          <dgm:bulletEnabled val="1"/>
        </dgm:presLayoutVars>
      </dgm:prSet>
      <dgm:spPr/>
    </dgm:pt>
    <dgm:pt modelId="{127CC058-4390-4EB5-830E-B239978AD8F7}" type="pres">
      <dgm:prSet presAssocID="{5AD8264C-0164-4615-ABE1-EE93C9BF3716}" presName="sibTrans" presStyleCnt="0"/>
      <dgm:spPr/>
    </dgm:pt>
    <dgm:pt modelId="{DC7C134E-887A-AF48-A62B-45E98EB4DA54}" type="pres">
      <dgm:prSet presAssocID="{3C6B3E9A-1350-1E4A-930F-489DFCD0B7B3}" presName="node" presStyleLbl="node1" presStyleIdx="2" presStyleCnt="8">
        <dgm:presLayoutVars>
          <dgm:bulletEnabled val="1"/>
        </dgm:presLayoutVars>
      </dgm:prSet>
      <dgm:spPr/>
    </dgm:pt>
    <dgm:pt modelId="{8745FF74-5495-3E4D-A69E-C7E9EB71D026}" type="pres">
      <dgm:prSet presAssocID="{D49CB1D2-69BB-EA44-B6AF-E54E89147ECB}" presName="sibTrans" presStyleCnt="0"/>
      <dgm:spPr/>
    </dgm:pt>
    <dgm:pt modelId="{6F66B435-C893-453E-9074-EFD5118D93EF}" type="pres">
      <dgm:prSet presAssocID="{3052FDF4-9A3A-4401-89A6-86DDB2F6F0A6}" presName="node" presStyleLbl="node1" presStyleIdx="3" presStyleCnt="8">
        <dgm:presLayoutVars>
          <dgm:bulletEnabled val="1"/>
        </dgm:presLayoutVars>
      </dgm:prSet>
      <dgm:spPr/>
    </dgm:pt>
    <dgm:pt modelId="{C57B6F4B-1908-484E-B599-0D66C1DCA841}" type="pres">
      <dgm:prSet presAssocID="{E1E88B7B-18A5-41AC-9CE5-42C27E9BA836}" presName="sibTrans" presStyleCnt="0"/>
      <dgm:spPr/>
    </dgm:pt>
    <dgm:pt modelId="{E4B948F1-A2AE-4870-95F8-950EFE937095}" type="pres">
      <dgm:prSet presAssocID="{2297A962-00E1-4684-9FAB-A9837127E803}" presName="node" presStyleLbl="node1" presStyleIdx="4" presStyleCnt="8">
        <dgm:presLayoutVars>
          <dgm:bulletEnabled val="1"/>
        </dgm:presLayoutVars>
      </dgm:prSet>
      <dgm:spPr/>
    </dgm:pt>
    <dgm:pt modelId="{D239807F-A31C-41E9-B25B-C3CD16794746}" type="pres">
      <dgm:prSet presAssocID="{4AA0B748-F95B-4B62-9AEE-2E2762B21488}" presName="sibTrans" presStyleCnt="0"/>
      <dgm:spPr/>
    </dgm:pt>
    <dgm:pt modelId="{137170C9-C658-3547-B008-76FCF5E0FF75}" type="pres">
      <dgm:prSet presAssocID="{A53C7CF5-324E-054F-B89D-27ADE68846C3}" presName="node" presStyleLbl="node1" presStyleIdx="5" presStyleCnt="8">
        <dgm:presLayoutVars>
          <dgm:bulletEnabled val="1"/>
        </dgm:presLayoutVars>
      </dgm:prSet>
      <dgm:spPr/>
    </dgm:pt>
    <dgm:pt modelId="{09C84D44-43C8-6947-97CF-F7E8057A3C44}" type="pres">
      <dgm:prSet presAssocID="{C41B36C2-919F-5A4E-BABC-B4D06B74AC76}" presName="sibTrans" presStyleCnt="0"/>
      <dgm:spPr/>
    </dgm:pt>
    <dgm:pt modelId="{C739D3F3-75DD-41C9-BF07-BE2AAAB5C82D}" type="pres">
      <dgm:prSet presAssocID="{9B6FD55E-2E4D-4697-BEE4-C8D47D85FC5A}" presName="node" presStyleLbl="node1" presStyleIdx="6" presStyleCnt="8">
        <dgm:presLayoutVars>
          <dgm:bulletEnabled val="1"/>
        </dgm:presLayoutVars>
      </dgm:prSet>
      <dgm:spPr/>
    </dgm:pt>
    <dgm:pt modelId="{F690770A-6551-8A43-A33B-E73B2AD929CC}" type="pres">
      <dgm:prSet presAssocID="{55BD82CE-6725-44E5-BB0A-9E6501952400}" presName="sibTrans" presStyleCnt="0"/>
      <dgm:spPr/>
    </dgm:pt>
    <dgm:pt modelId="{AFA3AABF-9370-CE4D-9CC2-2BEA83A86724}" type="pres">
      <dgm:prSet presAssocID="{EF5B2FAB-BA26-2E4E-A270-7F781A650137}" presName="node" presStyleLbl="node1" presStyleIdx="7" presStyleCnt="8">
        <dgm:presLayoutVars>
          <dgm:bulletEnabled val="1"/>
        </dgm:presLayoutVars>
      </dgm:prSet>
      <dgm:spPr/>
    </dgm:pt>
  </dgm:ptLst>
  <dgm:cxnLst>
    <dgm:cxn modelId="{668E7A06-AD49-5F41-BC1E-9D671E7F54E8}" srcId="{780F0D33-C9D4-467E-8240-2295814A0047}" destId="{EF5B2FAB-BA26-2E4E-A270-7F781A650137}" srcOrd="7" destOrd="0" parTransId="{B70EA181-DD7E-BF46-8C3C-B90F5A49E00B}" sibTransId="{EE8D78EC-C363-FE4E-B9EE-181D2FDAAB8D}"/>
    <dgm:cxn modelId="{B25F9B1C-4088-4938-BE22-47B556631645}" srcId="{780F0D33-C9D4-467E-8240-2295814A0047}" destId="{9B6FD55E-2E4D-4697-BEE4-C8D47D85FC5A}" srcOrd="6" destOrd="0" parTransId="{FDF5EE86-0E86-4BE1-A5AF-8D1689D8CEE6}" sibTransId="{55BD82CE-6725-44E5-BB0A-9E6501952400}"/>
    <dgm:cxn modelId="{02DC4C67-4493-5A45-8BB1-1808F5EF1357}" type="presOf" srcId="{EF5B2FAB-BA26-2E4E-A270-7F781A650137}" destId="{AFA3AABF-9370-CE4D-9CC2-2BEA83A86724}" srcOrd="0" destOrd="0" presId="urn:microsoft.com/office/officeart/2005/8/layout/default"/>
    <dgm:cxn modelId="{95F6A94C-9805-4EFE-BD0B-E2964706DD0B}" type="presOf" srcId="{780F0D33-C9D4-467E-8240-2295814A0047}" destId="{FA9AEDC4-C865-4FE5-BBC9-EB6FC1CB57ED}" srcOrd="0" destOrd="0" presId="urn:microsoft.com/office/officeart/2005/8/layout/default"/>
    <dgm:cxn modelId="{DB792C70-263C-4641-969E-B59CDEA25557}" srcId="{780F0D33-C9D4-467E-8240-2295814A0047}" destId="{3052FDF4-9A3A-4401-89A6-86DDB2F6F0A6}" srcOrd="3" destOrd="0" parTransId="{BF5C18AE-2323-4139-AEE2-9A7B3917AF9A}" sibTransId="{E1E88B7B-18A5-41AC-9CE5-42C27E9BA836}"/>
    <dgm:cxn modelId="{FFC5B673-EAED-9640-8716-A0470A7D1F26}" type="presOf" srcId="{A53C7CF5-324E-054F-B89D-27ADE68846C3}" destId="{137170C9-C658-3547-B008-76FCF5E0FF75}" srcOrd="0" destOrd="0" presId="urn:microsoft.com/office/officeart/2005/8/layout/default"/>
    <dgm:cxn modelId="{30D92259-5877-4744-897D-AE9FBAB23C1A}" type="presOf" srcId="{3052FDF4-9A3A-4401-89A6-86DDB2F6F0A6}" destId="{6F66B435-C893-453E-9074-EFD5118D93EF}" srcOrd="0" destOrd="0" presId="urn:microsoft.com/office/officeart/2005/8/layout/default"/>
    <dgm:cxn modelId="{B07A2B59-4636-4E4D-8707-B85A51171F35}" srcId="{780F0D33-C9D4-467E-8240-2295814A0047}" destId="{A53C7CF5-324E-054F-B89D-27ADE68846C3}" srcOrd="5" destOrd="0" parTransId="{656CF7FC-A597-0C4B-B6BB-5C33B49935C2}" sibTransId="{C41B36C2-919F-5A4E-BABC-B4D06B74AC76}"/>
    <dgm:cxn modelId="{E0069981-091E-4C50-B0B1-B3F74DEBCD27}" srcId="{780F0D33-C9D4-467E-8240-2295814A0047}" destId="{2297A962-00E1-4684-9FAB-A9837127E803}" srcOrd="4" destOrd="0" parTransId="{E1716FCB-04BB-41CD-BC5D-1BD3E3A7EF6C}" sibTransId="{4AA0B748-F95B-4B62-9AEE-2E2762B21488}"/>
    <dgm:cxn modelId="{F4C39C93-9741-413F-8AF6-CFDF5C3C0112}" type="presOf" srcId="{E9B95FFF-9C7F-4919-A24B-A025C6D419D5}" destId="{BC947B35-BCE7-4036-8924-2A6D37A228E0}" srcOrd="0" destOrd="0" presId="urn:microsoft.com/office/officeart/2005/8/layout/default"/>
    <dgm:cxn modelId="{947F2599-606F-5246-8AF1-C0D0E7D65BC9}" type="presOf" srcId="{3C6B3E9A-1350-1E4A-930F-489DFCD0B7B3}" destId="{DC7C134E-887A-AF48-A62B-45E98EB4DA54}" srcOrd="0" destOrd="0" presId="urn:microsoft.com/office/officeart/2005/8/layout/default"/>
    <dgm:cxn modelId="{2BBAAA9E-A131-2A45-97D5-5F7ACAFA8235}" srcId="{780F0D33-C9D4-467E-8240-2295814A0047}" destId="{F522D362-5519-A64D-AE2D-9C64156C438B}" srcOrd="0" destOrd="0" parTransId="{EF8D96AB-C22E-834C-A200-7B6FF650295F}" sibTransId="{09F2441A-5A3F-EF47-BCE6-EAA10B382760}"/>
    <dgm:cxn modelId="{820339A8-4131-BE43-9E73-7076DF69C188}" type="presOf" srcId="{F522D362-5519-A64D-AE2D-9C64156C438B}" destId="{11002B37-2141-5442-8484-C9C7F6BA75CA}" srcOrd="0" destOrd="0" presId="urn:microsoft.com/office/officeart/2005/8/layout/default"/>
    <dgm:cxn modelId="{83841FAA-CE08-1F46-91AD-59E8C66E7C9C}" srcId="{780F0D33-C9D4-467E-8240-2295814A0047}" destId="{3C6B3E9A-1350-1E4A-930F-489DFCD0B7B3}" srcOrd="2" destOrd="0" parTransId="{0DA9292F-331F-E948-A2FD-23187A59EB1F}" sibTransId="{D49CB1D2-69BB-EA44-B6AF-E54E89147ECB}"/>
    <dgm:cxn modelId="{AB2492B5-6628-4D05-8DB1-94A8599DED79}" type="presOf" srcId="{9B6FD55E-2E4D-4697-BEE4-C8D47D85FC5A}" destId="{C739D3F3-75DD-41C9-BF07-BE2AAAB5C82D}" srcOrd="0" destOrd="0" presId="urn:microsoft.com/office/officeart/2005/8/layout/default"/>
    <dgm:cxn modelId="{ADF6EFE5-4961-49EA-BF33-5C9F173B162B}" type="presOf" srcId="{2297A962-00E1-4684-9FAB-A9837127E803}" destId="{E4B948F1-A2AE-4870-95F8-950EFE937095}" srcOrd="0" destOrd="0" presId="urn:microsoft.com/office/officeart/2005/8/layout/default"/>
    <dgm:cxn modelId="{7B658FEB-9606-415E-8E71-6E161785546C}" srcId="{780F0D33-C9D4-467E-8240-2295814A0047}" destId="{E9B95FFF-9C7F-4919-A24B-A025C6D419D5}" srcOrd="1" destOrd="0" parTransId="{54EF7501-0F43-45B0-B195-D44E4BF6FD78}" sibTransId="{5AD8264C-0164-4615-ABE1-EE93C9BF3716}"/>
    <dgm:cxn modelId="{D979AC47-355D-C942-A023-043685AFA780}" type="presParOf" srcId="{FA9AEDC4-C865-4FE5-BBC9-EB6FC1CB57ED}" destId="{11002B37-2141-5442-8484-C9C7F6BA75CA}" srcOrd="0" destOrd="0" presId="urn:microsoft.com/office/officeart/2005/8/layout/default"/>
    <dgm:cxn modelId="{495618CA-92F3-C041-9A7F-88A0FD19E6A5}" type="presParOf" srcId="{FA9AEDC4-C865-4FE5-BBC9-EB6FC1CB57ED}" destId="{826FF3FE-E868-D84B-A8A5-6B36FA2EE42E}" srcOrd="1" destOrd="0" presId="urn:microsoft.com/office/officeart/2005/8/layout/default"/>
    <dgm:cxn modelId="{D923E2C8-7FA3-4361-ABAA-45D09FEC986A}" type="presParOf" srcId="{FA9AEDC4-C865-4FE5-BBC9-EB6FC1CB57ED}" destId="{BC947B35-BCE7-4036-8924-2A6D37A228E0}" srcOrd="2" destOrd="0" presId="urn:microsoft.com/office/officeart/2005/8/layout/default"/>
    <dgm:cxn modelId="{2DF13289-CF88-4AF6-8062-2D4FBB733141}" type="presParOf" srcId="{FA9AEDC4-C865-4FE5-BBC9-EB6FC1CB57ED}" destId="{127CC058-4390-4EB5-830E-B239978AD8F7}" srcOrd="3" destOrd="0" presId="urn:microsoft.com/office/officeart/2005/8/layout/default"/>
    <dgm:cxn modelId="{06074C3D-CCF4-1142-AB63-02AEDB446FFF}" type="presParOf" srcId="{FA9AEDC4-C865-4FE5-BBC9-EB6FC1CB57ED}" destId="{DC7C134E-887A-AF48-A62B-45E98EB4DA54}" srcOrd="4" destOrd="0" presId="urn:microsoft.com/office/officeart/2005/8/layout/default"/>
    <dgm:cxn modelId="{F2227170-2BE2-014A-8B34-6B44C428DCCD}" type="presParOf" srcId="{FA9AEDC4-C865-4FE5-BBC9-EB6FC1CB57ED}" destId="{8745FF74-5495-3E4D-A69E-C7E9EB71D026}" srcOrd="5" destOrd="0" presId="urn:microsoft.com/office/officeart/2005/8/layout/default"/>
    <dgm:cxn modelId="{3498B663-4CAA-4DD9-AFF6-C76E1D959F46}" type="presParOf" srcId="{FA9AEDC4-C865-4FE5-BBC9-EB6FC1CB57ED}" destId="{6F66B435-C893-453E-9074-EFD5118D93EF}" srcOrd="6" destOrd="0" presId="urn:microsoft.com/office/officeart/2005/8/layout/default"/>
    <dgm:cxn modelId="{7E5134C2-9619-43E2-9D52-83F2C54D532E}" type="presParOf" srcId="{FA9AEDC4-C865-4FE5-BBC9-EB6FC1CB57ED}" destId="{C57B6F4B-1908-484E-B599-0D66C1DCA841}" srcOrd="7" destOrd="0" presId="urn:microsoft.com/office/officeart/2005/8/layout/default"/>
    <dgm:cxn modelId="{63B23B1E-CC68-4FE4-8623-E114AD16049B}" type="presParOf" srcId="{FA9AEDC4-C865-4FE5-BBC9-EB6FC1CB57ED}" destId="{E4B948F1-A2AE-4870-95F8-950EFE937095}" srcOrd="8" destOrd="0" presId="urn:microsoft.com/office/officeart/2005/8/layout/default"/>
    <dgm:cxn modelId="{ADAE62B5-8DFE-4896-B9F3-A4493C7B36D6}" type="presParOf" srcId="{FA9AEDC4-C865-4FE5-BBC9-EB6FC1CB57ED}" destId="{D239807F-A31C-41E9-B25B-C3CD16794746}" srcOrd="9" destOrd="0" presId="urn:microsoft.com/office/officeart/2005/8/layout/default"/>
    <dgm:cxn modelId="{AD353F87-993A-2F4D-85CF-580486924980}" type="presParOf" srcId="{FA9AEDC4-C865-4FE5-BBC9-EB6FC1CB57ED}" destId="{137170C9-C658-3547-B008-76FCF5E0FF75}" srcOrd="10" destOrd="0" presId="urn:microsoft.com/office/officeart/2005/8/layout/default"/>
    <dgm:cxn modelId="{0F04F302-B950-E646-A8AF-242143CFBB9C}" type="presParOf" srcId="{FA9AEDC4-C865-4FE5-BBC9-EB6FC1CB57ED}" destId="{09C84D44-43C8-6947-97CF-F7E8057A3C44}" srcOrd="11" destOrd="0" presId="urn:microsoft.com/office/officeart/2005/8/layout/default"/>
    <dgm:cxn modelId="{882AA578-25D8-47A7-8E5A-A6D0F1E605E9}" type="presParOf" srcId="{FA9AEDC4-C865-4FE5-BBC9-EB6FC1CB57ED}" destId="{C739D3F3-75DD-41C9-BF07-BE2AAAB5C82D}" srcOrd="12" destOrd="0" presId="urn:microsoft.com/office/officeart/2005/8/layout/default"/>
    <dgm:cxn modelId="{48D709C5-9A04-BC4C-89AF-6A9A07A37140}" type="presParOf" srcId="{FA9AEDC4-C865-4FE5-BBC9-EB6FC1CB57ED}" destId="{F690770A-6551-8A43-A33B-E73B2AD929CC}" srcOrd="13" destOrd="0" presId="urn:microsoft.com/office/officeart/2005/8/layout/default"/>
    <dgm:cxn modelId="{85543FDB-C5E5-5B46-AE4F-041FF9BCB4AC}" type="presParOf" srcId="{FA9AEDC4-C865-4FE5-BBC9-EB6FC1CB57ED}" destId="{AFA3AABF-9370-CE4D-9CC2-2BEA83A86724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947B35-BCE7-4036-8924-2A6D37A228E0}">
      <dsp:nvSpPr>
        <dsp:cNvPr id="0" name=""/>
        <dsp:cNvSpPr/>
      </dsp:nvSpPr>
      <dsp:spPr>
        <a:xfrm>
          <a:off x="0" y="1100148"/>
          <a:ext cx="2160636" cy="129638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i="0" u="none" kern="1200" dirty="0"/>
            <a:t>1. </a:t>
          </a:r>
          <a:r>
            <a:rPr lang="en-US" sz="1700" kern="1200" dirty="0">
              <a:solidFill>
                <a:schemeClr val="bg1">
                  <a:lumMod val="95000"/>
                  <a:lumOff val="5000"/>
                </a:schemeClr>
              </a:solidFill>
            </a:rPr>
            <a:t>Always look to reframe</a:t>
          </a:r>
          <a:endParaRPr lang="en-US" sz="1700" b="0" kern="1200" dirty="0"/>
        </a:p>
      </dsp:txBody>
      <dsp:txXfrm>
        <a:off x="0" y="1100148"/>
        <a:ext cx="2160636" cy="1296382"/>
      </dsp:txXfrm>
    </dsp:sp>
    <dsp:sp modelId="{6F66B435-C893-453E-9074-EFD5118D93EF}">
      <dsp:nvSpPr>
        <dsp:cNvPr id="0" name=""/>
        <dsp:cNvSpPr/>
      </dsp:nvSpPr>
      <dsp:spPr>
        <a:xfrm>
          <a:off x="2376700" y="1100148"/>
          <a:ext cx="2160636" cy="129638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kern="1200" dirty="0"/>
            <a:t>2. </a:t>
          </a:r>
          <a:r>
            <a:rPr lang="en-US" sz="1700" kern="1200" dirty="0">
              <a:solidFill>
                <a:schemeClr val="bg1">
                  <a:lumMod val="95000"/>
                  <a:lumOff val="5000"/>
                </a:schemeClr>
              </a:solidFill>
            </a:rPr>
            <a:t>Use Call and Respond for short definitions</a:t>
          </a:r>
          <a:endParaRPr lang="en-US" sz="1700" b="0" kern="1200" dirty="0"/>
        </a:p>
      </dsp:txBody>
      <dsp:txXfrm>
        <a:off x="2376700" y="1100148"/>
        <a:ext cx="2160636" cy="1296382"/>
      </dsp:txXfrm>
    </dsp:sp>
    <dsp:sp modelId="{137170C9-C658-3547-B008-76FCF5E0FF75}">
      <dsp:nvSpPr>
        <dsp:cNvPr id="0" name=""/>
        <dsp:cNvSpPr/>
      </dsp:nvSpPr>
      <dsp:spPr>
        <a:xfrm>
          <a:off x="4753401" y="1100148"/>
          <a:ext cx="2160636" cy="129638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kern="1200" dirty="0"/>
            <a:t>3. </a:t>
          </a:r>
          <a:r>
            <a:rPr lang="en-US" sz="1700" kern="1200" dirty="0">
              <a:solidFill>
                <a:schemeClr val="bg1">
                  <a:lumMod val="95000"/>
                  <a:lumOff val="5000"/>
                </a:schemeClr>
              </a:solidFill>
            </a:rPr>
            <a:t>Use Call and Respond to check students are listening to each other</a:t>
          </a:r>
          <a:endParaRPr lang="en-US" sz="1700" b="0" kern="1200" dirty="0"/>
        </a:p>
      </dsp:txBody>
      <dsp:txXfrm>
        <a:off x="4753401" y="1100148"/>
        <a:ext cx="2160636" cy="1296382"/>
      </dsp:txXfrm>
    </dsp:sp>
    <dsp:sp modelId="{C739D3F3-75DD-41C9-BF07-BE2AAAB5C82D}">
      <dsp:nvSpPr>
        <dsp:cNvPr id="0" name=""/>
        <dsp:cNvSpPr/>
      </dsp:nvSpPr>
      <dsp:spPr>
        <a:xfrm>
          <a:off x="0" y="2612593"/>
          <a:ext cx="2160636" cy="129638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kern="1200" dirty="0"/>
            <a:t>4. </a:t>
          </a:r>
          <a:r>
            <a:rPr lang="en-US" sz="1700" kern="1200" dirty="0">
              <a:solidFill>
                <a:schemeClr val="bg1">
                  <a:lumMod val="95000"/>
                  <a:lumOff val="5000"/>
                </a:schemeClr>
              </a:solidFill>
            </a:rPr>
            <a:t>Use Call and Respond to check students have listened to instructions</a:t>
          </a:r>
          <a:endParaRPr lang="en-US" sz="1700" b="0" kern="1200" dirty="0"/>
        </a:p>
      </dsp:txBody>
      <dsp:txXfrm>
        <a:off x="0" y="2612593"/>
        <a:ext cx="2160636" cy="1296382"/>
      </dsp:txXfrm>
    </dsp:sp>
    <dsp:sp modelId="{EFC95755-CBB2-4E4D-896B-2B8CA216FE85}">
      <dsp:nvSpPr>
        <dsp:cNvPr id="0" name=""/>
        <dsp:cNvSpPr/>
      </dsp:nvSpPr>
      <dsp:spPr>
        <a:xfrm>
          <a:off x="2376700" y="2612593"/>
          <a:ext cx="2160636" cy="129638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kern="1200" dirty="0"/>
            <a:t>5. </a:t>
          </a:r>
          <a:r>
            <a:rPr lang="en-US" sz="1700" kern="1200" dirty="0">
              <a:solidFill>
                <a:schemeClr val="bg1">
                  <a:lumMod val="95000"/>
                  <a:lumOff val="5000"/>
                </a:schemeClr>
              </a:solidFill>
            </a:rPr>
            <a:t>Use Call and Respond to check students have listened to corrections</a:t>
          </a:r>
          <a:endParaRPr lang="en-US" sz="1700" b="0" kern="1200" dirty="0"/>
        </a:p>
      </dsp:txBody>
      <dsp:txXfrm>
        <a:off x="2376700" y="2612593"/>
        <a:ext cx="2160636" cy="1296382"/>
      </dsp:txXfrm>
    </dsp:sp>
    <dsp:sp modelId="{D699519E-4DE2-744C-8B60-33B5932923B5}">
      <dsp:nvSpPr>
        <dsp:cNvPr id="0" name=""/>
        <dsp:cNvSpPr/>
      </dsp:nvSpPr>
      <dsp:spPr>
        <a:xfrm>
          <a:off x="4753401" y="2612593"/>
          <a:ext cx="2160636" cy="129638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kern="1200" dirty="0"/>
            <a:t>6. </a:t>
          </a:r>
          <a:r>
            <a:rPr lang="en-US" sz="1700" kern="1200" dirty="0">
              <a:solidFill>
                <a:schemeClr val="bg1">
                  <a:lumMod val="95000"/>
                  <a:lumOff val="5000"/>
                </a:schemeClr>
              </a:solidFill>
            </a:rPr>
            <a:t>Use Call and Respond to check students are listening after an I Do</a:t>
          </a:r>
          <a:endParaRPr lang="en-US" sz="1700" b="0" kern="1200" dirty="0"/>
        </a:p>
      </dsp:txBody>
      <dsp:txXfrm>
        <a:off x="4753401" y="2612593"/>
        <a:ext cx="2160636" cy="1296382"/>
      </dsp:txXfrm>
    </dsp:sp>
    <dsp:sp modelId="{1CD160F0-2A11-DD45-9E2B-BE58130BF889}">
      <dsp:nvSpPr>
        <dsp:cNvPr id="0" name=""/>
        <dsp:cNvSpPr/>
      </dsp:nvSpPr>
      <dsp:spPr>
        <a:xfrm>
          <a:off x="0" y="4125039"/>
          <a:ext cx="2160636" cy="129638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kern="1200" dirty="0"/>
            <a:t>7. </a:t>
          </a:r>
          <a:r>
            <a:rPr lang="en-US" sz="1700" kern="1200" dirty="0">
              <a:solidFill>
                <a:schemeClr val="bg1">
                  <a:lumMod val="95000"/>
                  <a:lumOff val="5000"/>
                </a:schemeClr>
              </a:solidFill>
            </a:rPr>
            <a:t>Use Call and Respond to improve pronunciation</a:t>
          </a:r>
          <a:endParaRPr lang="en-US" sz="1700" b="0" kern="1200" dirty="0"/>
        </a:p>
      </dsp:txBody>
      <dsp:txXfrm>
        <a:off x="0" y="4125039"/>
        <a:ext cx="2160636" cy="1296382"/>
      </dsp:txXfrm>
    </dsp:sp>
    <dsp:sp modelId="{8F727D05-2BB2-B64F-B3DC-9B0D2CCB4E05}">
      <dsp:nvSpPr>
        <dsp:cNvPr id="0" name=""/>
        <dsp:cNvSpPr/>
      </dsp:nvSpPr>
      <dsp:spPr>
        <a:xfrm>
          <a:off x="2376700" y="4125039"/>
          <a:ext cx="2160636" cy="129638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kern="1200" dirty="0"/>
            <a:t>8. </a:t>
          </a:r>
          <a:r>
            <a:rPr lang="en-US" sz="1700" kern="1200" dirty="0">
              <a:solidFill>
                <a:schemeClr val="bg1">
                  <a:lumMod val="95000"/>
                  <a:lumOff val="5000"/>
                </a:schemeClr>
              </a:solidFill>
            </a:rPr>
            <a:t>Use Call and Respond to improve (or replace!) note taking</a:t>
          </a:r>
          <a:endParaRPr lang="en-US" sz="1700" b="0" kern="1200" dirty="0"/>
        </a:p>
      </dsp:txBody>
      <dsp:txXfrm>
        <a:off x="2376700" y="4125039"/>
        <a:ext cx="2160636" cy="1296382"/>
      </dsp:txXfrm>
    </dsp:sp>
    <dsp:sp modelId="{EF788446-4C81-4267-A042-ACB4B1B0597B}">
      <dsp:nvSpPr>
        <dsp:cNvPr id="0" name=""/>
        <dsp:cNvSpPr/>
      </dsp:nvSpPr>
      <dsp:spPr>
        <a:xfrm>
          <a:off x="4753401" y="4125039"/>
          <a:ext cx="2160636" cy="129638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kern="1200" dirty="0"/>
            <a:t>9. </a:t>
          </a:r>
          <a:r>
            <a:rPr lang="en-US" sz="1700" kern="1200" dirty="0">
              <a:solidFill>
                <a:schemeClr val="bg1">
                  <a:lumMod val="95000"/>
                  <a:lumOff val="5000"/>
                </a:schemeClr>
              </a:solidFill>
            </a:rPr>
            <a:t>Use Call and Respond to practice calculator use</a:t>
          </a:r>
          <a:endParaRPr lang="en-US" sz="1700" b="0" kern="1200" dirty="0"/>
        </a:p>
      </dsp:txBody>
      <dsp:txXfrm>
        <a:off x="4753401" y="4125039"/>
        <a:ext cx="2160636" cy="12963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947B35-BCE7-4036-8924-2A6D37A228E0}">
      <dsp:nvSpPr>
        <dsp:cNvPr id="0" name=""/>
        <dsp:cNvSpPr/>
      </dsp:nvSpPr>
      <dsp:spPr>
        <a:xfrm>
          <a:off x="952030" y="4300"/>
          <a:ext cx="5009976" cy="300598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b="0" i="0" u="none" kern="1200" dirty="0"/>
            <a:t>1. </a:t>
          </a:r>
          <a:r>
            <a:rPr lang="en-US" sz="5100" kern="1200" dirty="0">
              <a:solidFill>
                <a:schemeClr val="bg1">
                  <a:lumMod val="95000"/>
                  <a:lumOff val="5000"/>
                </a:schemeClr>
              </a:solidFill>
            </a:rPr>
            <a:t>Use Call and Respond for one-word answers</a:t>
          </a:r>
          <a:endParaRPr lang="en-US" sz="5100" b="0" kern="1200" dirty="0"/>
        </a:p>
      </dsp:txBody>
      <dsp:txXfrm>
        <a:off x="952030" y="4300"/>
        <a:ext cx="5009976" cy="3005986"/>
      </dsp:txXfrm>
    </dsp:sp>
    <dsp:sp modelId="{867BC107-B688-3640-A001-783EE8FA7751}">
      <dsp:nvSpPr>
        <dsp:cNvPr id="0" name=""/>
        <dsp:cNvSpPr/>
      </dsp:nvSpPr>
      <dsp:spPr>
        <a:xfrm>
          <a:off x="952030" y="3511283"/>
          <a:ext cx="5009976" cy="300598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b="0" kern="1200" dirty="0"/>
            <a:t>2</a:t>
          </a:r>
          <a:r>
            <a:rPr lang="en-US" sz="5100" b="0" kern="1200"/>
            <a:t>. </a:t>
          </a:r>
          <a:r>
            <a:rPr lang="en-US" sz="5100" kern="1200">
              <a:solidFill>
                <a:schemeClr val="bg1">
                  <a:lumMod val="95000"/>
                  <a:lumOff val="5000"/>
                </a:schemeClr>
              </a:solidFill>
            </a:rPr>
            <a:t>Use Call and Respond during the We Do phase</a:t>
          </a:r>
          <a:endParaRPr lang="en-US" sz="5100" b="0" kern="1200" dirty="0"/>
        </a:p>
      </dsp:txBody>
      <dsp:txXfrm>
        <a:off x="952030" y="3511283"/>
        <a:ext cx="5009976" cy="300598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947B35-BCE7-4036-8924-2A6D37A228E0}">
      <dsp:nvSpPr>
        <dsp:cNvPr id="0" name=""/>
        <dsp:cNvSpPr/>
      </dsp:nvSpPr>
      <dsp:spPr>
        <a:xfrm>
          <a:off x="843" y="1121248"/>
          <a:ext cx="3291595" cy="197495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b="0" i="0" u="none" kern="1200" dirty="0"/>
            <a:t>1. </a:t>
          </a:r>
          <a:r>
            <a:rPr lang="en-US" sz="3100" kern="1200" dirty="0">
              <a:solidFill>
                <a:schemeClr val="bg1">
                  <a:lumMod val="95000"/>
                  <a:lumOff val="5000"/>
                </a:schemeClr>
              </a:solidFill>
            </a:rPr>
            <a:t>Use Call and Respond to retrieve short definitions</a:t>
          </a:r>
          <a:endParaRPr lang="en-US" sz="3100" b="0" kern="1200" dirty="0"/>
        </a:p>
      </dsp:txBody>
      <dsp:txXfrm>
        <a:off x="843" y="1121248"/>
        <a:ext cx="3291595" cy="1974957"/>
      </dsp:txXfrm>
    </dsp:sp>
    <dsp:sp modelId="{867BC107-B688-3640-A001-783EE8FA7751}">
      <dsp:nvSpPr>
        <dsp:cNvPr id="0" name=""/>
        <dsp:cNvSpPr/>
      </dsp:nvSpPr>
      <dsp:spPr>
        <a:xfrm>
          <a:off x="3621598" y="1121248"/>
          <a:ext cx="3291595" cy="197495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b="0" kern="1200" dirty="0"/>
            <a:t>2. </a:t>
          </a:r>
          <a:r>
            <a:rPr lang="en-US" sz="3100" kern="1200" dirty="0">
              <a:solidFill>
                <a:schemeClr val="bg1">
                  <a:lumMod val="95000"/>
                  <a:lumOff val="5000"/>
                </a:schemeClr>
              </a:solidFill>
            </a:rPr>
            <a:t>Use Call and Respond to retrieve strategies</a:t>
          </a:r>
          <a:endParaRPr lang="en-US" sz="3100" b="0" kern="1200" dirty="0"/>
        </a:p>
      </dsp:txBody>
      <dsp:txXfrm>
        <a:off x="3621598" y="1121248"/>
        <a:ext cx="3291595" cy="1974957"/>
      </dsp:txXfrm>
    </dsp:sp>
    <dsp:sp modelId="{9C391C53-6407-BA40-946A-F837141AA239}">
      <dsp:nvSpPr>
        <dsp:cNvPr id="0" name=""/>
        <dsp:cNvSpPr/>
      </dsp:nvSpPr>
      <dsp:spPr>
        <a:xfrm>
          <a:off x="1811221" y="3425364"/>
          <a:ext cx="3291595" cy="197495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b="0" kern="1200" dirty="0"/>
            <a:t>3. </a:t>
          </a:r>
          <a:r>
            <a:rPr lang="en-US" sz="3100" kern="1200" dirty="0">
              <a:solidFill>
                <a:schemeClr val="bg1">
                  <a:lumMod val="95000"/>
                  <a:lumOff val="5000"/>
                </a:schemeClr>
              </a:solidFill>
            </a:rPr>
            <a:t>Use Call and Respond to retrieve rules and expectations</a:t>
          </a:r>
          <a:endParaRPr lang="en-US" sz="3100" b="0" kern="1200" dirty="0"/>
        </a:p>
      </dsp:txBody>
      <dsp:txXfrm>
        <a:off x="1811221" y="3425364"/>
        <a:ext cx="3291595" cy="197495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002B37-2141-5442-8484-C9C7F6BA75CA}">
      <dsp:nvSpPr>
        <dsp:cNvPr id="0" name=""/>
        <dsp:cNvSpPr/>
      </dsp:nvSpPr>
      <dsp:spPr>
        <a:xfrm>
          <a:off x="922490" y="2105"/>
          <a:ext cx="2413836" cy="144830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kern="1200"/>
            <a:t>1. </a:t>
          </a:r>
          <a:r>
            <a:rPr lang="en-US" sz="2100" kern="1200">
              <a:solidFill>
                <a:schemeClr val="bg1">
                  <a:lumMod val="95000"/>
                  <a:lumOff val="5000"/>
                </a:schemeClr>
              </a:solidFill>
            </a:rPr>
            <a:t>You have got to be fully on board with it yourself</a:t>
          </a:r>
          <a:endParaRPr lang="en-US" sz="2100" b="0" kern="1200" dirty="0"/>
        </a:p>
      </dsp:txBody>
      <dsp:txXfrm>
        <a:off x="922490" y="2105"/>
        <a:ext cx="2413836" cy="1448301"/>
      </dsp:txXfrm>
    </dsp:sp>
    <dsp:sp modelId="{BC947B35-BCE7-4036-8924-2A6D37A228E0}">
      <dsp:nvSpPr>
        <dsp:cNvPr id="0" name=""/>
        <dsp:cNvSpPr/>
      </dsp:nvSpPr>
      <dsp:spPr>
        <a:xfrm>
          <a:off x="3577710" y="2105"/>
          <a:ext cx="2413836" cy="144830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u="none" kern="1200" dirty="0"/>
            <a:t>2. Make wait time explicit and non-verbal</a:t>
          </a:r>
          <a:endParaRPr lang="en-US" sz="2100" b="0" kern="1200" dirty="0"/>
        </a:p>
      </dsp:txBody>
      <dsp:txXfrm>
        <a:off x="3577710" y="2105"/>
        <a:ext cx="2413836" cy="1448301"/>
      </dsp:txXfrm>
    </dsp:sp>
    <dsp:sp modelId="{DC7C134E-887A-AF48-A62B-45E98EB4DA54}">
      <dsp:nvSpPr>
        <dsp:cNvPr id="0" name=""/>
        <dsp:cNvSpPr/>
      </dsp:nvSpPr>
      <dsp:spPr>
        <a:xfrm>
          <a:off x="922490" y="1691791"/>
          <a:ext cx="2413836" cy="144830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kern="1200" dirty="0"/>
            <a:t>3. </a:t>
          </a:r>
          <a:r>
            <a:rPr lang="en-US" sz="2100" kern="1200" dirty="0">
              <a:solidFill>
                <a:schemeClr val="bg1">
                  <a:lumMod val="95000"/>
                  <a:lumOff val="5000"/>
                </a:schemeClr>
              </a:solidFill>
            </a:rPr>
            <a:t>Push for perfection</a:t>
          </a:r>
          <a:br>
            <a:rPr lang="en-US" sz="2100" kern="1200" dirty="0">
              <a:solidFill>
                <a:schemeClr val="bg1">
                  <a:lumMod val="95000"/>
                  <a:lumOff val="5000"/>
                </a:schemeClr>
              </a:solidFill>
            </a:rPr>
          </a:br>
          <a:r>
            <a:rPr lang="en-US" sz="2100" kern="1200" dirty="0">
              <a:solidFill>
                <a:schemeClr val="bg1">
                  <a:lumMod val="95000"/>
                  <a:lumOff val="5000"/>
                </a:schemeClr>
              </a:solidFill>
            </a:rPr>
            <a:t>(again, again, again)</a:t>
          </a:r>
          <a:endParaRPr lang="en-US" sz="2100" b="0" kern="1200" dirty="0"/>
        </a:p>
      </dsp:txBody>
      <dsp:txXfrm>
        <a:off x="922490" y="1691791"/>
        <a:ext cx="2413836" cy="1448301"/>
      </dsp:txXfrm>
    </dsp:sp>
    <dsp:sp modelId="{6F66B435-C893-453E-9074-EFD5118D93EF}">
      <dsp:nvSpPr>
        <dsp:cNvPr id="0" name=""/>
        <dsp:cNvSpPr/>
      </dsp:nvSpPr>
      <dsp:spPr>
        <a:xfrm>
          <a:off x="3577710" y="1691791"/>
          <a:ext cx="2413836" cy="144830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kern="1200" dirty="0"/>
            <a:t>4. </a:t>
          </a:r>
          <a:r>
            <a:rPr lang="en-US" sz="2100" kern="1200" dirty="0">
              <a:solidFill>
                <a:schemeClr val="bg1">
                  <a:lumMod val="95000"/>
                  <a:lumOff val="5000"/>
                </a:schemeClr>
              </a:solidFill>
            </a:rPr>
            <a:t>Make Call and Respond (even more!) fun</a:t>
          </a:r>
          <a:endParaRPr lang="en-US" sz="2100" b="0" kern="1200" dirty="0"/>
        </a:p>
      </dsp:txBody>
      <dsp:txXfrm>
        <a:off x="3577710" y="1691791"/>
        <a:ext cx="2413836" cy="1448301"/>
      </dsp:txXfrm>
    </dsp:sp>
    <dsp:sp modelId="{E4B948F1-A2AE-4870-95F8-950EFE937095}">
      <dsp:nvSpPr>
        <dsp:cNvPr id="0" name=""/>
        <dsp:cNvSpPr/>
      </dsp:nvSpPr>
      <dsp:spPr>
        <a:xfrm>
          <a:off x="922490" y="3381476"/>
          <a:ext cx="2413836" cy="144830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kern="1200" dirty="0"/>
            <a:t>5. </a:t>
          </a:r>
          <a:r>
            <a:rPr lang="en-US" sz="2100" kern="1200" dirty="0">
              <a:solidFill>
                <a:schemeClr val="bg1">
                  <a:lumMod val="95000"/>
                  <a:lumOff val="5000"/>
                </a:schemeClr>
              </a:solidFill>
            </a:rPr>
            <a:t>Use the power of social norms</a:t>
          </a:r>
          <a:endParaRPr lang="en-US" sz="2100" b="0" kern="1200" dirty="0"/>
        </a:p>
      </dsp:txBody>
      <dsp:txXfrm>
        <a:off x="922490" y="3381476"/>
        <a:ext cx="2413836" cy="1448301"/>
      </dsp:txXfrm>
    </dsp:sp>
    <dsp:sp modelId="{137170C9-C658-3547-B008-76FCF5E0FF75}">
      <dsp:nvSpPr>
        <dsp:cNvPr id="0" name=""/>
        <dsp:cNvSpPr/>
      </dsp:nvSpPr>
      <dsp:spPr>
        <a:xfrm>
          <a:off x="3577710" y="3381476"/>
          <a:ext cx="2413836" cy="144830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kern="1200" dirty="0"/>
            <a:t>6. </a:t>
          </a:r>
          <a:r>
            <a:rPr lang="en-US" sz="2100" kern="1200" dirty="0">
              <a:solidFill>
                <a:schemeClr val="bg1">
                  <a:lumMod val="95000"/>
                  <a:lumOff val="5000"/>
                </a:schemeClr>
              </a:solidFill>
            </a:rPr>
            <a:t>Add Call and Respond statements to knowledge </a:t>
          </a:r>
          <a:r>
            <a:rPr lang="en-US" sz="2100" kern="1200" dirty="0" err="1">
              <a:solidFill>
                <a:schemeClr val="bg1">
                  <a:lumMod val="95000"/>
                  <a:lumOff val="5000"/>
                </a:schemeClr>
              </a:solidFill>
            </a:rPr>
            <a:t>organisers</a:t>
          </a:r>
          <a:endParaRPr lang="en-US" sz="2100" b="0" kern="1200" dirty="0"/>
        </a:p>
      </dsp:txBody>
      <dsp:txXfrm>
        <a:off x="3577710" y="3381476"/>
        <a:ext cx="2413836" cy="1448301"/>
      </dsp:txXfrm>
    </dsp:sp>
    <dsp:sp modelId="{C739D3F3-75DD-41C9-BF07-BE2AAAB5C82D}">
      <dsp:nvSpPr>
        <dsp:cNvPr id="0" name=""/>
        <dsp:cNvSpPr/>
      </dsp:nvSpPr>
      <dsp:spPr>
        <a:xfrm>
          <a:off x="922490" y="5071162"/>
          <a:ext cx="2413836" cy="144830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kern="1200" dirty="0"/>
            <a:t>7. </a:t>
          </a:r>
          <a:r>
            <a:rPr lang="en-US" sz="2100" kern="1200" dirty="0">
              <a:solidFill>
                <a:schemeClr val="bg1">
                  <a:lumMod val="95000"/>
                  <a:lumOff val="5000"/>
                </a:schemeClr>
              </a:solidFill>
            </a:rPr>
            <a:t>Start small</a:t>
          </a:r>
          <a:endParaRPr lang="en-US" sz="2100" b="0" kern="1200" dirty="0"/>
        </a:p>
      </dsp:txBody>
      <dsp:txXfrm>
        <a:off x="922490" y="5071162"/>
        <a:ext cx="2413836" cy="1448301"/>
      </dsp:txXfrm>
    </dsp:sp>
    <dsp:sp modelId="{AFA3AABF-9370-CE4D-9CC2-2BEA83A86724}">
      <dsp:nvSpPr>
        <dsp:cNvPr id="0" name=""/>
        <dsp:cNvSpPr/>
      </dsp:nvSpPr>
      <dsp:spPr>
        <a:xfrm>
          <a:off x="3577710" y="5071162"/>
          <a:ext cx="2413836" cy="144830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kern="1200" dirty="0"/>
            <a:t>8. </a:t>
          </a:r>
          <a:r>
            <a:rPr lang="en-US" sz="2100" kern="1200" dirty="0">
              <a:solidFill>
                <a:schemeClr val="bg1">
                  <a:lumMod val="95000"/>
                  <a:lumOff val="5000"/>
                </a:schemeClr>
              </a:solidFill>
            </a:rPr>
            <a:t>Use </a:t>
          </a:r>
          <a:r>
            <a:rPr lang="en-US" sz="2100" i="1" kern="1200" dirty="0">
              <a:solidFill>
                <a:schemeClr val="bg1">
                  <a:lumMod val="95000"/>
                  <a:lumOff val="5000"/>
                </a:schemeClr>
              </a:solidFill>
            </a:rPr>
            <a:t>Explain, Frame, Reframe, Rehearse</a:t>
          </a:r>
          <a:endParaRPr lang="en-US" sz="2100" b="0" kern="1200" dirty="0"/>
        </a:p>
      </dsp:txBody>
      <dsp:txXfrm>
        <a:off x="3577710" y="5071162"/>
        <a:ext cx="2413836" cy="14483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EA8AA-45C9-48E7-BC80-A1A686F952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D63988-387F-4EF4-B2F9-88097FADCC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635FB3-C2EE-470F-A5A7-DA6D1A6A0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02/10/2023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15A6B1-594E-44A8-A0EC-EFDFC9097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250323-3744-4F07-9620-B37783F64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4228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B6F80-CA0D-408A-8979-44F03A312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7FE3FF-88B0-4686-A31F-3AEB7A4F5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98D090-CAD2-4C27-B732-84B91B2BF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02/10/2023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3782F7-5AD3-4F51-B3C3-167D88151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32461C-3A2C-4F76-A05C-B776A8C1D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5748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2DC3B1-1569-48C2-8754-D09BCCFB9D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FD14BE-9BE8-458C-8274-DCB327979E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393157-4E35-4986-B670-811ED64AB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02/10/2023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0582-1053-43F8-8527-1365386F1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B0C77-19CA-44CF-A0E3-3D85954FE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7817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E42A2-1335-4A3B-92D5-20A737B35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D3B5FE-DDEC-4B7D-8684-8C9AEA89C8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6C7EF5-0BFD-44D9-91F2-A00511FEA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02/10/2023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9B7ABE-06AA-4BCF-9EDF-0F01369EA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19DE68-071D-45A9-8A43-D1231F470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1715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8090F-3086-421C-9C62-495E9EDFD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4B53F6-5B63-4C93-A970-F4049B6F00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370591-7392-4051-8229-610543FE7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02/10/2023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BA93CE-6770-44E9-958A-D1458D76A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E1D19F-8993-44A8-AEB7-91402B099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7594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990B7-F14A-40ED-9596-A401FAF80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1DF209-72DF-472E-954F-1EAB8E503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F8ADB8-F855-4D2B-93EB-217444D1B3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A4A165-F325-4B3D-8FA7-BED52E1A7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02/10/2023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EA7A67-65B6-442A-A6D2-FA3D8C184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A39735-3DEB-40E1-984E-D17C0B2E8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4419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247D0-37CC-4C07-A3A2-06EA6B4F8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1BE38C-25A7-4C66-9D5C-FD762D171F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BE03F7-8149-4E7B-A4C5-D0747F12F2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DC58A8-3532-43D2-994D-55BDE680E9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970CAB-52A9-44FD-ABB9-C04F102547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4D8861-B32B-46EA-96D1-DFAF9BA73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02/10/2023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614E7FF-96B5-4552-80C5-82C3085F0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4A0C44-8943-4FBE-A355-A8DD21A72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2473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BE142-9BC2-4318-A3CD-E4FDA5CDC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721BC4-0CB6-4D20-9CFD-B6B9675FF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02/10/2023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A90146-D352-4967-89CB-43B84A31B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3C245A-7210-4A42-8FB3-162E8DD91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5518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85A9AD-7E34-425D-AD24-72D251B1D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02/10/2023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2EA348-D4E3-4419-99DE-3D3ABE89F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910044-41F4-4A9F-9238-5665DA8ED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0846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95BBC-B543-4CED-A790-EB542A9BF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EF326A-DF3A-480D-8081-E63FB6DCC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C05F09-0A2F-4E98-A659-97D673959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53A52E-70C8-4669-AADD-B159E4EF8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02/10/2023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BF29A7-C897-4845-BF5D-257BBFA65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DF5BD7-2DA6-4590-A031-518BE0BC7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9028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733D7-D71C-4E24-9584-943906280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267E5F-7157-449E-8F80-4171D60873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EABDEE-BA61-4444-B3E1-CD5F1EBCA2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81BB05-5931-48CD-A0B6-E6C392038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02/10/2023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6F0C27-A0A4-4138-A1A0-128955ED0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926781-4241-4CB8-83C9-CF76FB21B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7873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A4BD7F-D513-4F0C-B0B4-09E1CB4EC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931102-CFFE-47F6-8933-3746EF1C72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32D2F-B932-4BB6-8561-6A5B78DE50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9F5C84-2ED3-4074-BB33-046DB5020EF7}" type="datetimeFigureOut">
              <a:rPr lang="en-GB" smtClean="0"/>
              <a:t>02/10/2023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EC1482-3447-4023-A500-62E3EC1B4B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8B7E57-3FC5-4C8D-BA64-CECBA45129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Graphic 7" descr="Home outline">
            <a:hlinkClick r:id="" action="ppaction://noaction"/>
            <a:extLst>
              <a:ext uri="{FF2B5EF4-FFF2-40B4-BE49-F238E27FC236}">
                <a16:creationId xmlns:a16="http://schemas.microsoft.com/office/drawing/2014/main" id="{43E280CC-33C4-3ECA-266D-6A6481DFB17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669938" y="-92075"/>
            <a:ext cx="522061" cy="522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118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0932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B19429-2788-909D-AAE9-4EC23A02C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0" y="620392"/>
            <a:ext cx="4349185" cy="5504688"/>
          </a:xfrm>
        </p:spPr>
        <p:txBody>
          <a:bodyPr>
            <a:normAutofit/>
          </a:bodyPr>
          <a:lstStyle/>
          <a:p>
            <a:r>
              <a:rPr lang="en-GB" sz="6000" dirty="0">
                <a:solidFill>
                  <a:schemeClr val="bg1"/>
                </a:solidFill>
              </a:rPr>
              <a:t>Using Call and Respond to check for listening </a:t>
            </a:r>
          </a:p>
        </p:txBody>
      </p:sp>
      <p:graphicFrame>
        <p:nvGraphicFramePr>
          <p:cNvPr id="11" name="Content Placeholder 3">
            <a:extLst>
              <a:ext uri="{FF2B5EF4-FFF2-40B4-BE49-F238E27FC236}">
                <a16:creationId xmlns:a16="http://schemas.microsoft.com/office/drawing/2014/main" id="{B474CB74-6658-896D-3562-94ED3AB5D91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94808" y="168215"/>
          <a:ext cx="6914038" cy="65215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83370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0932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B19429-2788-909D-AAE9-4EC23A02C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256" y="620392"/>
            <a:ext cx="4670725" cy="5504688"/>
          </a:xfrm>
        </p:spPr>
        <p:txBody>
          <a:bodyPr>
            <a:normAutofit/>
          </a:bodyPr>
          <a:lstStyle/>
          <a:p>
            <a:r>
              <a:rPr lang="en-GB" sz="6000" dirty="0">
                <a:solidFill>
                  <a:schemeClr val="bg1"/>
                </a:solidFill>
              </a:rPr>
              <a:t>Using Call and Respond to check for understanding </a:t>
            </a:r>
          </a:p>
        </p:txBody>
      </p:sp>
      <p:graphicFrame>
        <p:nvGraphicFramePr>
          <p:cNvPr id="11" name="Content Placeholder 3">
            <a:extLst>
              <a:ext uri="{FF2B5EF4-FFF2-40B4-BE49-F238E27FC236}">
                <a16:creationId xmlns:a16="http://schemas.microsoft.com/office/drawing/2014/main" id="{B474CB74-6658-896D-3562-94ED3AB5D91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94808" y="168215"/>
          <a:ext cx="6914038" cy="65215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32578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0932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B19429-2788-909D-AAE9-4EC23A02C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256" y="620392"/>
            <a:ext cx="4670725" cy="5504688"/>
          </a:xfrm>
        </p:spPr>
        <p:txBody>
          <a:bodyPr>
            <a:normAutofit/>
          </a:bodyPr>
          <a:lstStyle/>
          <a:p>
            <a:r>
              <a:rPr lang="en-GB" sz="6000" dirty="0">
                <a:solidFill>
                  <a:schemeClr val="bg1"/>
                </a:solidFill>
              </a:rPr>
              <a:t>Using Call and Respond for retrieval</a:t>
            </a:r>
          </a:p>
        </p:txBody>
      </p:sp>
      <p:graphicFrame>
        <p:nvGraphicFramePr>
          <p:cNvPr id="11" name="Content Placeholder 3">
            <a:extLst>
              <a:ext uri="{FF2B5EF4-FFF2-40B4-BE49-F238E27FC236}">
                <a16:creationId xmlns:a16="http://schemas.microsoft.com/office/drawing/2014/main" id="{B474CB74-6658-896D-3562-94ED3AB5D91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94808" y="168215"/>
          <a:ext cx="6914038" cy="65215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17273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0932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B19429-2788-909D-AAE9-4EC23A02C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0" y="620392"/>
            <a:ext cx="4349185" cy="5504688"/>
          </a:xfrm>
        </p:spPr>
        <p:txBody>
          <a:bodyPr>
            <a:normAutofit/>
          </a:bodyPr>
          <a:lstStyle/>
          <a:p>
            <a:r>
              <a:rPr lang="en-GB" sz="6000" dirty="0">
                <a:solidFill>
                  <a:schemeClr val="bg1"/>
                </a:solidFill>
              </a:rPr>
              <a:t>Tips for using Call and Respond </a:t>
            </a:r>
          </a:p>
        </p:txBody>
      </p:sp>
      <p:graphicFrame>
        <p:nvGraphicFramePr>
          <p:cNvPr id="11" name="Content Placeholder 3">
            <a:extLst>
              <a:ext uri="{FF2B5EF4-FFF2-40B4-BE49-F238E27FC236}">
                <a16:creationId xmlns:a16="http://schemas.microsoft.com/office/drawing/2014/main" id="{B474CB74-6658-896D-3562-94ED3AB5D91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51265" y="168215"/>
          <a:ext cx="6914038" cy="65215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1990161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258</Words>
  <Application>Microsoft Office PowerPoint</Application>
  <PresentationFormat>Widescreen</PresentationFormat>
  <Paragraphs>26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1_Office Theme</vt:lpstr>
      <vt:lpstr>Using Call and Respond to check for listening </vt:lpstr>
      <vt:lpstr>Using Call and Respond to check for understanding </vt:lpstr>
      <vt:lpstr>Using Call and Respond for retrieval</vt:lpstr>
      <vt:lpstr>Tips for using Call and Respond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Using Call and Respond to check for listening</dc:title>
  <dc:creator>Craig Barton</dc:creator>
  <cp:lastModifiedBy>K Wilkinson</cp:lastModifiedBy>
  <cp:revision>2</cp:revision>
  <dcterms:created xsi:type="dcterms:W3CDTF">2023-10-02T11:56:27Z</dcterms:created>
  <dcterms:modified xsi:type="dcterms:W3CDTF">2023-10-02T12:50:08Z</dcterms:modified>
</cp:coreProperties>
</file>