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5" r:id="rId1"/>
  </p:sldMasterIdLst>
  <p:notesMasterIdLst>
    <p:notesMasterId r:id="rId14"/>
  </p:notesMasterIdLst>
  <p:sldIdLst>
    <p:sldId id="256" r:id="rId2"/>
    <p:sldId id="261" r:id="rId3"/>
    <p:sldId id="270" r:id="rId4"/>
    <p:sldId id="262" r:id="rId5"/>
    <p:sldId id="263" r:id="rId6"/>
    <p:sldId id="264" r:id="rId7"/>
    <p:sldId id="266" r:id="rId8"/>
    <p:sldId id="269" r:id="rId9"/>
    <p:sldId id="268" r:id="rId10"/>
    <p:sldId id="271" r:id="rId11"/>
    <p:sldId id="265" r:id="rId12"/>
    <p:sldId id="267" r:id="rId13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2AC87E-BC12-AA05-029B-A24F37805A26}" v="4" dt="2023-02-10T06:05:15.872"/>
    <p1510:client id="{FEB357B9-E05F-4568-9CA3-A044E65484F7}" v="2" dt="2023-02-10T06:04:20.1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43" y="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S::urn:spo:anon#c145fac40d5b1b733c2d473bf6888b3c7d7c2ff278fdc0e5f7613d7e1b03620f::" providerId="AD" clId="Web-{FEB357B9-E05F-4568-9CA3-A044E65484F7}"/>
    <pc:docChg chg="modSld">
      <pc:chgData name="Guest User" userId="S::urn:spo:anon#c145fac40d5b1b733c2d473bf6888b3c7d7c2ff278fdc0e5f7613d7e1b03620f::" providerId="AD" clId="Web-{FEB357B9-E05F-4568-9CA3-A044E65484F7}" dt="2023-02-10T06:04:20.118" v="1" actId="14100"/>
      <pc:docMkLst>
        <pc:docMk/>
      </pc:docMkLst>
      <pc:sldChg chg="modSp">
        <pc:chgData name="Guest User" userId="S::urn:spo:anon#c145fac40d5b1b733c2d473bf6888b3c7d7c2ff278fdc0e5f7613d7e1b03620f::" providerId="AD" clId="Web-{FEB357B9-E05F-4568-9CA3-A044E65484F7}" dt="2023-02-10T06:04:20.118" v="1" actId="14100"/>
        <pc:sldMkLst>
          <pc:docMk/>
          <pc:sldMk cId="1952781224" sldId="269"/>
        </pc:sldMkLst>
        <pc:picChg chg="mod">
          <ac:chgData name="Guest User" userId="S::urn:spo:anon#c145fac40d5b1b733c2d473bf6888b3c7d7c2ff278fdc0e5f7613d7e1b03620f::" providerId="AD" clId="Web-{FEB357B9-E05F-4568-9CA3-A044E65484F7}" dt="2023-02-10T06:04:20.118" v="1" actId="14100"/>
          <ac:picMkLst>
            <pc:docMk/>
            <pc:sldMk cId="1952781224" sldId="269"/>
            <ac:picMk id="6" creationId="{3397F7B3-CC87-44CD-9A60-7F0A7EB9771C}"/>
          </ac:picMkLst>
        </pc:picChg>
      </pc:sldChg>
    </pc:docChg>
  </pc:docChgLst>
  <pc:docChgLst>
    <pc:chgData name="Guest User" userId="S::urn:spo:anon#c145fac40d5b1b733c2d473bf6888b3c7d7c2ff278fdc0e5f7613d7e1b03620f::" providerId="AD" clId="Web-{322AC87E-BC12-AA05-029B-A24F37805A26}"/>
    <pc:docChg chg="modSld">
      <pc:chgData name="Guest User" userId="S::urn:spo:anon#c145fac40d5b1b733c2d473bf6888b3c7d7c2ff278fdc0e5f7613d7e1b03620f::" providerId="AD" clId="Web-{322AC87E-BC12-AA05-029B-A24F37805A26}" dt="2023-02-10T06:05:15.872" v="3" actId="1076"/>
      <pc:docMkLst>
        <pc:docMk/>
      </pc:docMkLst>
      <pc:sldChg chg="modSp">
        <pc:chgData name="Guest User" userId="S::urn:spo:anon#c145fac40d5b1b733c2d473bf6888b3c7d7c2ff278fdc0e5f7613d7e1b03620f::" providerId="AD" clId="Web-{322AC87E-BC12-AA05-029B-A24F37805A26}" dt="2023-02-10T06:05:15.872" v="3" actId="1076"/>
        <pc:sldMkLst>
          <pc:docMk/>
          <pc:sldMk cId="1952781224" sldId="269"/>
        </pc:sldMkLst>
        <pc:picChg chg="mod">
          <ac:chgData name="Guest User" userId="S::urn:spo:anon#c145fac40d5b1b733c2d473bf6888b3c7d7c2ff278fdc0e5f7613d7e1b03620f::" providerId="AD" clId="Web-{322AC87E-BC12-AA05-029B-A24F37805A26}" dt="2023-02-10T06:05:15.872" v="3" actId="1076"/>
          <ac:picMkLst>
            <pc:docMk/>
            <pc:sldMk cId="1952781224" sldId="269"/>
            <ac:picMk id="6" creationId="{3397F7B3-CC87-44CD-9A60-7F0A7EB9771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6061156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Shape 7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864668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&amp; Columns Content (Purple)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935596" y="1556792"/>
            <a:ext cx="7272808" cy="648072"/>
          </a:xfrm>
          <a:prstGeom prst="rect">
            <a:avLst/>
          </a:prstGeom>
          <a:solidFill>
            <a:srgbClr val="31859B"/>
          </a:solidFill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755576" y="2492896"/>
            <a:ext cx="3610744" cy="3456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4798368" y="2492896"/>
            <a:ext cx="3610744" cy="3456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33" name="Shape 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231516"/>
            <a:ext cx="9070848" cy="664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Shape 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5140" y="6218361"/>
            <a:ext cx="9107068" cy="6668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30189-2EF7-42FC-8ACB-45EC0B759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228FC7-823A-4596-AD66-9C6F844849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5FD09A-A405-41CC-BAF4-4A3AAEF010F3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C1CCB6-C0ED-46FB-B641-022B531E674F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06DE05-0099-4AB5-ADCA-7E85CB4C029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25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9" name="Shape 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12956" y="404664"/>
            <a:ext cx="3252587" cy="8884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9525" y="6218634"/>
            <a:ext cx="9108683" cy="66663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  <p:sldLayoutId id="2147483656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59781-28F0-478A-9890-8999D991D9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7613" y="2097349"/>
            <a:ext cx="8008769" cy="1141443"/>
          </a:xfrm>
        </p:spPr>
        <p:txBody>
          <a:bodyPr/>
          <a:lstStyle/>
          <a:p>
            <a:r>
              <a:rPr lang="en-GB" sz="4000" b="1" dirty="0">
                <a:latin typeface="Calibri" panose="020F0502020204030204" pitchFamily="34" charset="0"/>
                <a:cs typeface="Calibri" panose="020F0502020204030204" pitchFamily="34" charset="0"/>
              </a:rPr>
              <a:t>Sharples History KS3 Curriculum</a:t>
            </a:r>
            <a:br>
              <a:rPr lang="en-GB" sz="40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000" b="1" i="1" dirty="0">
                <a:latin typeface="Calibri" panose="020F0502020204030204" pitchFamily="34" charset="0"/>
                <a:cs typeface="Calibri" panose="020F0502020204030204" pitchFamily="34" charset="0"/>
              </a:rPr>
              <a:t>Director of History- Alice Solomons</a:t>
            </a:r>
            <a:endParaRPr lang="en-GB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98CD29-6525-4BDF-B1F6-C20E522FB3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2998" y="3429000"/>
            <a:ext cx="6858000" cy="1655762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GB" sz="28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“Historical thinking </a:t>
            </a:r>
            <a:r>
              <a:rPr lang="en-GB" sz="2800" i="1" dirty="0">
                <a:latin typeface="Arial" panose="020B0604020202020204" pitchFamily="34" charset="0"/>
                <a:ea typeface="Arial" panose="020B0604020202020204" pitchFamily="34" charset="0"/>
              </a:rPr>
              <a:t>is the purpose of our curriculum, writing is how we communicate it.”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2212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CDAEF-950A-4A38-AFBB-F89E2C4B2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Historians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BF4718-97ED-4953-BB69-88FE84C9B3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9CD363-EEB7-4724-A957-D68BA236A513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994DD2-B2B3-4281-A16C-C9577D15C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171" y="2319116"/>
            <a:ext cx="8477658" cy="3803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2721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9433B-D1B7-48BF-BBE9-8B395EB46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596" y="1359064"/>
            <a:ext cx="7272808" cy="648072"/>
          </a:xfrm>
        </p:spPr>
        <p:txBody>
          <a:bodyPr/>
          <a:lstStyle/>
          <a:p>
            <a:r>
              <a:rPr lang="en-GB" dirty="0"/>
              <a:t>Assessment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85E97E-8ABF-42E1-8510-962B8F1CA9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BCBDFC-335A-48E6-B669-4C7B106F6E6F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525C61-B1D6-4820-9B9A-400AC5A517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2321" y="2130668"/>
            <a:ext cx="6479358" cy="457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001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344AD-A9B1-4A7A-94E7-B4509191E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1ECCB6-4676-431A-9120-0165B4847A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596" y="2457385"/>
            <a:ext cx="7272808" cy="3456384"/>
          </a:xfrm>
        </p:spPr>
        <p:txBody>
          <a:bodyPr/>
          <a:lstStyle/>
          <a:p>
            <a:pPr marL="571500" indent="-342900">
              <a:buFont typeface="Arial" panose="020B0604020202020204" pitchFamily="34" charset="0"/>
              <a:buChar char="•"/>
            </a:pPr>
            <a:r>
              <a:rPr lang="en-GB" sz="3200" dirty="0"/>
              <a:t>Snag documents 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GB" sz="3200" dirty="0"/>
              <a:t>Meetings to make amendments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GB" sz="3200" dirty="0"/>
              <a:t>Pupil voice 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GB" sz="3200" dirty="0"/>
              <a:t>Quiz feedback</a:t>
            </a:r>
          </a:p>
        </p:txBody>
      </p:sp>
    </p:spTree>
    <p:extLst>
      <p:ext uri="{BB962C8B-B14F-4D97-AF65-F5344CB8AC3E}">
        <p14:creationId xmlns:p14="http://schemas.microsoft.com/office/powerpoint/2010/main" val="899125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title"/>
          </p:nvPr>
        </p:nvSpPr>
        <p:spPr>
          <a:xfrm>
            <a:off x="935596" y="1556792"/>
            <a:ext cx="7272808" cy="648072"/>
          </a:xfrm>
          <a:prstGeom prst="rect">
            <a:avLst/>
          </a:prstGeom>
          <a:solidFill>
            <a:srgbClr val="31859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dirty="0"/>
              <a:t>Rationale</a:t>
            </a:r>
            <a:endParaRPr sz="32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Shape 77"/>
          <p:cNvSpPr txBox="1">
            <a:spLocks noGrp="1"/>
          </p:cNvSpPr>
          <p:nvPr>
            <p:ph type="body" idx="2"/>
          </p:nvPr>
        </p:nvSpPr>
        <p:spPr>
          <a:xfrm>
            <a:off x="500086" y="2204864"/>
            <a:ext cx="8143828" cy="3933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marR="0" lvl="0" indent="-571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Change back from a 2 year to 3 year KS3.</a:t>
            </a:r>
          </a:p>
          <a:p>
            <a:pPr marL="571500" marR="0" lvl="0" indent="-571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Whole school directive to enhance our offering at KS3- 10 step plan. </a:t>
            </a:r>
          </a:p>
          <a:p>
            <a:pPr marL="571500" marR="0" lvl="0" indent="-571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We wanted our curriculum to be more representative of our cohort. </a:t>
            </a:r>
          </a:p>
          <a:p>
            <a:pPr marL="571500" marR="0" lvl="0" indent="-571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Why this, why now?</a:t>
            </a:r>
            <a:endParaRPr sz="3600" dirty="0">
              <a:solidFill>
                <a:schemeClr val="tx1"/>
              </a:solidFill>
              <a:latin typeface="+mn-lt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581DD-ED24-4D8B-BA85-3F4C5A93A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Curriculum Journey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094816-61ED-4474-99ED-47D54273A0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5576" y="2204864"/>
            <a:ext cx="7731476" cy="3744416"/>
          </a:xfrm>
        </p:spPr>
        <p:txBody>
          <a:bodyPr/>
          <a:lstStyle/>
          <a:p>
            <a:r>
              <a:rPr lang="en-GB" sz="2400" u="sng" dirty="0"/>
              <a:t>Key points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GB" sz="2400" dirty="0"/>
              <a:t>PDS- Vincent Ashworth- curriculum intent and sequencing.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GB" sz="2400" dirty="0" err="1"/>
              <a:t>TMHistoryIcons</a:t>
            </a:r>
            <a:r>
              <a:rPr lang="en-GB" sz="2400" dirty="0"/>
              <a:t>- examples of other curriculums and approaches.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GB" sz="2400" dirty="0"/>
              <a:t>John </a:t>
            </a:r>
            <a:r>
              <a:rPr lang="en-GB" sz="2400" dirty="0" err="1"/>
              <a:t>Tomsett</a:t>
            </a:r>
            <a:r>
              <a:rPr lang="en-GB" sz="2400" dirty="0"/>
              <a:t>- ‘Why this, why now?’, curriculum transparency, need to know vs. neat to know. 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GB" sz="2400" dirty="0" err="1"/>
              <a:t>ReTeach</a:t>
            </a:r>
            <a:endParaRPr lang="en-GB" sz="2400" dirty="0"/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GB" sz="2400" dirty="0"/>
              <a:t>HA conference- is the curriculum relevant to today?</a:t>
            </a:r>
          </a:p>
        </p:txBody>
      </p:sp>
    </p:spTree>
    <p:extLst>
      <p:ext uri="{BB962C8B-B14F-4D97-AF65-F5344CB8AC3E}">
        <p14:creationId xmlns:p14="http://schemas.microsoft.com/office/powerpoint/2010/main" val="1697283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3ED0B-282A-4804-9278-5E369FB25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469" y="724639"/>
            <a:ext cx="2707689" cy="1095155"/>
          </a:xfrm>
        </p:spPr>
        <p:txBody>
          <a:bodyPr/>
          <a:lstStyle/>
          <a:p>
            <a:r>
              <a:rPr lang="en-GB" dirty="0"/>
              <a:t>Curriculum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02B637-5CCA-49E7-BAE1-C63D3C1840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28A92F-2EF4-4CD6-8CDA-F07D1A4F0946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130310-8A77-4BBF-B610-885CE63DB7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2158" y="51537"/>
            <a:ext cx="60018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17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B4F68-595B-4833-892B-A76C1B196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596" y="1316951"/>
            <a:ext cx="7272808" cy="647548"/>
          </a:xfrm>
        </p:spPr>
        <p:txBody>
          <a:bodyPr/>
          <a:lstStyle/>
          <a:p>
            <a:r>
              <a:rPr lang="en-GB" dirty="0"/>
              <a:t>Curriculum Plan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625556-DDD0-4EF6-A02D-E29AEE8602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857C7B-A3B8-45CA-BC8D-EDA4F87740B5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32DEE8-AB3B-462E-8AF8-7381B195DF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547" y="1964499"/>
            <a:ext cx="7570906" cy="4955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350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FE790-0D7C-4E3C-978B-65D5DA31F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4916" y="266330"/>
            <a:ext cx="3290175" cy="1152368"/>
          </a:xfrm>
        </p:spPr>
        <p:txBody>
          <a:bodyPr/>
          <a:lstStyle/>
          <a:p>
            <a:r>
              <a:rPr lang="en-GB" dirty="0"/>
              <a:t>Curriculum Mapping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2F24E7-458E-4DEC-9D1E-7CB004FBC3E6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0DCA93D-ABE3-4A41-8A75-9B34706BE7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5091" y="0"/>
            <a:ext cx="485775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3D0FF5C-167F-4B40-BD97-B8CA9DD0CF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071" y="1418698"/>
            <a:ext cx="2197552" cy="14643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4C1CDB4-49B6-4AFC-B349-BC1E1F95C8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3533" y="2883034"/>
            <a:ext cx="2352372" cy="166543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0A7328C-C436-4A74-945D-2DCDDA437D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251" y="4486325"/>
            <a:ext cx="2352372" cy="1681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922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3B254-B4CA-4043-8BE9-F24E15336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Booklets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9BAA74-8324-4685-A15A-8110E304EF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2338E8-22BF-4FBC-B3F9-186634ED02A4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6E6750-61C2-42E7-9C8E-5E7C0EFB52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84" t="3559" r="5982"/>
          <a:stretch/>
        </p:blipFill>
        <p:spPr>
          <a:xfrm>
            <a:off x="917861" y="2317608"/>
            <a:ext cx="2388141" cy="38721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2B63B18-34B5-4D74-873C-F8E5F40C61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3525" y="2252464"/>
            <a:ext cx="2550424" cy="393724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18EB749-EB1F-4A62-8D8B-DBA7B6B127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7999" y="2205166"/>
            <a:ext cx="2660165" cy="3872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075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0CFF4-C376-4DAB-BF38-AEBBC596E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Reading list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380462-1C97-4E16-AA1B-FBD7CD4496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CC19C3-8227-429C-B07E-F394998DA2C6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97F7B3-CC87-44CD-9A60-7F0A7EB977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832" y="2257536"/>
            <a:ext cx="6930951" cy="3654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781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CDAEF-950A-4A38-AFBB-F89E2C4B2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Historians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BF4718-97ED-4953-BB69-88FE84C9B3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9CD363-EEB7-4724-A957-D68BA236A513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4624FC-E24D-447C-9C12-61DBAB25D8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087" y="2355865"/>
            <a:ext cx="7743825" cy="349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3446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628</TotalTime>
  <Words>144</Words>
  <Application>Microsoft Office PowerPoint</Application>
  <PresentationFormat>On-screen Show (4:3)</PresentationFormat>
  <Paragraphs>27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Sharples History KS3 Curriculum Director of History- Alice Solomons</vt:lpstr>
      <vt:lpstr>Rationale</vt:lpstr>
      <vt:lpstr>Curriculum Journey</vt:lpstr>
      <vt:lpstr>Curriculum Intent</vt:lpstr>
      <vt:lpstr>Curriculum Plan</vt:lpstr>
      <vt:lpstr>Curriculum Mapping</vt:lpstr>
      <vt:lpstr>Booklets</vt:lpstr>
      <vt:lpstr>Reading list</vt:lpstr>
      <vt:lpstr>Historians</vt:lpstr>
      <vt:lpstr>Historians</vt:lpstr>
      <vt:lpstr>Assessment</vt:lpstr>
      <vt:lpstr>Review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MAP</dc:title>
  <dc:creator>Alice Solomons</dc:creator>
  <cp:lastModifiedBy>Mrs Sweetman</cp:lastModifiedBy>
  <cp:revision>31</cp:revision>
  <dcterms:modified xsi:type="dcterms:W3CDTF">2023-02-10T06:05:18Z</dcterms:modified>
</cp:coreProperties>
</file>