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4"/>
  </p:normalViewPr>
  <p:slideViewPr>
    <p:cSldViewPr snapToGrid="0">
      <p:cViewPr varScale="1">
        <p:scale>
          <a:sx n="132" d="100"/>
          <a:sy n="132" d="100"/>
        </p:scale>
        <p:origin x="94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e201219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9e201219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19100" y="0"/>
            <a:ext cx="89058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BLP Pillars to deliver effective teaching </a:t>
            </a:r>
            <a:r>
              <a:rPr lang="en" sz="1800" b="1">
                <a:solidFill>
                  <a:schemeClr val="dk2"/>
                </a:solidFill>
              </a:rPr>
              <a:t>in Computer Science</a:t>
            </a:r>
            <a:endParaRPr sz="1800" b="1" dirty="0">
              <a:solidFill>
                <a:schemeClr val="dk2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944600" y="2421675"/>
            <a:ext cx="3066000" cy="4095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Pillar 1: Subject expertise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56" name="Google Shape;56;p13"/>
          <p:cNvCxnSpPr/>
          <p:nvPr/>
        </p:nvCxnSpPr>
        <p:spPr>
          <a:xfrm rot="10800000">
            <a:off x="4524725" y="532275"/>
            <a:ext cx="5700" cy="182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 rot="10800000">
            <a:off x="4524875" y="2901975"/>
            <a:ext cx="5400" cy="220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>
            <a:stCxn id="55" idx="3"/>
          </p:cNvCxnSpPr>
          <p:nvPr/>
        </p:nvCxnSpPr>
        <p:spPr>
          <a:xfrm>
            <a:off x="6010600" y="2626425"/>
            <a:ext cx="3121800" cy="2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0" y="2630175"/>
            <a:ext cx="2931000" cy="1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13"/>
          <p:cNvSpPr txBox="1"/>
          <p:nvPr/>
        </p:nvSpPr>
        <p:spPr>
          <a:xfrm>
            <a:off x="4450" y="380300"/>
            <a:ext cx="44529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2"/>
                </a:solidFill>
              </a:rPr>
              <a:t>A. W</a:t>
            </a:r>
            <a:r>
              <a:rPr lang="en" sz="1050" dirty="0">
                <a:solidFill>
                  <a:srgbClr val="333333"/>
                </a:solidFill>
                <a:highlight>
                  <a:srgbClr val="F2F2F2"/>
                </a:highlight>
                <a:latin typeface="Roboto"/>
                <a:ea typeface="Roboto"/>
                <a:cs typeface="Roboto"/>
                <a:sym typeface="Roboto"/>
              </a:rPr>
              <a:t>hat elements should we see in your DT departmental meeting with a focus on developing subject expertise?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6066400" y="2695250"/>
            <a:ext cx="30660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2"/>
                </a:solidFill>
              </a:rPr>
              <a:t>D. A Subject Leader can lead and check whether this is happening by…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4450" y="2695250"/>
            <a:ext cx="28602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2"/>
                </a:solidFill>
              </a:rPr>
              <a:t>C. A Subject Leader can support a colleague further by…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4597800" y="380300"/>
            <a:ext cx="44529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2"/>
                </a:solidFill>
              </a:rPr>
              <a:t>B. How can a culture of curriculum team conversations regarding this pillar be developed and strengthened further?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27BDFA-895E-D85E-DDAD-CF9F423A9FC0}"/>
              </a:ext>
            </a:extLst>
          </p:cNvPr>
          <p:cNvSpPr txBox="1"/>
          <p:nvPr/>
        </p:nvSpPr>
        <p:spPr>
          <a:xfrm>
            <a:off x="119100" y="934571"/>
            <a:ext cx="431545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Sharing knowledge/good practice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Planning ahead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Professional Development updates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Collaborative Problem-Solving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Supportive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Modelling what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Pedagogical Innovation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Assessment and evaluation of curriculum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A430F8-15D0-186F-F568-40F18401E5A5}"/>
              </a:ext>
            </a:extLst>
          </p:cNvPr>
          <p:cNvSpPr txBox="1"/>
          <p:nvPr/>
        </p:nvSpPr>
        <p:spPr>
          <a:xfrm>
            <a:off x="141900" y="3323359"/>
            <a:ext cx="431545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Coaching/Mentorship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Professional Development Opportunities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Lesson observations/Learning walks and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Deliberate practice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Peer observation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Having an </a:t>
            </a:r>
            <a:r>
              <a:rPr lang="en-GB" sz="11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open dialogue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Continuous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EE4BD2-F68A-00C1-79A9-7EAD807BA5A3}"/>
              </a:ext>
            </a:extLst>
          </p:cNvPr>
          <p:cNvSpPr txBox="1"/>
          <p:nvPr/>
        </p:nvSpPr>
        <p:spPr>
          <a:xfrm>
            <a:off x="4597800" y="3242075"/>
            <a:ext cx="431545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QA Feedback and Recognition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Facilitating Collaboration and Knowledge Sharing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Monitoring Progress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Evaluating Curriculum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Leading by Example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Checking routines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BA5F4C-3755-C94E-5309-C6253D986A49}"/>
              </a:ext>
            </a:extLst>
          </p:cNvPr>
          <p:cNvSpPr txBox="1"/>
          <p:nvPr/>
        </p:nvSpPr>
        <p:spPr>
          <a:xfrm>
            <a:off x="4666525" y="908223"/>
            <a:ext cx="431545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Dedicated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Leadership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Priority on department agendas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Sharing good practice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Create a Supportive Environment – open door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Celebrate Successes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Encourage Experimentation and Innovation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Financial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173</Words>
  <Application>Microsoft Macintosh PowerPoint</Application>
  <PresentationFormat>On-screen Show (16:9)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Roboto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McDonnellA</dc:creator>
  <cp:lastModifiedBy>Michelle Howard</cp:lastModifiedBy>
  <cp:revision>14</cp:revision>
  <dcterms:modified xsi:type="dcterms:W3CDTF">2024-03-21T09:32:28Z</dcterms:modified>
</cp:coreProperties>
</file>