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689" r:id="rId2"/>
    <p:sldMasterId id="2147483648" r:id="rId3"/>
    <p:sldMasterId id="2147483683" r:id="rId4"/>
  </p:sldMasterIdLst>
  <p:notesMasterIdLst>
    <p:notesMasterId r:id="rId36"/>
  </p:notesMasterIdLst>
  <p:handoutMasterIdLst>
    <p:handoutMasterId r:id="rId37"/>
  </p:handoutMasterIdLst>
  <p:sldIdLst>
    <p:sldId id="409" r:id="rId5"/>
    <p:sldId id="419" r:id="rId6"/>
    <p:sldId id="447" r:id="rId7"/>
    <p:sldId id="448" r:id="rId8"/>
    <p:sldId id="449" r:id="rId9"/>
    <p:sldId id="450" r:id="rId10"/>
    <p:sldId id="452" r:id="rId11"/>
    <p:sldId id="453" r:id="rId12"/>
    <p:sldId id="468" r:id="rId13"/>
    <p:sldId id="454" r:id="rId14"/>
    <p:sldId id="455" r:id="rId15"/>
    <p:sldId id="456" r:id="rId16"/>
    <p:sldId id="457" r:id="rId17"/>
    <p:sldId id="458" r:id="rId18"/>
    <p:sldId id="461" r:id="rId19"/>
    <p:sldId id="466" r:id="rId20"/>
    <p:sldId id="467" r:id="rId21"/>
    <p:sldId id="463" r:id="rId22"/>
    <p:sldId id="462" r:id="rId23"/>
    <p:sldId id="465" r:id="rId24"/>
    <p:sldId id="469" r:id="rId25"/>
    <p:sldId id="470" r:id="rId26"/>
    <p:sldId id="471" r:id="rId27"/>
    <p:sldId id="481" r:id="rId28"/>
    <p:sldId id="482" r:id="rId29"/>
    <p:sldId id="473" r:id="rId30"/>
    <p:sldId id="478" r:id="rId31"/>
    <p:sldId id="479" r:id="rId32"/>
    <p:sldId id="480" r:id="rId33"/>
    <p:sldId id="472" r:id="rId34"/>
    <p:sldId id="483"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F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7F4517-7435-5219-0964-46D7753E0583}" v="14" dt="2023-06-18T09:09:07.530"/>
    <p1510:client id="{3497EC81-4E8B-4FF7-2D00-704CA06FB191}" v="517" dt="2023-06-19T09:38:23.383"/>
    <p1510:client id="{60ADC5B0-B8DA-32CE-77FD-903B36175589}" v="346" dt="2023-06-19T08:40:54"/>
    <p1510:client id="{8972C10E-4B8B-4207-A9CD-F3376F389856}" v="7" dt="2023-06-20T12:39:48.940"/>
    <p1510:client id="{9E7C0C8C-6415-4FED-5866-A1863B1B8C5F}" v="332" dt="2023-06-15T08:28:41.269"/>
    <p1510:client id="{BC2E1379-C9E5-A3C0-53E1-ABBDFF9046A3}" v="968" dt="2023-02-08T19:47:15.474"/>
    <p1510:client id="{D702116D-4E90-499C-7DBA-EAF7BCEFCCD8}" v="157" dt="2023-06-14T15:20:57.446"/>
    <p1510:client id="{DD234351-37C5-AD38-3D59-E8730A39B2E7}" v="1158" dt="2023-06-16T15:25:45.201"/>
    <p1510:client id="{E126641E-8952-0E42-24A5-73726829D220}" v="346" dt="2023-06-19T11:09:21.9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4" d="100"/>
          <a:sy n="114" d="100"/>
        </p:scale>
        <p:origin x="1560" y="114"/>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938" y="0"/>
            <a:ext cx="3037840" cy="464820"/>
          </a:xfrm>
          <a:prstGeom prst="rect">
            <a:avLst/>
          </a:prstGeom>
        </p:spPr>
        <p:txBody>
          <a:bodyPr vert="horz" lIns="91440" tIns="45720" rIns="91440" bIns="45720" rtlCol="0"/>
          <a:lstStyle>
            <a:lvl1pPr algn="r">
              <a:defRPr sz="1200"/>
            </a:lvl1pPr>
          </a:lstStyle>
          <a:p>
            <a:fld id="{0468F24A-4C70-491F-911A-02D9C626E0D0}" type="datetimeFigureOut">
              <a:rPr lang="en-GB" smtClean="0"/>
              <a:t>20/06/2023</a:t>
            </a:fld>
            <a:endParaRPr lang="en-GB"/>
          </a:p>
        </p:txBody>
      </p:sp>
      <p:sp>
        <p:nvSpPr>
          <p:cNvPr id="4" name="Footer Placeholder 3"/>
          <p:cNvSpPr>
            <a:spLocks noGrp="1"/>
          </p:cNvSpPr>
          <p:nvPr>
            <p:ph type="ftr" sz="quarter" idx="2"/>
          </p:nvPr>
        </p:nvSpPr>
        <p:spPr>
          <a:xfrm>
            <a:off x="0" y="8829967"/>
            <a:ext cx="3037840" cy="46482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40" tIns="45720" rIns="91440" bIns="45720" rtlCol="0" anchor="b"/>
          <a:lstStyle>
            <a:lvl1pPr algn="r">
              <a:defRPr sz="1200"/>
            </a:lvl1pPr>
          </a:lstStyle>
          <a:p>
            <a:fld id="{A15D617C-0792-4B2E-9258-4A8B3DCF493D}" type="slidenum">
              <a:rPr lang="en-GB" smtClean="0"/>
              <a:t>‹#›</a:t>
            </a:fld>
            <a:endParaRPr lang="en-GB"/>
          </a:p>
        </p:txBody>
      </p:sp>
    </p:spTree>
    <p:extLst>
      <p:ext uri="{BB962C8B-B14F-4D97-AF65-F5344CB8AC3E}">
        <p14:creationId xmlns:p14="http://schemas.microsoft.com/office/powerpoint/2010/main" val="1232426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45941A58-C21A-4C27-9E30-2A612AE11975}" type="datetimeFigureOut">
              <a:rPr lang="en-GB" smtClean="0"/>
              <a:t>20/06/2023</a:t>
            </a:fld>
            <a:endParaRPr lang="en-GB"/>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9E3D9081-73CC-4549-BBD3-CAC624E68B4C}" type="slidenum">
              <a:rPr lang="en-GB" smtClean="0"/>
              <a:t>‹#›</a:t>
            </a:fld>
            <a:endParaRPr lang="en-GB"/>
          </a:p>
        </p:txBody>
      </p:sp>
    </p:spTree>
    <p:extLst>
      <p:ext uri="{BB962C8B-B14F-4D97-AF65-F5344CB8AC3E}">
        <p14:creationId xmlns:p14="http://schemas.microsoft.com/office/powerpoint/2010/main" val="4228887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701FD82-06A9-48AC-878B-E54AB4239CFC}"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2009015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01FD82-06A9-48AC-878B-E54AB4239CFC}"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1876738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01FD82-06A9-48AC-878B-E54AB4239CFC}"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3537914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35"/>
          <p:cNvSpPr txBox="1">
            <a:spLocks noGrp="1"/>
          </p:cNvSpPr>
          <p:nvPr>
            <p:ph type="title"/>
          </p:nvPr>
        </p:nvSpPr>
        <p:spPr>
          <a:xfrm>
            <a:off x="361950" y="978408"/>
            <a:ext cx="7975854" cy="215798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5"/>
          <p:cNvSpPr txBox="1">
            <a:spLocks noGrp="1"/>
          </p:cNvSpPr>
          <p:nvPr>
            <p:ph type="body" idx="1"/>
          </p:nvPr>
        </p:nvSpPr>
        <p:spPr>
          <a:xfrm>
            <a:off x="361951" y="3306871"/>
            <a:ext cx="7880243" cy="2572721"/>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1800"/>
              <a:buNone/>
              <a:defRPr/>
            </a:lvl1pPr>
            <a:lvl2pPr marL="685800" lvl="1" indent="-257175" algn="l">
              <a:lnSpc>
                <a:spcPct val="100000"/>
              </a:lnSpc>
              <a:spcBef>
                <a:spcPts val="375"/>
              </a:spcBef>
              <a:spcAft>
                <a:spcPts val="0"/>
              </a:spcAft>
              <a:buClr>
                <a:schemeClr val="dk1"/>
              </a:buClr>
              <a:buSzPts val="1800"/>
              <a:buChar char="•"/>
              <a:defRPr/>
            </a:lvl2pPr>
            <a:lvl3pPr marL="1028700" lvl="2" indent="-171450" algn="l">
              <a:lnSpc>
                <a:spcPct val="100000"/>
              </a:lnSpc>
              <a:spcBef>
                <a:spcPts val="375"/>
              </a:spcBef>
              <a:spcAft>
                <a:spcPts val="0"/>
              </a:spcAft>
              <a:buClr>
                <a:schemeClr val="dk1"/>
              </a:buClr>
              <a:buSzPts val="1800"/>
              <a:buNone/>
              <a:defRPr/>
            </a:lvl3pPr>
            <a:lvl4pPr marL="1371600" lvl="3" indent="-257175" algn="l">
              <a:lnSpc>
                <a:spcPct val="100000"/>
              </a:lnSpc>
              <a:spcBef>
                <a:spcPts val="375"/>
              </a:spcBef>
              <a:spcAft>
                <a:spcPts val="0"/>
              </a:spcAft>
              <a:buClr>
                <a:schemeClr val="dk1"/>
              </a:buClr>
              <a:buSzPts val="1800"/>
              <a:buChar char="•"/>
              <a:defRPr/>
            </a:lvl4pPr>
            <a:lvl5pPr marL="1714500" lvl="4" indent="-171450" algn="l">
              <a:lnSpc>
                <a:spcPct val="100000"/>
              </a:lnSpc>
              <a:spcBef>
                <a:spcPts val="375"/>
              </a:spcBef>
              <a:spcAft>
                <a:spcPts val="0"/>
              </a:spcAft>
              <a:buClr>
                <a:schemeClr val="dk1"/>
              </a:buClr>
              <a:buSzPts val="1800"/>
              <a:buNone/>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0" name="Google Shape;30;p35"/>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5"/>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5"/>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3"/>
        <p:cNvGrpSpPr/>
        <p:nvPr/>
      </p:nvGrpSpPr>
      <p:grpSpPr>
        <a:xfrm>
          <a:off x="0" y="0"/>
          <a:ext cx="0" cy="0"/>
          <a:chOff x="0" y="0"/>
          <a:chExt cx="0" cy="0"/>
        </a:xfrm>
      </p:grpSpPr>
      <p:sp>
        <p:nvSpPr>
          <p:cNvPr id="34" name="Google Shape;34;p37"/>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800"/>
              <a:buFont typeface="Arial"/>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 name="Google Shape;35;p37"/>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342900" lvl="0" indent="-257175" algn="l">
              <a:lnSpc>
                <a:spcPct val="100000"/>
              </a:lnSpc>
              <a:spcBef>
                <a:spcPts val="0"/>
              </a:spcBef>
              <a:spcAft>
                <a:spcPts val="0"/>
              </a:spcAft>
              <a:buClr>
                <a:schemeClr val="dk1"/>
              </a:buClr>
              <a:buSzPts val="1800"/>
              <a:buChar char="●"/>
              <a:defRPr/>
            </a:lvl1pPr>
            <a:lvl2pPr marL="685800" lvl="1" indent="-238125" algn="l">
              <a:lnSpc>
                <a:spcPct val="100000"/>
              </a:lnSpc>
              <a:spcBef>
                <a:spcPts val="0"/>
              </a:spcBef>
              <a:spcAft>
                <a:spcPts val="0"/>
              </a:spcAft>
              <a:buClr>
                <a:schemeClr val="dk1"/>
              </a:buClr>
              <a:buSzPts val="1400"/>
              <a:buChar char="○"/>
              <a:defRPr/>
            </a:lvl2pPr>
            <a:lvl3pPr marL="1028700" lvl="2" indent="-238125" algn="l">
              <a:lnSpc>
                <a:spcPct val="100000"/>
              </a:lnSpc>
              <a:spcBef>
                <a:spcPts val="0"/>
              </a:spcBef>
              <a:spcAft>
                <a:spcPts val="0"/>
              </a:spcAft>
              <a:buClr>
                <a:schemeClr val="dk1"/>
              </a:buClr>
              <a:buSzPts val="1400"/>
              <a:buChar char="■"/>
              <a:defRPr/>
            </a:lvl3pPr>
            <a:lvl4pPr marL="1371600" lvl="3" indent="-238125" algn="l">
              <a:lnSpc>
                <a:spcPct val="100000"/>
              </a:lnSpc>
              <a:spcBef>
                <a:spcPts val="0"/>
              </a:spcBef>
              <a:spcAft>
                <a:spcPts val="0"/>
              </a:spcAft>
              <a:buClr>
                <a:schemeClr val="dk1"/>
              </a:buClr>
              <a:buSzPts val="1400"/>
              <a:buChar char="●"/>
              <a:defRPr/>
            </a:lvl4pPr>
            <a:lvl5pPr marL="1714500" lvl="4" indent="-238125" algn="l">
              <a:lnSpc>
                <a:spcPct val="100000"/>
              </a:lnSpc>
              <a:spcBef>
                <a:spcPts val="0"/>
              </a:spcBef>
              <a:spcAft>
                <a:spcPts val="0"/>
              </a:spcAft>
              <a:buClr>
                <a:schemeClr val="dk1"/>
              </a:buClr>
              <a:buSzPts val="1400"/>
              <a:buChar char="○"/>
              <a:defRPr/>
            </a:lvl5pPr>
            <a:lvl6pPr marL="2057400" lvl="5" indent="-238125" algn="l">
              <a:lnSpc>
                <a:spcPct val="90000"/>
              </a:lnSpc>
              <a:spcBef>
                <a:spcPts val="0"/>
              </a:spcBef>
              <a:spcAft>
                <a:spcPts val="0"/>
              </a:spcAft>
              <a:buClr>
                <a:schemeClr val="dk1"/>
              </a:buClr>
              <a:buSzPts val="1400"/>
              <a:buChar char="■"/>
              <a:defRPr/>
            </a:lvl6pPr>
            <a:lvl7pPr marL="2400300" lvl="6" indent="-238125" algn="l">
              <a:lnSpc>
                <a:spcPct val="90000"/>
              </a:lnSpc>
              <a:spcBef>
                <a:spcPts val="0"/>
              </a:spcBef>
              <a:spcAft>
                <a:spcPts val="0"/>
              </a:spcAft>
              <a:buClr>
                <a:schemeClr val="dk1"/>
              </a:buClr>
              <a:buSzPts val="1400"/>
              <a:buChar char="●"/>
              <a:defRPr/>
            </a:lvl7pPr>
            <a:lvl8pPr marL="2743200" lvl="7" indent="-238125" algn="l">
              <a:lnSpc>
                <a:spcPct val="90000"/>
              </a:lnSpc>
              <a:spcBef>
                <a:spcPts val="0"/>
              </a:spcBef>
              <a:spcAft>
                <a:spcPts val="0"/>
              </a:spcAft>
              <a:buClr>
                <a:schemeClr val="dk1"/>
              </a:buClr>
              <a:buSzPts val="1400"/>
              <a:buChar char="○"/>
              <a:defRPr/>
            </a:lvl8pPr>
            <a:lvl9pPr marL="3086100" lvl="8" indent="-238125" algn="l">
              <a:lnSpc>
                <a:spcPct val="90000"/>
              </a:lnSpc>
              <a:spcBef>
                <a:spcPts val="0"/>
              </a:spcBef>
              <a:spcAft>
                <a:spcPts val="0"/>
              </a:spcAft>
              <a:buClr>
                <a:schemeClr val="dk1"/>
              </a:buClr>
              <a:buSzPts val="1400"/>
              <a:buChar char="■"/>
              <a:defRPr/>
            </a:lvl9pPr>
          </a:lstStyle>
          <a:p>
            <a:endParaRPr/>
          </a:p>
        </p:txBody>
      </p:sp>
      <p:sp>
        <p:nvSpPr>
          <p:cNvPr id="36" name="Google Shape;36;p3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rmAutofit/>
          </a:bodyPr>
          <a:lstStyle>
            <a:lvl1pPr marL="0" lvl="0" indent="0" algn="r">
              <a:buClr>
                <a:schemeClr val="dk1"/>
              </a:buClr>
              <a:buSzPts val="900"/>
              <a:buFont typeface="Arial"/>
              <a:buNone/>
              <a:defRPr sz="675">
                <a:solidFill>
                  <a:schemeClr val="dk1"/>
                </a:solidFill>
                <a:latin typeface="Arial"/>
                <a:ea typeface="Arial"/>
                <a:cs typeface="Arial"/>
                <a:sym typeface="Arial"/>
              </a:defRPr>
            </a:lvl1pPr>
            <a:lvl2pPr marL="0" lvl="1" indent="0" algn="r">
              <a:buClr>
                <a:schemeClr val="dk1"/>
              </a:buClr>
              <a:buSzPts val="900"/>
              <a:buFont typeface="Arial"/>
              <a:buNone/>
              <a:defRPr sz="675">
                <a:solidFill>
                  <a:schemeClr val="dk1"/>
                </a:solidFill>
                <a:latin typeface="Arial"/>
                <a:ea typeface="Arial"/>
                <a:cs typeface="Arial"/>
                <a:sym typeface="Arial"/>
              </a:defRPr>
            </a:lvl2pPr>
            <a:lvl3pPr marL="0" lvl="2" indent="0" algn="r">
              <a:buClr>
                <a:schemeClr val="dk1"/>
              </a:buClr>
              <a:buSzPts val="900"/>
              <a:buFont typeface="Arial"/>
              <a:buNone/>
              <a:defRPr sz="675">
                <a:solidFill>
                  <a:schemeClr val="dk1"/>
                </a:solidFill>
                <a:latin typeface="Arial"/>
                <a:ea typeface="Arial"/>
                <a:cs typeface="Arial"/>
                <a:sym typeface="Arial"/>
              </a:defRPr>
            </a:lvl3pPr>
            <a:lvl4pPr marL="0" lvl="3" indent="0" algn="r">
              <a:buClr>
                <a:schemeClr val="dk1"/>
              </a:buClr>
              <a:buSzPts val="900"/>
              <a:buFont typeface="Arial"/>
              <a:buNone/>
              <a:defRPr sz="675">
                <a:solidFill>
                  <a:schemeClr val="dk1"/>
                </a:solidFill>
                <a:latin typeface="Arial"/>
                <a:ea typeface="Arial"/>
                <a:cs typeface="Arial"/>
                <a:sym typeface="Arial"/>
              </a:defRPr>
            </a:lvl4pPr>
            <a:lvl5pPr marL="0" lvl="4" indent="0" algn="r">
              <a:buClr>
                <a:schemeClr val="dk1"/>
              </a:buClr>
              <a:buSzPts val="900"/>
              <a:buFont typeface="Arial"/>
              <a:buNone/>
              <a:defRPr sz="675">
                <a:solidFill>
                  <a:schemeClr val="dk1"/>
                </a:solidFill>
                <a:latin typeface="Arial"/>
                <a:ea typeface="Arial"/>
                <a:cs typeface="Arial"/>
                <a:sym typeface="Arial"/>
              </a:defRPr>
            </a:lvl5pPr>
            <a:lvl6pPr marL="0" lvl="5" indent="0" algn="r">
              <a:buClr>
                <a:schemeClr val="dk1"/>
              </a:buClr>
              <a:buSzPts val="900"/>
              <a:buFont typeface="Arial"/>
              <a:buNone/>
              <a:defRPr sz="675">
                <a:solidFill>
                  <a:schemeClr val="dk1"/>
                </a:solidFill>
                <a:latin typeface="Arial"/>
                <a:ea typeface="Arial"/>
                <a:cs typeface="Arial"/>
                <a:sym typeface="Arial"/>
              </a:defRPr>
            </a:lvl6pPr>
            <a:lvl7pPr marL="0" lvl="6" indent="0" algn="r">
              <a:buClr>
                <a:schemeClr val="dk1"/>
              </a:buClr>
              <a:buSzPts val="900"/>
              <a:buFont typeface="Arial"/>
              <a:buNone/>
              <a:defRPr sz="675">
                <a:solidFill>
                  <a:schemeClr val="dk1"/>
                </a:solidFill>
                <a:latin typeface="Arial"/>
                <a:ea typeface="Arial"/>
                <a:cs typeface="Arial"/>
                <a:sym typeface="Arial"/>
              </a:defRPr>
            </a:lvl7pPr>
            <a:lvl8pPr marL="0" lvl="7" indent="0" algn="r">
              <a:buClr>
                <a:schemeClr val="dk1"/>
              </a:buClr>
              <a:buSzPts val="900"/>
              <a:buFont typeface="Arial"/>
              <a:buNone/>
              <a:defRPr sz="675">
                <a:solidFill>
                  <a:schemeClr val="dk1"/>
                </a:solidFill>
                <a:latin typeface="Arial"/>
                <a:ea typeface="Arial"/>
                <a:cs typeface="Arial"/>
                <a:sym typeface="Arial"/>
              </a:defRPr>
            </a:lvl8pPr>
            <a:lvl9pPr marL="0" lvl="8" indent="0" algn="r">
              <a:buClr>
                <a:schemeClr val="dk1"/>
              </a:buClr>
              <a:buSzPts val="900"/>
              <a:buFont typeface="Arial"/>
              <a:buNone/>
              <a:defRPr sz="675">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38"/>
          <p:cNvSpPr/>
          <p:nvPr/>
        </p:nvSpPr>
        <p:spPr>
          <a:xfrm>
            <a:off x="360756" y="3933312"/>
            <a:ext cx="8360303" cy="2434825"/>
          </a:xfrm>
          <a:prstGeom prst="rect">
            <a:avLst/>
          </a:prstGeom>
          <a:solidFill>
            <a:schemeClr val="accent1">
              <a:alpha val="9803"/>
            </a:schemeClr>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39" name="Google Shape;39;p38"/>
          <p:cNvSpPr txBox="1">
            <a:spLocks noGrp="1"/>
          </p:cNvSpPr>
          <p:nvPr>
            <p:ph type="title"/>
          </p:nvPr>
        </p:nvSpPr>
        <p:spPr>
          <a:xfrm>
            <a:off x="361950" y="978409"/>
            <a:ext cx="7975854" cy="2591509"/>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8"/>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8"/>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8"/>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cxnSp>
        <p:nvCxnSpPr>
          <p:cNvPr id="43" name="Google Shape;43;p38"/>
          <p:cNvCxnSpPr/>
          <p:nvPr/>
        </p:nvCxnSpPr>
        <p:spPr>
          <a:xfrm>
            <a:off x="361951" y="3933311"/>
            <a:ext cx="8360303" cy="0"/>
          </a:xfrm>
          <a:prstGeom prst="straightConnector1">
            <a:avLst/>
          </a:prstGeom>
          <a:noFill/>
          <a:ln w="28575" cap="flat" cmpd="sng">
            <a:solidFill>
              <a:schemeClr val="dk1"/>
            </a:solidFill>
            <a:prstDash val="solid"/>
            <a:miter lim="800000"/>
            <a:headEnd type="none" w="sm" len="sm"/>
            <a:tailEnd type="none" w="sm" len="sm"/>
          </a:ln>
        </p:spPr>
      </p:cxnSp>
      <p:cxnSp>
        <p:nvCxnSpPr>
          <p:cNvPr id="44" name="Google Shape;44;p38"/>
          <p:cNvCxnSpPr/>
          <p:nvPr/>
        </p:nvCxnSpPr>
        <p:spPr>
          <a:xfrm>
            <a:off x="360756" y="6368138"/>
            <a:ext cx="8360303"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5"/>
        <p:cNvGrpSpPr/>
        <p:nvPr/>
      </p:nvGrpSpPr>
      <p:grpSpPr>
        <a:xfrm>
          <a:off x="0" y="0"/>
          <a:ext cx="0" cy="0"/>
          <a:chOff x="0" y="0"/>
          <a:chExt cx="0" cy="0"/>
        </a:xfrm>
      </p:grpSpPr>
      <p:sp>
        <p:nvSpPr>
          <p:cNvPr id="46" name="Google Shape;46;p49"/>
          <p:cNvSpPr txBox="1">
            <a:spLocks noGrp="1"/>
          </p:cNvSpPr>
          <p:nvPr>
            <p:ph type="ctrTitle"/>
          </p:nvPr>
        </p:nvSpPr>
        <p:spPr>
          <a:xfrm>
            <a:off x="361951" y="978409"/>
            <a:ext cx="7880243" cy="253155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6600"/>
              <a:buFont typeface="Arial"/>
              <a:buNone/>
              <a:defRPr sz="49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9"/>
          <p:cNvSpPr txBox="1">
            <a:spLocks noGrp="1"/>
          </p:cNvSpPr>
          <p:nvPr>
            <p:ph type="subTitle" idx="1"/>
          </p:nvPr>
        </p:nvSpPr>
        <p:spPr>
          <a:xfrm>
            <a:off x="361951" y="3602038"/>
            <a:ext cx="7880243" cy="2277554"/>
          </a:xfrm>
          <a:prstGeom prst="rect">
            <a:avLst/>
          </a:prstGeom>
          <a:noFill/>
          <a:ln>
            <a:noFill/>
          </a:ln>
        </p:spPr>
        <p:txBody>
          <a:bodyPr spcFirstLastPara="1" wrap="square" lIns="91425" tIns="45700" rIns="91425" bIns="45700" anchor="t" anchorCtr="0">
            <a:normAutofit/>
          </a:bodyPr>
          <a:lstStyle>
            <a:lvl1pPr lvl="0" algn="l">
              <a:lnSpc>
                <a:spcPct val="100000"/>
              </a:lnSpc>
              <a:spcBef>
                <a:spcPts val="750"/>
              </a:spcBef>
              <a:spcAft>
                <a:spcPts val="0"/>
              </a:spcAft>
              <a:buClr>
                <a:schemeClr val="dk1"/>
              </a:buClr>
              <a:buSzPts val="2400"/>
              <a:buNone/>
              <a:defRPr sz="1800"/>
            </a:lvl1pPr>
            <a:lvl2pPr lvl="1" algn="ctr">
              <a:lnSpc>
                <a:spcPct val="100000"/>
              </a:lnSpc>
              <a:spcBef>
                <a:spcPts val="375"/>
              </a:spcBef>
              <a:spcAft>
                <a:spcPts val="0"/>
              </a:spcAft>
              <a:buClr>
                <a:schemeClr val="dk1"/>
              </a:buClr>
              <a:buSzPts val="2000"/>
              <a:buNone/>
              <a:defRPr sz="1500"/>
            </a:lvl2pPr>
            <a:lvl3pPr lvl="2" algn="ctr">
              <a:lnSpc>
                <a:spcPct val="100000"/>
              </a:lnSpc>
              <a:spcBef>
                <a:spcPts val="375"/>
              </a:spcBef>
              <a:spcAft>
                <a:spcPts val="0"/>
              </a:spcAft>
              <a:buClr>
                <a:schemeClr val="dk1"/>
              </a:buClr>
              <a:buSzPts val="1800"/>
              <a:buNone/>
              <a:defRPr sz="1350"/>
            </a:lvl3pPr>
            <a:lvl4pPr lvl="3" algn="ctr">
              <a:lnSpc>
                <a:spcPct val="100000"/>
              </a:lnSpc>
              <a:spcBef>
                <a:spcPts val="375"/>
              </a:spcBef>
              <a:spcAft>
                <a:spcPts val="0"/>
              </a:spcAft>
              <a:buClr>
                <a:schemeClr val="dk1"/>
              </a:buClr>
              <a:buSzPts val="1600"/>
              <a:buNone/>
              <a:defRPr sz="1200"/>
            </a:lvl4pPr>
            <a:lvl5pPr lvl="4" algn="ctr">
              <a:lnSpc>
                <a:spcPct val="10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48" name="Google Shape;48;p49"/>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9"/>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9"/>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cxnSp>
        <p:nvCxnSpPr>
          <p:cNvPr id="51" name="Google Shape;51;p49"/>
          <p:cNvCxnSpPr/>
          <p:nvPr/>
        </p:nvCxnSpPr>
        <p:spPr>
          <a:xfrm>
            <a:off x="361951" y="489855"/>
            <a:ext cx="8360303"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
        <p:cNvGrpSpPr/>
        <p:nvPr/>
      </p:nvGrpSpPr>
      <p:grpSpPr>
        <a:xfrm>
          <a:off x="0" y="0"/>
          <a:ext cx="0" cy="0"/>
          <a:chOff x="0" y="0"/>
          <a:chExt cx="0" cy="0"/>
        </a:xfrm>
      </p:grpSpPr>
      <p:sp>
        <p:nvSpPr>
          <p:cNvPr id="53" name="Google Shape;53;p50"/>
          <p:cNvSpPr/>
          <p:nvPr/>
        </p:nvSpPr>
        <p:spPr>
          <a:xfrm>
            <a:off x="360756" y="3922233"/>
            <a:ext cx="8360303" cy="2434825"/>
          </a:xfrm>
          <a:prstGeom prst="rect">
            <a:avLst/>
          </a:prstGeom>
          <a:solidFill>
            <a:schemeClr val="accent1">
              <a:alpha val="9803"/>
            </a:schemeClr>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54" name="Google Shape;54;p50"/>
          <p:cNvSpPr txBox="1">
            <a:spLocks noGrp="1"/>
          </p:cNvSpPr>
          <p:nvPr>
            <p:ph type="title"/>
          </p:nvPr>
        </p:nvSpPr>
        <p:spPr>
          <a:xfrm>
            <a:off x="361950" y="978410"/>
            <a:ext cx="7886700" cy="2716769"/>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6000"/>
              <a:buFont typeface="Arial"/>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0"/>
          <p:cNvSpPr txBox="1">
            <a:spLocks noGrp="1"/>
          </p:cNvSpPr>
          <p:nvPr>
            <p:ph type="body" idx="1"/>
          </p:nvPr>
        </p:nvSpPr>
        <p:spPr>
          <a:xfrm>
            <a:off x="361950" y="4171446"/>
            <a:ext cx="7886700" cy="1918205"/>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2400"/>
              <a:buNone/>
              <a:defRPr sz="1800" i="1">
                <a:solidFill>
                  <a:schemeClr val="dk1"/>
                </a:solidFill>
                <a:latin typeface="Arial"/>
                <a:ea typeface="Arial"/>
                <a:cs typeface="Arial"/>
                <a:sym typeface="Arial"/>
              </a:defRPr>
            </a:lvl1pPr>
            <a:lvl2pPr marL="685800" lvl="1" indent="-171450" algn="l">
              <a:lnSpc>
                <a:spcPct val="100000"/>
              </a:lnSpc>
              <a:spcBef>
                <a:spcPts val="375"/>
              </a:spcBef>
              <a:spcAft>
                <a:spcPts val="0"/>
              </a:spcAft>
              <a:buClr>
                <a:srgbClr val="888888"/>
              </a:buClr>
              <a:buSzPts val="2000"/>
              <a:buNone/>
              <a:defRPr sz="1500">
                <a:solidFill>
                  <a:srgbClr val="888888"/>
                </a:solidFill>
              </a:defRPr>
            </a:lvl2pPr>
            <a:lvl3pPr marL="1028700" lvl="2" indent="-171450" algn="l">
              <a:lnSpc>
                <a:spcPct val="100000"/>
              </a:lnSpc>
              <a:spcBef>
                <a:spcPts val="375"/>
              </a:spcBef>
              <a:spcAft>
                <a:spcPts val="0"/>
              </a:spcAft>
              <a:buClr>
                <a:srgbClr val="888888"/>
              </a:buClr>
              <a:buSzPts val="1800"/>
              <a:buNone/>
              <a:defRPr sz="1350">
                <a:solidFill>
                  <a:srgbClr val="888888"/>
                </a:solidFill>
              </a:defRPr>
            </a:lvl3pPr>
            <a:lvl4pPr marL="1371600" lvl="3" indent="-171450" algn="l">
              <a:lnSpc>
                <a:spcPct val="100000"/>
              </a:lnSpc>
              <a:spcBef>
                <a:spcPts val="375"/>
              </a:spcBef>
              <a:spcAft>
                <a:spcPts val="0"/>
              </a:spcAft>
              <a:buClr>
                <a:srgbClr val="888888"/>
              </a:buClr>
              <a:buSzPts val="1600"/>
              <a:buNone/>
              <a:defRPr sz="1200">
                <a:solidFill>
                  <a:srgbClr val="888888"/>
                </a:solidFill>
              </a:defRPr>
            </a:lvl4pPr>
            <a:lvl5pPr marL="1714500" lvl="4" indent="-171450" algn="l">
              <a:lnSpc>
                <a:spcPct val="10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56" name="Google Shape;56;p50"/>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0"/>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50"/>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cxnSp>
        <p:nvCxnSpPr>
          <p:cNvPr id="59" name="Google Shape;59;p50"/>
          <p:cNvCxnSpPr/>
          <p:nvPr/>
        </p:nvCxnSpPr>
        <p:spPr>
          <a:xfrm>
            <a:off x="360756" y="3922232"/>
            <a:ext cx="8360303" cy="0"/>
          </a:xfrm>
          <a:prstGeom prst="straightConnector1">
            <a:avLst/>
          </a:prstGeom>
          <a:noFill/>
          <a:ln w="28575" cap="flat" cmpd="sng">
            <a:solidFill>
              <a:schemeClr val="dk1"/>
            </a:solidFill>
            <a:prstDash val="solid"/>
            <a:miter lim="800000"/>
            <a:headEnd type="none" w="sm" len="sm"/>
            <a:tailEnd type="none" w="sm" len="sm"/>
          </a:ln>
        </p:spPr>
      </p:cxnSp>
      <p:cxnSp>
        <p:nvCxnSpPr>
          <p:cNvPr id="60" name="Google Shape;60;p50"/>
          <p:cNvCxnSpPr/>
          <p:nvPr/>
        </p:nvCxnSpPr>
        <p:spPr>
          <a:xfrm>
            <a:off x="361951" y="6368138"/>
            <a:ext cx="8360303" cy="0"/>
          </a:xfrm>
          <a:prstGeom prst="straightConnector1">
            <a:avLst/>
          </a:prstGeom>
          <a:noFill/>
          <a:ln w="28575" cap="flat" cmpd="sng">
            <a:solidFill>
              <a:schemeClr val="dk2"/>
            </a:solidFill>
            <a:prstDash val="solid"/>
            <a:miter lim="800000"/>
            <a:headEnd type="none" w="sm" len="sm"/>
            <a:tailEnd type="none" w="sm" len="sm"/>
          </a:ln>
        </p:spPr>
      </p:cxnSp>
      <p:cxnSp>
        <p:nvCxnSpPr>
          <p:cNvPr id="61" name="Google Shape;61;p50"/>
          <p:cNvCxnSpPr/>
          <p:nvPr/>
        </p:nvCxnSpPr>
        <p:spPr>
          <a:xfrm>
            <a:off x="360756" y="6368138"/>
            <a:ext cx="8360303"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2"/>
        <p:cNvGrpSpPr/>
        <p:nvPr/>
      </p:nvGrpSpPr>
      <p:grpSpPr>
        <a:xfrm>
          <a:off x="0" y="0"/>
          <a:ext cx="0" cy="0"/>
          <a:chOff x="0" y="0"/>
          <a:chExt cx="0" cy="0"/>
        </a:xfrm>
      </p:grpSpPr>
      <p:sp>
        <p:nvSpPr>
          <p:cNvPr id="63" name="Google Shape;63;p51"/>
          <p:cNvSpPr/>
          <p:nvPr/>
        </p:nvSpPr>
        <p:spPr>
          <a:xfrm>
            <a:off x="360756" y="483577"/>
            <a:ext cx="8360303" cy="2434824"/>
          </a:xfrm>
          <a:prstGeom prst="rect">
            <a:avLst/>
          </a:prstGeom>
          <a:solidFill>
            <a:schemeClr val="accent1">
              <a:alpha val="9803"/>
            </a:schemeClr>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64" name="Google Shape;64;p51"/>
          <p:cNvSpPr txBox="1">
            <a:spLocks noGrp="1"/>
          </p:cNvSpPr>
          <p:nvPr>
            <p:ph type="title"/>
          </p:nvPr>
        </p:nvSpPr>
        <p:spPr>
          <a:xfrm>
            <a:off x="361950" y="978409"/>
            <a:ext cx="8360303" cy="17552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51"/>
          <p:cNvSpPr txBox="1">
            <a:spLocks noGrp="1"/>
          </p:cNvSpPr>
          <p:nvPr>
            <p:ph type="body" idx="1"/>
          </p:nvPr>
        </p:nvSpPr>
        <p:spPr>
          <a:xfrm>
            <a:off x="361951" y="3103132"/>
            <a:ext cx="4063913" cy="3073831"/>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1800"/>
              <a:buNone/>
              <a:defRPr/>
            </a:lvl1pPr>
            <a:lvl2pPr marL="685800" lvl="1" indent="-257175" algn="l">
              <a:lnSpc>
                <a:spcPct val="100000"/>
              </a:lnSpc>
              <a:spcBef>
                <a:spcPts val="375"/>
              </a:spcBef>
              <a:spcAft>
                <a:spcPts val="0"/>
              </a:spcAft>
              <a:buClr>
                <a:schemeClr val="dk1"/>
              </a:buClr>
              <a:buSzPts val="1800"/>
              <a:buChar char="•"/>
              <a:defRPr/>
            </a:lvl2pPr>
            <a:lvl3pPr marL="1028700" lvl="2" indent="-171450" algn="l">
              <a:lnSpc>
                <a:spcPct val="100000"/>
              </a:lnSpc>
              <a:spcBef>
                <a:spcPts val="375"/>
              </a:spcBef>
              <a:spcAft>
                <a:spcPts val="0"/>
              </a:spcAft>
              <a:buClr>
                <a:schemeClr val="dk1"/>
              </a:buClr>
              <a:buSzPts val="1800"/>
              <a:buNone/>
              <a:defRPr/>
            </a:lvl3pPr>
            <a:lvl4pPr marL="1371600" lvl="3" indent="-257175" algn="l">
              <a:lnSpc>
                <a:spcPct val="100000"/>
              </a:lnSpc>
              <a:spcBef>
                <a:spcPts val="375"/>
              </a:spcBef>
              <a:spcAft>
                <a:spcPts val="0"/>
              </a:spcAft>
              <a:buClr>
                <a:schemeClr val="dk1"/>
              </a:buClr>
              <a:buSzPts val="1800"/>
              <a:buChar char="•"/>
              <a:defRPr/>
            </a:lvl4pPr>
            <a:lvl5pPr marL="1714500" lvl="4" indent="-171450" algn="l">
              <a:lnSpc>
                <a:spcPct val="100000"/>
              </a:lnSpc>
              <a:spcBef>
                <a:spcPts val="375"/>
              </a:spcBef>
              <a:spcAft>
                <a:spcPts val="0"/>
              </a:spcAft>
              <a:buClr>
                <a:schemeClr val="dk1"/>
              </a:buClr>
              <a:buSzPts val="1800"/>
              <a:buNone/>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66" name="Google Shape;66;p51"/>
          <p:cNvSpPr txBox="1">
            <a:spLocks noGrp="1"/>
          </p:cNvSpPr>
          <p:nvPr>
            <p:ph type="body" idx="2"/>
          </p:nvPr>
        </p:nvSpPr>
        <p:spPr>
          <a:xfrm>
            <a:off x="4658341" y="3103132"/>
            <a:ext cx="4063913" cy="3073831"/>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1800"/>
              <a:buNone/>
              <a:defRPr/>
            </a:lvl1pPr>
            <a:lvl2pPr marL="685800" lvl="1" indent="-257175" algn="l">
              <a:lnSpc>
                <a:spcPct val="100000"/>
              </a:lnSpc>
              <a:spcBef>
                <a:spcPts val="375"/>
              </a:spcBef>
              <a:spcAft>
                <a:spcPts val="0"/>
              </a:spcAft>
              <a:buClr>
                <a:schemeClr val="dk1"/>
              </a:buClr>
              <a:buSzPts val="1800"/>
              <a:buChar char="•"/>
              <a:defRPr/>
            </a:lvl2pPr>
            <a:lvl3pPr marL="1028700" lvl="2" indent="-171450" algn="l">
              <a:lnSpc>
                <a:spcPct val="100000"/>
              </a:lnSpc>
              <a:spcBef>
                <a:spcPts val="375"/>
              </a:spcBef>
              <a:spcAft>
                <a:spcPts val="0"/>
              </a:spcAft>
              <a:buClr>
                <a:schemeClr val="dk1"/>
              </a:buClr>
              <a:buSzPts val="1800"/>
              <a:buNone/>
              <a:defRPr/>
            </a:lvl3pPr>
            <a:lvl4pPr marL="1371600" lvl="3" indent="-257175" algn="l">
              <a:lnSpc>
                <a:spcPct val="100000"/>
              </a:lnSpc>
              <a:spcBef>
                <a:spcPts val="375"/>
              </a:spcBef>
              <a:spcAft>
                <a:spcPts val="0"/>
              </a:spcAft>
              <a:buClr>
                <a:schemeClr val="dk1"/>
              </a:buClr>
              <a:buSzPts val="1800"/>
              <a:buChar char="•"/>
              <a:defRPr/>
            </a:lvl4pPr>
            <a:lvl5pPr marL="1714500" lvl="4" indent="-171450" algn="l">
              <a:lnSpc>
                <a:spcPct val="100000"/>
              </a:lnSpc>
              <a:spcBef>
                <a:spcPts val="375"/>
              </a:spcBef>
              <a:spcAft>
                <a:spcPts val="0"/>
              </a:spcAft>
              <a:buClr>
                <a:schemeClr val="dk1"/>
              </a:buClr>
              <a:buSzPts val="1800"/>
              <a:buNone/>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67" name="Google Shape;67;p51"/>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51"/>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51"/>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cxnSp>
        <p:nvCxnSpPr>
          <p:cNvPr id="70" name="Google Shape;70;p51"/>
          <p:cNvCxnSpPr/>
          <p:nvPr/>
        </p:nvCxnSpPr>
        <p:spPr>
          <a:xfrm>
            <a:off x="361951" y="2918401"/>
            <a:ext cx="8360303" cy="0"/>
          </a:xfrm>
          <a:prstGeom prst="straightConnector1">
            <a:avLst/>
          </a:prstGeom>
          <a:noFill/>
          <a:ln w="28575" cap="flat" cmpd="sng">
            <a:solidFill>
              <a:schemeClr val="dk1"/>
            </a:solidFill>
            <a:prstDash val="solid"/>
            <a:miter lim="800000"/>
            <a:headEnd type="none" w="sm" len="sm"/>
            <a:tailEnd type="none" w="sm" len="sm"/>
          </a:ln>
        </p:spPr>
      </p:cxnSp>
      <p:cxnSp>
        <p:nvCxnSpPr>
          <p:cNvPr id="71" name="Google Shape;71;p51"/>
          <p:cNvCxnSpPr/>
          <p:nvPr/>
        </p:nvCxnSpPr>
        <p:spPr>
          <a:xfrm>
            <a:off x="361951" y="489855"/>
            <a:ext cx="8360303"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2"/>
        <p:cNvGrpSpPr/>
        <p:nvPr/>
      </p:nvGrpSpPr>
      <p:grpSpPr>
        <a:xfrm>
          <a:off x="0" y="0"/>
          <a:ext cx="0" cy="0"/>
          <a:chOff x="0" y="0"/>
          <a:chExt cx="0" cy="0"/>
        </a:xfrm>
      </p:grpSpPr>
      <p:sp>
        <p:nvSpPr>
          <p:cNvPr id="73" name="Google Shape;73;p52"/>
          <p:cNvSpPr txBox="1">
            <a:spLocks noGrp="1"/>
          </p:cNvSpPr>
          <p:nvPr>
            <p:ph type="title"/>
          </p:nvPr>
        </p:nvSpPr>
        <p:spPr>
          <a:xfrm>
            <a:off x="363474" y="978407"/>
            <a:ext cx="8358779" cy="1339584"/>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2"/>
          <p:cNvSpPr txBox="1">
            <a:spLocks noGrp="1"/>
          </p:cNvSpPr>
          <p:nvPr>
            <p:ph type="body" idx="1"/>
          </p:nvPr>
        </p:nvSpPr>
        <p:spPr>
          <a:xfrm>
            <a:off x="363474" y="2500921"/>
            <a:ext cx="4009667" cy="823912"/>
          </a:xfrm>
          <a:prstGeom prst="rect">
            <a:avLst/>
          </a:prstGeom>
          <a:noFill/>
          <a:ln>
            <a:noFill/>
          </a:ln>
        </p:spPr>
        <p:txBody>
          <a:bodyPr spcFirstLastPara="1" wrap="square" lIns="91425" tIns="45700" rIns="91425" bIns="45700" anchor="b" anchorCtr="0">
            <a:normAutofit/>
          </a:bodyPr>
          <a:lstStyle>
            <a:lvl1pPr marL="342900" lvl="0" indent="-171450" algn="l">
              <a:lnSpc>
                <a:spcPct val="100000"/>
              </a:lnSpc>
              <a:spcBef>
                <a:spcPts val="750"/>
              </a:spcBef>
              <a:spcAft>
                <a:spcPts val="0"/>
              </a:spcAft>
              <a:buClr>
                <a:schemeClr val="dk1"/>
              </a:buClr>
              <a:buSzPts val="2400"/>
              <a:buNone/>
              <a:defRPr sz="1800" b="0" i="1">
                <a:solidFill>
                  <a:schemeClr val="dk1"/>
                </a:solidFill>
                <a:latin typeface="Arial"/>
                <a:ea typeface="Arial"/>
                <a:cs typeface="Arial"/>
                <a:sym typeface="Arial"/>
              </a:defRPr>
            </a:lvl1pPr>
            <a:lvl2pPr marL="685800" lvl="1" indent="-171450" algn="l">
              <a:lnSpc>
                <a:spcPct val="100000"/>
              </a:lnSpc>
              <a:spcBef>
                <a:spcPts val="375"/>
              </a:spcBef>
              <a:spcAft>
                <a:spcPts val="0"/>
              </a:spcAft>
              <a:buClr>
                <a:schemeClr val="dk1"/>
              </a:buClr>
              <a:buSzPts val="2000"/>
              <a:buNone/>
              <a:defRPr sz="1500" b="1"/>
            </a:lvl2pPr>
            <a:lvl3pPr marL="1028700" lvl="2" indent="-171450" algn="l">
              <a:lnSpc>
                <a:spcPct val="100000"/>
              </a:lnSpc>
              <a:spcBef>
                <a:spcPts val="375"/>
              </a:spcBef>
              <a:spcAft>
                <a:spcPts val="0"/>
              </a:spcAft>
              <a:buClr>
                <a:schemeClr val="dk1"/>
              </a:buClr>
              <a:buSzPts val="1800"/>
              <a:buNone/>
              <a:defRPr sz="1350" b="1"/>
            </a:lvl3pPr>
            <a:lvl4pPr marL="1371600" lvl="3" indent="-171450" algn="l">
              <a:lnSpc>
                <a:spcPct val="100000"/>
              </a:lnSpc>
              <a:spcBef>
                <a:spcPts val="375"/>
              </a:spcBef>
              <a:spcAft>
                <a:spcPts val="0"/>
              </a:spcAft>
              <a:buClr>
                <a:schemeClr val="dk1"/>
              </a:buClr>
              <a:buSzPts val="1600"/>
              <a:buNone/>
              <a:defRPr sz="1200" b="1"/>
            </a:lvl4pPr>
            <a:lvl5pPr marL="1714500" lvl="4" indent="-171450" algn="l">
              <a:lnSpc>
                <a:spcPct val="10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75" name="Google Shape;75;p52"/>
          <p:cNvSpPr txBox="1">
            <a:spLocks noGrp="1"/>
          </p:cNvSpPr>
          <p:nvPr>
            <p:ph type="body" idx="2"/>
          </p:nvPr>
        </p:nvSpPr>
        <p:spPr>
          <a:xfrm>
            <a:off x="363474" y="3429000"/>
            <a:ext cx="4009667" cy="2760663"/>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1800"/>
              <a:buNone/>
              <a:defRPr/>
            </a:lvl1pPr>
            <a:lvl2pPr marL="685800" lvl="1" indent="-257175" algn="l">
              <a:lnSpc>
                <a:spcPct val="100000"/>
              </a:lnSpc>
              <a:spcBef>
                <a:spcPts val="375"/>
              </a:spcBef>
              <a:spcAft>
                <a:spcPts val="0"/>
              </a:spcAft>
              <a:buClr>
                <a:schemeClr val="dk1"/>
              </a:buClr>
              <a:buSzPts val="1800"/>
              <a:buChar char="•"/>
              <a:defRPr/>
            </a:lvl2pPr>
            <a:lvl3pPr marL="1028700" lvl="2" indent="-171450" algn="l">
              <a:lnSpc>
                <a:spcPct val="100000"/>
              </a:lnSpc>
              <a:spcBef>
                <a:spcPts val="375"/>
              </a:spcBef>
              <a:spcAft>
                <a:spcPts val="0"/>
              </a:spcAft>
              <a:buClr>
                <a:schemeClr val="dk1"/>
              </a:buClr>
              <a:buSzPts val="1800"/>
              <a:buNone/>
              <a:defRPr/>
            </a:lvl3pPr>
            <a:lvl4pPr marL="1371600" lvl="3" indent="-257175" algn="l">
              <a:lnSpc>
                <a:spcPct val="100000"/>
              </a:lnSpc>
              <a:spcBef>
                <a:spcPts val="375"/>
              </a:spcBef>
              <a:spcAft>
                <a:spcPts val="0"/>
              </a:spcAft>
              <a:buClr>
                <a:schemeClr val="dk1"/>
              </a:buClr>
              <a:buSzPts val="1800"/>
              <a:buChar char="•"/>
              <a:defRPr/>
            </a:lvl4pPr>
            <a:lvl5pPr marL="1714500" lvl="4" indent="-171450" algn="l">
              <a:lnSpc>
                <a:spcPct val="100000"/>
              </a:lnSpc>
              <a:spcBef>
                <a:spcPts val="375"/>
              </a:spcBef>
              <a:spcAft>
                <a:spcPts val="0"/>
              </a:spcAft>
              <a:buClr>
                <a:schemeClr val="dk1"/>
              </a:buClr>
              <a:buSzPts val="1800"/>
              <a:buNone/>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6" name="Google Shape;76;p52"/>
          <p:cNvSpPr txBox="1">
            <a:spLocks noGrp="1"/>
          </p:cNvSpPr>
          <p:nvPr>
            <p:ph type="body" idx="3"/>
          </p:nvPr>
        </p:nvSpPr>
        <p:spPr>
          <a:xfrm>
            <a:off x="4692841" y="2500921"/>
            <a:ext cx="4029413" cy="823912"/>
          </a:xfrm>
          <a:prstGeom prst="rect">
            <a:avLst/>
          </a:prstGeom>
          <a:noFill/>
          <a:ln>
            <a:noFill/>
          </a:ln>
        </p:spPr>
        <p:txBody>
          <a:bodyPr spcFirstLastPara="1" wrap="square" lIns="91425" tIns="45700" rIns="91425" bIns="45700" anchor="b" anchorCtr="0">
            <a:normAutofit/>
          </a:bodyPr>
          <a:lstStyle>
            <a:lvl1pPr marL="342900" lvl="0" indent="-171450" algn="l">
              <a:lnSpc>
                <a:spcPct val="100000"/>
              </a:lnSpc>
              <a:spcBef>
                <a:spcPts val="750"/>
              </a:spcBef>
              <a:spcAft>
                <a:spcPts val="0"/>
              </a:spcAft>
              <a:buClr>
                <a:schemeClr val="dk1"/>
              </a:buClr>
              <a:buSzPts val="2400"/>
              <a:buNone/>
              <a:defRPr sz="1800" b="0" i="1">
                <a:solidFill>
                  <a:schemeClr val="dk1"/>
                </a:solidFill>
                <a:latin typeface="Arial"/>
                <a:ea typeface="Arial"/>
                <a:cs typeface="Arial"/>
                <a:sym typeface="Arial"/>
              </a:defRPr>
            </a:lvl1pPr>
            <a:lvl2pPr marL="685800" lvl="1" indent="-171450" algn="l">
              <a:lnSpc>
                <a:spcPct val="100000"/>
              </a:lnSpc>
              <a:spcBef>
                <a:spcPts val="375"/>
              </a:spcBef>
              <a:spcAft>
                <a:spcPts val="0"/>
              </a:spcAft>
              <a:buClr>
                <a:schemeClr val="dk1"/>
              </a:buClr>
              <a:buSzPts val="2000"/>
              <a:buNone/>
              <a:defRPr sz="1500" b="1"/>
            </a:lvl2pPr>
            <a:lvl3pPr marL="1028700" lvl="2" indent="-171450" algn="l">
              <a:lnSpc>
                <a:spcPct val="100000"/>
              </a:lnSpc>
              <a:spcBef>
                <a:spcPts val="375"/>
              </a:spcBef>
              <a:spcAft>
                <a:spcPts val="0"/>
              </a:spcAft>
              <a:buClr>
                <a:schemeClr val="dk1"/>
              </a:buClr>
              <a:buSzPts val="1800"/>
              <a:buNone/>
              <a:defRPr sz="1350" b="1"/>
            </a:lvl3pPr>
            <a:lvl4pPr marL="1371600" lvl="3" indent="-171450" algn="l">
              <a:lnSpc>
                <a:spcPct val="100000"/>
              </a:lnSpc>
              <a:spcBef>
                <a:spcPts val="375"/>
              </a:spcBef>
              <a:spcAft>
                <a:spcPts val="0"/>
              </a:spcAft>
              <a:buClr>
                <a:schemeClr val="dk1"/>
              </a:buClr>
              <a:buSzPts val="1600"/>
              <a:buNone/>
              <a:defRPr sz="1200" b="1"/>
            </a:lvl4pPr>
            <a:lvl5pPr marL="1714500" lvl="4" indent="-171450" algn="l">
              <a:lnSpc>
                <a:spcPct val="10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77" name="Google Shape;77;p52"/>
          <p:cNvSpPr txBox="1">
            <a:spLocks noGrp="1"/>
          </p:cNvSpPr>
          <p:nvPr>
            <p:ph type="body" idx="4"/>
          </p:nvPr>
        </p:nvSpPr>
        <p:spPr>
          <a:xfrm>
            <a:off x="4692841" y="3429000"/>
            <a:ext cx="4029413" cy="2760663"/>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1800"/>
              <a:buNone/>
              <a:defRPr/>
            </a:lvl1pPr>
            <a:lvl2pPr marL="685800" lvl="1" indent="-257175" algn="l">
              <a:lnSpc>
                <a:spcPct val="100000"/>
              </a:lnSpc>
              <a:spcBef>
                <a:spcPts val="375"/>
              </a:spcBef>
              <a:spcAft>
                <a:spcPts val="0"/>
              </a:spcAft>
              <a:buClr>
                <a:schemeClr val="dk1"/>
              </a:buClr>
              <a:buSzPts val="1800"/>
              <a:buChar char="•"/>
              <a:defRPr/>
            </a:lvl2pPr>
            <a:lvl3pPr marL="1028700" lvl="2" indent="-171450" algn="l">
              <a:lnSpc>
                <a:spcPct val="100000"/>
              </a:lnSpc>
              <a:spcBef>
                <a:spcPts val="375"/>
              </a:spcBef>
              <a:spcAft>
                <a:spcPts val="0"/>
              </a:spcAft>
              <a:buClr>
                <a:schemeClr val="dk1"/>
              </a:buClr>
              <a:buSzPts val="1800"/>
              <a:buNone/>
              <a:defRPr/>
            </a:lvl3pPr>
            <a:lvl4pPr marL="1371600" lvl="3" indent="-257175" algn="l">
              <a:lnSpc>
                <a:spcPct val="100000"/>
              </a:lnSpc>
              <a:spcBef>
                <a:spcPts val="375"/>
              </a:spcBef>
              <a:spcAft>
                <a:spcPts val="0"/>
              </a:spcAft>
              <a:buClr>
                <a:schemeClr val="dk1"/>
              </a:buClr>
              <a:buSzPts val="1800"/>
              <a:buChar char="•"/>
              <a:defRPr/>
            </a:lvl4pPr>
            <a:lvl5pPr marL="1714500" lvl="4" indent="-171450" algn="l">
              <a:lnSpc>
                <a:spcPct val="100000"/>
              </a:lnSpc>
              <a:spcBef>
                <a:spcPts val="375"/>
              </a:spcBef>
              <a:spcAft>
                <a:spcPts val="0"/>
              </a:spcAft>
              <a:buClr>
                <a:schemeClr val="dk1"/>
              </a:buClr>
              <a:buSzPts val="1800"/>
              <a:buNone/>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8" name="Google Shape;78;p52"/>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2"/>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52"/>
          <p:cNvSpPr txBox="1">
            <a:spLocks noGrp="1"/>
          </p:cNvSpPr>
          <p:nvPr>
            <p:ph type="sldNum" idx="12"/>
          </p:nvPr>
        </p:nvSpPr>
        <p:spPr>
          <a:xfrm>
            <a:off x="8242193" y="-7190"/>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1"/>
        <p:cNvGrpSpPr/>
        <p:nvPr/>
      </p:nvGrpSpPr>
      <p:grpSpPr>
        <a:xfrm>
          <a:off x="0" y="0"/>
          <a:ext cx="0" cy="0"/>
          <a:chOff x="0" y="0"/>
          <a:chExt cx="0" cy="0"/>
        </a:xfrm>
      </p:grpSpPr>
      <p:sp>
        <p:nvSpPr>
          <p:cNvPr id="82" name="Google Shape;82;p53"/>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3"/>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53"/>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01FD82-06A9-48AC-878B-E54AB4239CFC}"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3315251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5"/>
        <p:cNvGrpSpPr/>
        <p:nvPr/>
      </p:nvGrpSpPr>
      <p:grpSpPr>
        <a:xfrm>
          <a:off x="0" y="0"/>
          <a:ext cx="0" cy="0"/>
          <a:chOff x="0" y="0"/>
          <a:chExt cx="0" cy="0"/>
        </a:xfrm>
      </p:grpSpPr>
      <p:sp>
        <p:nvSpPr>
          <p:cNvPr id="86" name="Google Shape;86;p54"/>
          <p:cNvSpPr txBox="1">
            <a:spLocks noGrp="1"/>
          </p:cNvSpPr>
          <p:nvPr>
            <p:ph type="title"/>
          </p:nvPr>
        </p:nvSpPr>
        <p:spPr>
          <a:xfrm>
            <a:off x="363474" y="978408"/>
            <a:ext cx="3215545" cy="2450592"/>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5400"/>
              <a:buFont typeface="Arial"/>
              <a:buNone/>
              <a:defRPr sz="405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54"/>
          <p:cNvSpPr txBox="1">
            <a:spLocks noGrp="1"/>
          </p:cNvSpPr>
          <p:nvPr>
            <p:ph type="body" idx="1"/>
          </p:nvPr>
        </p:nvSpPr>
        <p:spPr>
          <a:xfrm>
            <a:off x="3887390" y="987426"/>
            <a:ext cx="4834863" cy="4873625"/>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3200"/>
              <a:buNone/>
              <a:defRPr sz="2400"/>
            </a:lvl1pPr>
            <a:lvl2pPr marL="685800" lvl="1" indent="-304800" algn="l">
              <a:lnSpc>
                <a:spcPct val="100000"/>
              </a:lnSpc>
              <a:spcBef>
                <a:spcPts val="375"/>
              </a:spcBef>
              <a:spcAft>
                <a:spcPts val="0"/>
              </a:spcAft>
              <a:buClr>
                <a:schemeClr val="dk1"/>
              </a:buClr>
              <a:buSzPts val="2800"/>
              <a:buChar char="•"/>
              <a:defRPr sz="2100"/>
            </a:lvl2pPr>
            <a:lvl3pPr marL="1028700" lvl="2" indent="-171450" algn="l">
              <a:lnSpc>
                <a:spcPct val="100000"/>
              </a:lnSpc>
              <a:spcBef>
                <a:spcPts val="375"/>
              </a:spcBef>
              <a:spcAft>
                <a:spcPts val="0"/>
              </a:spcAft>
              <a:buClr>
                <a:schemeClr val="dk1"/>
              </a:buClr>
              <a:buSzPts val="2400"/>
              <a:buNone/>
              <a:defRPr sz="1800"/>
            </a:lvl3pPr>
            <a:lvl4pPr marL="1371600" lvl="3" indent="-266700" algn="l">
              <a:lnSpc>
                <a:spcPct val="100000"/>
              </a:lnSpc>
              <a:spcBef>
                <a:spcPts val="375"/>
              </a:spcBef>
              <a:spcAft>
                <a:spcPts val="0"/>
              </a:spcAft>
              <a:buClr>
                <a:schemeClr val="dk1"/>
              </a:buClr>
              <a:buSzPts val="2000"/>
              <a:buChar char="•"/>
              <a:defRPr sz="1500"/>
            </a:lvl4pPr>
            <a:lvl5pPr marL="1714500" lvl="4" indent="-171450" algn="l">
              <a:lnSpc>
                <a:spcPct val="100000"/>
              </a:lnSpc>
              <a:spcBef>
                <a:spcPts val="375"/>
              </a:spcBef>
              <a:spcAft>
                <a:spcPts val="0"/>
              </a:spcAft>
              <a:buClr>
                <a:schemeClr val="dk1"/>
              </a:buClr>
              <a:buSzPts val="2000"/>
              <a:buNone/>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88" name="Google Shape;88;p54"/>
          <p:cNvSpPr txBox="1">
            <a:spLocks noGrp="1"/>
          </p:cNvSpPr>
          <p:nvPr>
            <p:ph type="body" idx="2"/>
          </p:nvPr>
        </p:nvSpPr>
        <p:spPr>
          <a:xfrm>
            <a:off x="363474" y="3645074"/>
            <a:ext cx="3215545" cy="2223914"/>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2400"/>
              <a:buNone/>
              <a:defRPr sz="1800" i="1">
                <a:solidFill>
                  <a:schemeClr val="dk1"/>
                </a:solidFill>
                <a:latin typeface="Arial"/>
                <a:ea typeface="Arial"/>
                <a:cs typeface="Arial"/>
                <a:sym typeface="Arial"/>
              </a:defRPr>
            </a:lvl1pPr>
            <a:lvl2pPr marL="685800" lvl="1" indent="-171450" algn="l">
              <a:lnSpc>
                <a:spcPct val="100000"/>
              </a:lnSpc>
              <a:spcBef>
                <a:spcPts val="375"/>
              </a:spcBef>
              <a:spcAft>
                <a:spcPts val="0"/>
              </a:spcAft>
              <a:buClr>
                <a:schemeClr val="dk1"/>
              </a:buClr>
              <a:buSzPts val="1400"/>
              <a:buNone/>
              <a:defRPr sz="1050"/>
            </a:lvl2pPr>
            <a:lvl3pPr marL="1028700" lvl="2" indent="-171450" algn="l">
              <a:lnSpc>
                <a:spcPct val="100000"/>
              </a:lnSpc>
              <a:spcBef>
                <a:spcPts val="375"/>
              </a:spcBef>
              <a:spcAft>
                <a:spcPts val="0"/>
              </a:spcAft>
              <a:buClr>
                <a:schemeClr val="dk1"/>
              </a:buClr>
              <a:buSzPts val="1200"/>
              <a:buNone/>
              <a:defRPr sz="900"/>
            </a:lvl3pPr>
            <a:lvl4pPr marL="1371600" lvl="3" indent="-171450" algn="l">
              <a:lnSpc>
                <a:spcPct val="100000"/>
              </a:lnSpc>
              <a:spcBef>
                <a:spcPts val="375"/>
              </a:spcBef>
              <a:spcAft>
                <a:spcPts val="0"/>
              </a:spcAft>
              <a:buClr>
                <a:schemeClr val="dk1"/>
              </a:buClr>
              <a:buSzPts val="1000"/>
              <a:buNone/>
              <a:defRPr sz="750"/>
            </a:lvl4pPr>
            <a:lvl5pPr marL="1714500" lvl="4" indent="-171450" algn="l">
              <a:lnSpc>
                <a:spcPct val="10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89" name="Google Shape;89;p54"/>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54"/>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54"/>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2"/>
        <p:cNvGrpSpPr/>
        <p:nvPr/>
      </p:nvGrpSpPr>
      <p:grpSpPr>
        <a:xfrm>
          <a:off x="0" y="0"/>
          <a:ext cx="0" cy="0"/>
          <a:chOff x="0" y="0"/>
          <a:chExt cx="0" cy="0"/>
        </a:xfrm>
      </p:grpSpPr>
      <p:sp>
        <p:nvSpPr>
          <p:cNvPr id="93" name="Google Shape;93;p55"/>
          <p:cNvSpPr txBox="1">
            <a:spLocks noGrp="1"/>
          </p:cNvSpPr>
          <p:nvPr>
            <p:ph type="title"/>
          </p:nvPr>
        </p:nvSpPr>
        <p:spPr>
          <a:xfrm>
            <a:off x="363474" y="978408"/>
            <a:ext cx="3215545" cy="2450593"/>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5400"/>
              <a:buFont typeface="Arial"/>
              <a:buNone/>
              <a:defRPr sz="405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55"/>
          <p:cNvSpPr>
            <a:spLocks noGrp="1"/>
          </p:cNvSpPr>
          <p:nvPr>
            <p:ph type="pic" idx="2"/>
          </p:nvPr>
        </p:nvSpPr>
        <p:spPr>
          <a:xfrm>
            <a:off x="3887391" y="987426"/>
            <a:ext cx="4834862" cy="4873625"/>
          </a:xfrm>
          <a:prstGeom prst="rect">
            <a:avLst/>
          </a:prstGeom>
          <a:noFill/>
          <a:ln>
            <a:noFill/>
          </a:ln>
        </p:spPr>
      </p:sp>
      <p:sp>
        <p:nvSpPr>
          <p:cNvPr id="95" name="Google Shape;95;p55"/>
          <p:cNvSpPr txBox="1">
            <a:spLocks noGrp="1"/>
          </p:cNvSpPr>
          <p:nvPr>
            <p:ph type="body" idx="1"/>
          </p:nvPr>
        </p:nvSpPr>
        <p:spPr>
          <a:xfrm>
            <a:off x="363474" y="3645074"/>
            <a:ext cx="3215545" cy="2223914"/>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2400"/>
              <a:buNone/>
              <a:defRPr sz="1800" i="1">
                <a:solidFill>
                  <a:schemeClr val="dk1"/>
                </a:solidFill>
                <a:latin typeface="Arial"/>
                <a:ea typeface="Arial"/>
                <a:cs typeface="Arial"/>
                <a:sym typeface="Arial"/>
              </a:defRPr>
            </a:lvl1pPr>
            <a:lvl2pPr marL="685800" lvl="1" indent="-171450" algn="l">
              <a:lnSpc>
                <a:spcPct val="100000"/>
              </a:lnSpc>
              <a:spcBef>
                <a:spcPts val="375"/>
              </a:spcBef>
              <a:spcAft>
                <a:spcPts val="0"/>
              </a:spcAft>
              <a:buClr>
                <a:schemeClr val="dk1"/>
              </a:buClr>
              <a:buSzPts val="1400"/>
              <a:buNone/>
              <a:defRPr sz="1050"/>
            </a:lvl2pPr>
            <a:lvl3pPr marL="1028700" lvl="2" indent="-171450" algn="l">
              <a:lnSpc>
                <a:spcPct val="100000"/>
              </a:lnSpc>
              <a:spcBef>
                <a:spcPts val="375"/>
              </a:spcBef>
              <a:spcAft>
                <a:spcPts val="0"/>
              </a:spcAft>
              <a:buClr>
                <a:schemeClr val="dk1"/>
              </a:buClr>
              <a:buSzPts val="1200"/>
              <a:buNone/>
              <a:defRPr sz="900"/>
            </a:lvl3pPr>
            <a:lvl4pPr marL="1371600" lvl="3" indent="-171450" algn="l">
              <a:lnSpc>
                <a:spcPct val="100000"/>
              </a:lnSpc>
              <a:spcBef>
                <a:spcPts val="375"/>
              </a:spcBef>
              <a:spcAft>
                <a:spcPts val="0"/>
              </a:spcAft>
              <a:buClr>
                <a:schemeClr val="dk1"/>
              </a:buClr>
              <a:buSzPts val="1000"/>
              <a:buNone/>
              <a:defRPr sz="750"/>
            </a:lvl4pPr>
            <a:lvl5pPr marL="1714500" lvl="4" indent="-171450" algn="l">
              <a:lnSpc>
                <a:spcPct val="10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96" name="Google Shape;96;p55"/>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55"/>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55"/>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9"/>
        <p:cNvGrpSpPr/>
        <p:nvPr/>
      </p:nvGrpSpPr>
      <p:grpSpPr>
        <a:xfrm>
          <a:off x="0" y="0"/>
          <a:ext cx="0" cy="0"/>
          <a:chOff x="0" y="0"/>
          <a:chExt cx="0" cy="0"/>
        </a:xfrm>
      </p:grpSpPr>
      <p:sp>
        <p:nvSpPr>
          <p:cNvPr id="100" name="Google Shape;100;p56"/>
          <p:cNvSpPr/>
          <p:nvPr/>
        </p:nvSpPr>
        <p:spPr>
          <a:xfrm>
            <a:off x="361951" y="483577"/>
            <a:ext cx="8360303" cy="2434825"/>
          </a:xfrm>
          <a:prstGeom prst="rect">
            <a:avLst/>
          </a:prstGeom>
          <a:solidFill>
            <a:schemeClr val="accent1">
              <a:alpha val="9803"/>
            </a:schemeClr>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01" name="Google Shape;101;p56"/>
          <p:cNvSpPr txBox="1">
            <a:spLocks noGrp="1"/>
          </p:cNvSpPr>
          <p:nvPr>
            <p:ph type="title"/>
          </p:nvPr>
        </p:nvSpPr>
        <p:spPr>
          <a:xfrm>
            <a:off x="361951" y="978409"/>
            <a:ext cx="7880243" cy="17552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56"/>
          <p:cNvSpPr txBox="1">
            <a:spLocks noGrp="1"/>
          </p:cNvSpPr>
          <p:nvPr>
            <p:ph type="body" idx="1"/>
          </p:nvPr>
        </p:nvSpPr>
        <p:spPr>
          <a:xfrm rot="5400000">
            <a:off x="2756792" y="709485"/>
            <a:ext cx="3092949" cy="7880243"/>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1800"/>
              <a:buNone/>
              <a:defRPr/>
            </a:lvl1pPr>
            <a:lvl2pPr marL="685800" lvl="1" indent="-257175" algn="l">
              <a:lnSpc>
                <a:spcPct val="100000"/>
              </a:lnSpc>
              <a:spcBef>
                <a:spcPts val="375"/>
              </a:spcBef>
              <a:spcAft>
                <a:spcPts val="0"/>
              </a:spcAft>
              <a:buClr>
                <a:schemeClr val="dk1"/>
              </a:buClr>
              <a:buSzPts val="1800"/>
              <a:buChar char="•"/>
              <a:defRPr/>
            </a:lvl2pPr>
            <a:lvl3pPr marL="1028700" lvl="2" indent="-171450" algn="l">
              <a:lnSpc>
                <a:spcPct val="100000"/>
              </a:lnSpc>
              <a:spcBef>
                <a:spcPts val="375"/>
              </a:spcBef>
              <a:spcAft>
                <a:spcPts val="0"/>
              </a:spcAft>
              <a:buClr>
                <a:schemeClr val="dk1"/>
              </a:buClr>
              <a:buSzPts val="1800"/>
              <a:buNone/>
              <a:defRPr/>
            </a:lvl3pPr>
            <a:lvl4pPr marL="1371600" lvl="3" indent="-257175" algn="l">
              <a:lnSpc>
                <a:spcPct val="100000"/>
              </a:lnSpc>
              <a:spcBef>
                <a:spcPts val="375"/>
              </a:spcBef>
              <a:spcAft>
                <a:spcPts val="0"/>
              </a:spcAft>
              <a:buClr>
                <a:schemeClr val="dk1"/>
              </a:buClr>
              <a:buSzPts val="1800"/>
              <a:buChar char="•"/>
              <a:defRPr/>
            </a:lvl4pPr>
            <a:lvl5pPr marL="1714500" lvl="4" indent="-171450" algn="l">
              <a:lnSpc>
                <a:spcPct val="100000"/>
              </a:lnSpc>
              <a:spcBef>
                <a:spcPts val="375"/>
              </a:spcBef>
              <a:spcAft>
                <a:spcPts val="0"/>
              </a:spcAft>
              <a:buClr>
                <a:schemeClr val="dk1"/>
              </a:buClr>
              <a:buSzPts val="1800"/>
              <a:buNone/>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103" name="Google Shape;103;p56"/>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56"/>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56"/>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cxnSp>
        <p:nvCxnSpPr>
          <p:cNvPr id="106" name="Google Shape;106;p56"/>
          <p:cNvCxnSpPr/>
          <p:nvPr/>
        </p:nvCxnSpPr>
        <p:spPr>
          <a:xfrm>
            <a:off x="361951" y="2918401"/>
            <a:ext cx="8360303" cy="0"/>
          </a:xfrm>
          <a:prstGeom prst="straightConnector1">
            <a:avLst/>
          </a:prstGeom>
          <a:noFill/>
          <a:ln w="28575" cap="flat" cmpd="sng">
            <a:solidFill>
              <a:schemeClr val="dk1"/>
            </a:solidFill>
            <a:prstDash val="solid"/>
            <a:miter lim="800000"/>
            <a:headEnd type="none" w="sm" len="sm"/>
            <a:tailEnd type="none" w="sm" len="sm"/>
          </a:ln>
        </p:spPr>
      </p:cxnSp>
      <p:cxnSp>
        <p:nvCxnSpPr>
          <p:cNvPr id="107" name="Google Shape;107;p56"/>
          <p:cNvCxnSpPr/>
          <p:nvPr/>
        </p:nvCxnSpPr>
        <p:spPr>
          <a:xfrm>
            <a:off x="361951" y="489855"/>
            <a:ext cx="8360303"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8"/>
        <p:cNvGrpSpPr/>
        <p:nvPr/>
      </p:nvGrpSpPr>
      <p:grpSpPr>
        <a:xfrm>
          <a:off x="0" y="0"/>
          <a:ext cx="0" cy="0"/>
          <a:chOff x="0" y="0"/>
          <a:chExt cx="0" cy="0"/>
        </a:xfrm>
      </p:grpSpPr>
      <p:sp>
        <p:nvSpPr>
          <p:cNvPr id="109" name="Google Shape;109;p57"/>
          <p:cNvSpPr txBox="1">
            <a:spLocks noGrp="1"/>
          </p:cNvSpPr>
          <p:nvPr>
            <p:ph type="title"/>
          </p:nvPr>
        </p:nvSpPr>
        <p:spPr>
          <a:xfrm rot="5400000">
            <a:off x="4574350" y="2435342"/>
            <a:ext cx="5124777" cy="221091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57"/>
          <p:cNvSpPr txBox="1">
            <a:spLocks noGrp="1"/>
          </p:cNvSpPr>
          <p:nvPr>
            <p:ph type="body" idx="1"/>
          </p:nvPr>
        </p:nvSpPr>
        <p:spPr>
          <a:xfrm rot="5400000">
            <a:off x="522256" y="819627"/>
            <a:ext cx="5124777" cy="5442340"/>
          </a:xfrm>
          <a:prstGeom prst="rect">
            <a:avLst/>
          </a:prstGeom>
          <a:noFill/>
          <a:ln>
            <a:noFill/>
          </a:ln>
        </p:spPr>
        <p:txBody>
          <a:bodyPr spcFirstLastPara="1" wrap="square" lIns="91425" tIns="45700" rIns="91425" bIns="45700" anchor="t" anchorCtr="0">
            <a:normAutofit/>
          </a:bodyPr>
          <a:lstStyle>
            <a:lvl1pPr marL="342900" lvl="0" indent="-171450" algn="l">
              <a:lnSpc>
                <a:spcPct val="100000"/>
              </a:lnSpc>
              <a:spcBef>
                <a:spcPts val="750"/>
              </a:spcBef>
              <a:spcAft>
                <a:spcPts val="0"/>
              </a:spcAft>
              <a:buClr>
                <a:schemeClr val="dk1"/>
              </a:buClr>
              <a:buSzPts val="1800"/>
              <a:buNone/>
              <a:defRPr/>
            </a:lvl1pPr>
            <a:lvl2pPr marL="685800" lvl="1" indent="-257175" algn="l">
              <a:lnSpc>
                <a:spcPct val="100000"/>
              </a:lnSpc>
              <a:spcBef>
                <a:spcPts val="375"/>
              </a:spcBef>
              <a:spcAft>
                <a:spcPts val="0"/>
              </a:spcAft>
              <a:buClr>
                <a:schemeClr val="dk1"/>
              </a:buClr>
              <a:buSzPts val="1800"/>
              <a:buChar char="•"/>
              <a:defRPr/>
            </a:lvl2pPr>
            <a:lvl3pPr marL="1028700" lvl="2" indent="-171450" algn="l">
              <a:lnSpc>
                <a:spcPct val="100000"/>
              </a:lnSpc>
              <a:spcBef>
                <a:spcPts val="375"/>
              </a:spcBef>
              <a:spcAft>
                <a:spcPts val="0"/>
              </a:spcAft>
              <a:buClr>
                <a:schemeClr val="dk1"/>
              </a:buClr>
              <a:buSzPts val="1800"/>
              <a:buNone/>
              <a:defRPr/>
            </a:lvl3pPr>
            <a:lvl4pPr marL="1371600" lvl="3" indent="-257175" algn="l">
              <a:lnSpc>
                <a:spcPct val="100000"/>
              </a:lnSpc>
              <a:spcBef>
                <a:spcPts val="375"/>
              </a:spcBef>
              <a:spcAft>
                <a:spcPts val="0"/>
              </a:spcAft>
              <a:buClr>
                <a:schemeClr val="dk1"/>
              </a:buClr>
              <a:buSzPts val="1800"/>
              <a:buChar char="•"/>
              <a:defRPr/>
            </a:lvl4pPr>
            <a:lvl5pPr marL="1714500" lvl="4" indent="-171450" algn="l">
              <a:lnSpc>
                <a:spcPct val="100000"/>
              </a:lnSpc>
              <a:spcBef>
                <a:spcPts val="375"/>
              </a:spcBef>
              <a:spcAft>
                <a:spcPts val="0"/>
              </a:spcAft>
              <a:buClr>
                <a:schemeClr val="dk1"/>
              </a:buClr>
              <a:buSzPts val="1800"/>
              <a:buNone/>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111" name="Google Shape;111;p57"/>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57"/>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57"/>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7D06C-94D5-43F1-89CD-2E0C1715787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407D2840-F834-40CC-AE8B-8B9B81540972}"/>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BEA83C-9177-40DB-BE25-99F6CE19A2F4}"/>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5" name="Footer Placeholder 4">
            <a:extLst>
              <a:ext uri="{FF2B5EF4-FFF2-40B4-BE49-F238E27FC236}">
                <a16:creationId xmlns:a16="http://schemas.microsoft.com/office/drawing/2014/main" id="{7A393369-DD85-40D0-A78A-4DBD49447F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6124B9-70DF-48AE-8682-DA3C7E856CD4}"/>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8221568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B6995-58AB-4092-833F-920B5F645BC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E2B79CD-2109-4CE4-B88C-DBEAE550DEF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7849CA-3642-425D-B1B6-6AD0F5B7CEBA}"/>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5" name="Footer Placeholder 4">
            <a:extLst>
              <a:ext uri="{FF2B5EF4-FFF2-40B4-BE49-F238E27FC236}">
                <a16:creationId xmlns:a16="http://schemas.microsoft.com/office/drawing/2014/main" id="{3BDBCFAB-9794-4D47-9159-602B33297F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DCA98D-2858-4BA9-9FAC-09005228B2F6}"/>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19913183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2F7C8-7E98-4981-869B-FC87E8BF2DAF}"/>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0745F32-FFD5-4ADC-96B3-EE8186BE967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33A6C2-4B01-4E0E-AA1E-0393EE21DD7F}"/>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5" name="Footer Placeholder 4">
            <a:extLst>
              <a:ext uri="{FF2B5EF4-FFF2-40B4-BE49-F238E27FC236}">
                <a16:creationId xmlns:a16="http://schemas.microsoft.com/office/drawing/2014/main" id="{91D2758D-EA81-4FDD-B735-7C18959229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5CD98A-60BE-4312-8978-754727DF8AE3}"/>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34547776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BB60C-7B8B-460E-86DD-A72C5530DED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7EFBDC-F99C-4152-A40B-3CD353F381A7}"/>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3C7C5ED-5A44-4357-ABA7-FC15D86E1DF4}"/>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064AAEF-C048-4160-BB5F-9317569646C2}"/>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6" name="Footer Placeholder 5">
            <a:extLst>
              <a:ext uri="{FF2B5EF4-FFF2-40B4-BE49-F238E27FC236}">
                <a16:creationId xmlns:a16="http://schemas.microsoft.com/office/drawing/2014/main" id="{EAE4E381-9FA7-4201-B65C-C210D86EF2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8E377C-953C-4C42-A696-6DB8801F4579}"/>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9143156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34E8-5709-4212-9429-F72D17D57476}"/>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275D8C-1F9D-4793-B7A6-9526B2D3D4C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159F0F17-5ED2-488F-8F86-28182DBBD0E1}"/>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79042BE-B364-4C41-8D6B-12BC3937132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2CAEDEFB-467D-4570-AA39-36C0139E5581}"/>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BC8648A-151C-4AE0-9DA5-58A376B4C56D}"/>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8" name="Footer Placeholder 7">
            <a:extLst>
              <a:ext uri="{FF2B5EF4-FFF2-40B4-BE49-F238E27FC236}">
                <a16:creationId xmlns:a16="http://schemas.microsoft.com/office/drawing/2014/main" id="{B262024A-7114-40BC-B728-7944405279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33DE8F2-18D6-4143-B811-6FD7DF1E5DFB}"/>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566141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365A0-D783-4410-9418-DDFE7DC9ED0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F0EBA62-2D5B-465F-BAB5-15F4D158A143}"/>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4" name="Footer Placeholder 3">
            <a:extLst>
              <a:ext uri="{FF2B5EF4-FFF2-40B4-BE49-F238E27FC236}">
                <a16:creationId xmlns:a16="http://schemas.microsoft.com/office/drawing/2014/main" id="{7282EBAD-8C53-4FC4-9EDC-DD43A949BCC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3717EFD-41F8-4F94-9B09-9E8FD50D84CF}"/>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1859526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01FD82-06A9-48AC-878B-E54AB4239CFC}"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3010630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8197CF-9441-4334-93EA-C2170DEE5675}"/>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3" name="Footer Placeholder 2">
            <a:extLst>
              <a:ext uri="{FF2B5EF4-FFF2-40B4-BE49-F238E27FC236}">
                <a16:creationId xmlns:a16="http://schemas.microsoft.com/office/drawing/2014/main" id="{9DBAE31E-827E-4FBF-940E-35585440B27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63C7E97-70BA-4175-915D-ACE243C54AB5}"/>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16766574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EE31-67A5-4606-92D9-8C65C127C46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F76B127-EC85-47B7-9BE9-C548D84D2B7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39C2D8C-F0A7-40E0-91C6-1DBC45BB039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C281DF1D-CC54-4054-8A21-2C84F201846F}"/>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6" name="Footer Placeholder 5">
            <a:extLst>
              <a:ext uri="{FF2B5EF4-FFF2-40B4-BE49-F238E27FC236}">
                <a16:creationId xmlns:a16="http://schemas.microsoft.com/office/drawing/2014/main" id="{6FCDFCB3-682F-4EF0-9FAF-92A25B3A30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3EE7AF-F2FF-46CB-ADF8-45E2D37456BB}"/>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34867225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687C4-F650-4CE8-882A-05F6E9ED947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10A5264-A265-47F5-87A6-C6BFCEA9953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8852A22D-39E2-4FE8-A55D-30E36C78C1C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1A3E6514-DE71-4426-B0D0-05BDD53BB117}"/>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6" name="Footer Placeholder 5">
            <a:extLst>
              <a:ext uri="{FF2B5EF4-FFF2-40B4-BE49-F238E27FC236}">
                <a16:creationId xmlns:a16="http://schemas.microsoft.com/office/drawing/2014/main" id="{733BAC11-F463-4354-ADEB-25D9413848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CDC69A-A268-4A2C-949B-121A0FD7A439}"/>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14508486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8262B-1960-4180-A306-E22EBD62180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F9484F-015F-48C1-BE4B-92952068035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9392A8-D4BC-4A81-ABE5-C12AD43DBD3F}"/>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5" name="Footer Placeholder 4">
            <a:extLst>
              <a:ext uri="{FF2B5EF4-FFF2-40B4-BE49-F238E27FC236}">
                <a16:creationId xmlns:a16="http://schemas.microsoft.com/office/drawing/2014/main" id="{20D962AF-2A4B-4CAA-8596-D3994E823D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1EBB4D-E018-4799-8997-FE9565270B8B}"/>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36145397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0F7D07-D0F1-4830-A59F-FF3CC152FDE7}"/>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5D2EB0-4395-4F2E-B37D-A365EB090F21}"/>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32F5EA-B8BA-409B-90DC-11A000A00ED9}"/>
              </a:ext>
            </a:extLst>
          </p:cNvPr>
          <p:cNvSpPr>
            <a:spLocks noGrp="1"/>
          </p:cNvSpPr>
          <p:nvPr>
            <p:ph type="dt" sz="half" idx="10"/>
          </p:nvPr>
        </p:nvSpPr>
        <p:spPr/>
        <p:txBody>
          <a:bodyPr/>
          <a:lstStyle/>
          <a:p>
            <a:fld id="{A7413033-9A23-47EA-B12F-5E247BF59BAD}" type="datetimeFigureOut">
              <a:rPr lang="en-GB" smtClean="0"/>
              <a:t>20/06/2023</a:t>
            </a:fld>
            <a:endParaRPr lang="en-GB"/>
          </a:p>
        </p:txBody>
      </p:sp>
      <p:sp>
        <p:nvSpPr>
          <p:cNvPr id="5" name="Footer Placeholder 4">
            <a:extLst>
              <a:ext uri="{FF2B5EF4-FFF2-40B4-BE49-F238E27FC236}">
                <a16:creationId xmlns:a16="http://schemas.microsoft.com/office/drawing/2014/main" id="{E7CDBC37-165E-4015-888B-7BC9E97E14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5BBDC3-47D4-4851-AB53-B873D267FE64}"/>
              </a:ext>
            </a:extLst>
          </p:cNvPr>
          <p:cNvSpPr>
            <a:spLocks noGrp="1"/>
          </p:cNvSpPr>
          <p:nvPr>
            <p:ph type="sldNum" sz="quarter" idx="12"/>
          </p:nvPr>
        </p:nvSpPr>
        <p:spPr/>
        <p:txBody>
          <a:bodyPr/>
          <a:lstStyle/>
          <a:p>
            <a:fld id="{B58AF954-D66F-4DCD-A7BC-BC22B9DEA7EB}" type="slidenum">
              <a:rPr lang="en-GB" smtClean="0"/>
              <a:t>‹#›</a:t>
            </a:fld>
            <a:endParaRPr lang="en-GB"/>
          </a:p>
        </p:txBody>
      </p:sp>
    </p:spTree>
    <p:extLst>
      <p:ext uri="{BB962C8B-B14F-4D97-AF65-F5344CB8AC3E}">
        <p14:creationId xmlns:p14="http://schemas.microsoft.com/office/powerpoint/2010/main" val="14686742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1" y="3085765"/>
            <a:ext cx="8474199"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1020431"/>
            <a:ext cx="8245162" cy="1475013"/>
          </a:xfrm>
          <a:effectLst/>
        </p:spPr>
        <p:txBody>
          <a:bodyPr anchor="b">
            <a:normAutofit/>
          </a:bodyPr>
          <a:lstStyle>
            <a:lvl1pPr>
              <a:defRPr sz="27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35895" y="2495446"/>
            <a:ext cx="8245160" cy="590321"/>
          </a:xfrm>
        </p:spPr>
        <p:txBody>
          <a:bodyPr anchor="t">
            <a:normAutofit/>
          </a:bodyPr>
          <a:lstStyle>
            <a:lvl1pPr marL="0" indent="0" algn="l">
              <a:buNone/>
              <a:defRPr sz="1200" cap="all">
                <a:solidFill>
                  <a:schemeClr val="accent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6/20/2023</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164341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5894" y="702156"/>
            <a:ext cx="8272212"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435895" y="2340864"/>
            <a:ext cx="8272211"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6/20/2023</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573383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5141975"/>
            <a:ext cx="8468145"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393951"/>
            <a:ext cx="8272211" cy="2147467"/>
          </a:xfrm>
        </p:spPr>
        <p:txBody>
          <a:bodyPr anchor="b">
            <a:normAutofit/>
          </a:bodyPr>
          <a:lstStyle>
            <a:lvl1pPr algn="l">
              <a:defRPr sz="27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895" y="4541417"/>
            <a:ext cx="8272211" cy="600556"/>
          </a:xfrm>
        </p:spPr>
        <p:txBody>
          <a:bodyPr anchor="t">
            <a:normAutofit/>
          </a:bodyPr>
          <a:lstStyle>
            <a:lvl1pPr marL="0" indent="0" algn="l">
              <a:buNone/>
              <a:defRPr sz="1350" cap="all">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6/20/2023</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124224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5895" y="729658"/>
            <a:ext cx="8272212"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35895" y="2228004"/>
            <a:ext cx="3896075"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2030" y="2228004"/>
            <a:ext cx="389607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900579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435895" y="729658"/>
            <a:ext cx="8272212"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35894" y="2250891"/>
            <a:ext cx="3896077" cy="557784"/>
          </a:xfrm>
        </p:spPr>
        <p:txBody>
          <a:bodyPr anchor="ctr">
            <a:noAutofit/>
          </a:bodyPr>
          <a:lstStyle>
            <a:lvl1pPr marL="0" indent="0">
              <a:buNone/>
              <a:defRPr sz="1500" b="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35895" y="2926053"/>
            <a:ext cx="3896075"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12029" y="2250893"/>
            <a:ext cx="3896078" cy="553373"/>
          </a:xfrm>
        </p:spPr>
        <p:txBody>
          <a:bodyPr anchor="ctr">
            <a:noAutofit/>
          </a:bodyPr>
          <a:lstStyle>
            <a:lvl1pPr marL="0" marR="0" indent="0" algn="l" defTabSz="342900" rtl="0" eaLnBrk="1" fontAlgn="auto" latinLnBrk="0" hangingPunct="1">
              <a:lnSpc>
                <a:spcPct val="100000"/>
              </a:lnSpc>
              <a:spcBef>
                <a:spcPct val="20000"/>
              </a:spcBef>
              <a:spcAft>
                <a:spcPts val="450"/>
              </a:spcAft>
              <a:buClr>
                <a:schemeClr val="accent1"/>
              </a:buClr>
              <a:buSzPct val="92000"/>
              <a:buFont typeface="Wingdings 2" panose="05020102010507070707" pitchFamily="18" charset="2"/>
              <a:buNone/>
              <a:tabLst/>
              <a:defRPr sz="1500" b="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342900" rtl="0" eaLnBrk="1" fontAlgn="auto" latinLnBrk="0" hangingPunct="1">
              <a:lnSpc>
                <a:spcPct val="100000"/>
              </a:lnSpc>
              <a:spcBef>
                <a:spcPct val="20000"/>
              </a:spcBef>
              <a:spcAft>
                <a:spcPts val="45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812028" y="2926053"/>
            <a:ext cx="3896078"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6/20/2023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82057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01FD82-06A9-48AC-878B-E54AB4239CFC}" type="datetimeFigureOut">
              <a:rPr lang="en-GB" smtClean="0"/>
              <a:t>20/06/2023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2539207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431921" y="729658"/>
            <a:ext cx="8272212"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6/20/2023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22987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6/20/2023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855202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601201"/>
            <a:ext cx="2762042"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75893" y="933451"/>
            <a:ext cx="2273889" cy="1722419"/>
          </a:xfrm>
        </p:spPr>
        <p:txBody>
          <a:bodyPr anchor="b">
            <a:normAutofit/>
          </a:bodyPr>
          <a:lstStyle>
            <a:lvl1pPr algn="l">
              <a:defRPr sz="18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75697" y="1179829"/>
            <a:ext cx="4988243" cy="4658216"/>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5893" y="2836654"/>
            <a:ext cx="2273889" cy="3001392"/>
          </a:xfrm>
        </p:spPr>
        <p:txBody>
          <a:bodyPr anchor="t">
            <a:normAutofit/>
          </a:bodyPr>
          <a:lstStyle>
            <a:lvl1pPr marL="0" indent="0" algn="l">
              <a:buNone/>
              <a:defRPr sz="1200">
                <a:solidFill>
                  <a:srgbClr val="FFFFFF"/>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5704464" y="6456917"/>
            <a:ext cx="2133599" cy="365125"/>
          </a:xfrm>
        </p:spPr>
        <p:txBody>
          <a:bodyPr/>
          <a:lstStyle/>
          <a:p>
            <a:fld id="{D82884F1-FFEA-405F-9602-3DCA865EDA4E}" type="datetime1">
              <a:rPr lang="en-US" smtClean="0"/>
              <a:t>6/20/2023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435894" y="6452591"/>
            <a:ext cx="5187908"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7918725" y="6456917"/>
            <a:ext cx="789383"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0375005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4693389"/>
            <a:ext cx="8272212" cy="566738"/>
          </a:xfrm>
        </p:spPr>
        <p:txBody>
          <a:bodyPr anchor="b">
            <a:normAutofit/>
          </a:bodyPr>
          <a:lstStyle>
            <a:lvl1pPr algn="l">
              <a:defRPr sz="18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35863" y="641351"/>
            <a:ext cx="8468144" cy="365124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35894" y="5260127"/>
            <a:ext cx="8272213" cy="998148"/>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6/20/2023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825989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435894" y="702156"/>
            <a:ext cx="8272212"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355323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043613" y="599725"/>
            <a:ext cx="2765487"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153150" y="863600"/>
            <a:ext cx="234315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81193" y="863600"/>
            <a:ext cx="5371219"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334901" y="457200"/>
            <a:ext cx="277749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6031610" y="453643"/>
            <a:ext cx="277749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3181373"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6/20/2023</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632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01FD82-06A9-48AC-878B-E54AB4239CFC}" type="datetimeFigureOut">
              <a:rPr lang="en-GB" smtClean="0"/>
              <a:t>20/06/2023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987439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701FD82-06A9-48AC-878B-E54AB4239CFC}" type="datetimeFigureOut">
              <a:rPr lang="en-GB" smtClean="0"/>
              <a:t>20/06/2023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1861926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01FD82-06A9-48AC-878B-E54AB4239CFC}" type="datetimeFigureOut">
              <a:rPr lang="en-GB" smtClean="0"/>
              <a:t>20/06/2023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4138555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01FD82-06A9-48AC-878B-E54AB4239CFC}" type="datetimeFigureOut">
              <a:rPr lang="en-GB" smtClean="0"/>
              <a:t>20/06/2023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2050202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01FD82-06A9-48AC-878B-E54AB4239CFC}" type="datetimeFigureOut">
              <a:rPr lang="en-GB" smtClean="0"/>
              <a:t>20/06/2023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B0CBFE-ACBD-4F42-A811-C21705928D4F}" type="slidenum">
              <a:rPr lang="en-GB" smtClean="0"/>
              <a:t>‹#›</a:t>
            </a:fld>
            <a:endParaRPr lang="en-GB"/>
          </a:p>
        </p:txBody>
      </p:sp>
    </p:spTree>
    <p:extLst>
      <p:ext uri="{BB962C8B-B14F-4D97-AF65-F5344CB8AC3E}">
        <p14:creationId xmlns:p14="http://schemas.microsoft.com/office/powerpoint/2010/main" val="2514146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01FD82-06A9-48AC-878B-E54AB4239CFC}" type="datetimeFigureOut">
              <a:rPr lang="en-GB" smtClean="0"/>
              <a:t>20/06/2023</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B0CBFE-ACBD-4F42-A811-C21705928D4F}" type="slidenum">
              <a:rPr lang="en-GB" smtClean="0"/>
              <a:t>‹#›</a:t>
            </a:fld>
            <a:endParaRPr lang="en-GB"/>
          </a:p>
        </p:txBody>
      </p:sp>
    </p:spTree>
    <p:extLst>
      <p:ext uri="{BB962C8B-B14F-4D97-AF65-F5344CB8AC3E}">
        <p14:creationId xmlns:p14="http://schemas.microsoft.com/office/powerpoint/2010/main" val="414899799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sp>
        <p:nvSpPr>
          <p:cNvPr id="20" name="Google Shape;20;p34"/>
          <p:cNvSpPr txBox="1">
            <a:spLocks noGrp="1"/>
          </p:cNvSpPr>
          <p:nvPr>
            <p:ph type="title"/>
          </p:nvPr>
        </p:nvSpPr>
        <p:spPr>
          <a:xfrm>
            <a:off x="361951" y="978409"/>
            <a:ext cx="7880243" cy="215309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34"/>
          <p:cNvSpPr txBox="1">
            <a:spLocks noGrp="1"/>
          </p:cNvSpPr>
          <p:nvPr>
            <p:ph type="body" idx="1"/>
          </p:nvPr>
        </p:nvSpPr>
        <p:spPr>
          <a:xfrm>
            <a:off x="361951" y="3306871"/>
            <a:ext cx="7880243" cy="257272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228600" algn="l" rtl="0">
              <a:lnSpc>
                <a:spcPct val="10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228600" algn="l" rtl="0">
              <a:lnSpc>
                <a:spcPct val="10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34"/>
          <p:cNvSpPr txBox="1">
            <a:spLocks noGrp="1"/>
          </p:cNvSpPr>
          <p:nvPr>
            <p:ph type="dt" idx="10"/>
          </p:nvPr>
        </p:nvSpPr>
        <p:spPr>
          <a:xfrm>
            <a:off x="363474" y="100585"/>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75"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35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35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35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35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35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35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35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350" b="0" i="0" u="none" strike="noStrike" cap="none">
                <a:solidFill>
                  <a:schemeClr val="dk1"/>
                </a:solidFill>
                <a:latin typeface="Arial"/>
                <a:ea typeface="Arial"/>
                <a:cs typeface="Arial"/>
                <a:sym typeface="Arial"/>
              </a:defRPr>
            </a:lvl9pPr>
          </a:lstStyle>
          <a:p>
            <a:endParaRPr/>
          </a:p>
        </p:txBody>
      </p:sp>
      <p:sp>
        <p:nvSpPr>
          <p:cNvPr id="23" name="Google Shape;23;p34"/>
          <p:cNvSpPr txBox="1">
            <a:spLocks noGrp="1"/>
          </p:cNvSpPr>
          <p:nvPr>
            <p:ph type="ftr" idx="11"/>
          </p:nvPr>
        </p:nvSpPr>
        <p:spPr>
          <a:xfrm>
            <a:off x="363474" y="6419089"/>
            <a:ext cx="30861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75"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35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35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35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35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35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35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35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350" b="0" i="0" u="none" strike="noStrike" cap="none">
                <a:solidFill>
                  <a:schemeClr val="dk1"/>
                </a:solidFill>
                <a:latin typeface="Arial"/>
                <a:ea typeface="Arial"/>
                <a:cs typeface="Arial"/>
                <a:sym typeface="Arial"/>
              </a:defRPr>
            </a:lvl9pPr>
          </a:lstStyle>
          <a:p>
            <a:endParaRPr/>
          </a:p>
        </p:txBody>
      </p:sp>
      <p:sp>
        <p:nvSpPr>
          <p:cNvPr id="24" name="Google Shape;24;p34"/>
          <p:cNvSpPr txBox="1">
            <a:spLocks noGrp="1"/>
          </p:cNvSpPr>
          <p:nvPr>
            <p:ph type="sldNum" idx="12"/>
          </p:nvPr>
        </p:nvSpPr>
        <p:spPr>
          <a:xfrm>
            <a:off x="8242193" y="100585"/>
            <a:ext cx="48006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75" b="0" i="0" u="none" strike="noStrike" cap="none">
                <a:solidFill>
                  <a:schemeClr val="dk1"/>
                </a:solidFill>
                <a:latin typeface="Arial"/>
                <a:ea typeface="Arial"/>
                <a:cs typeface="Arial"/>
                <a:sym typeface="Arial"/>
              </a:defRPr>
            </a:lvl1pPr>
            <a:lvl2pPr marL="0" marR="0" lvl="1" indent="0" algn="r" rtl="0">
              <a:spcBef>
                <a:spcPts val="0"/>
              </a:spcBef>
              <a:buNone/>
              <a:defRPr sz="675" b="0" i="0" u="none" strike="noStrike" cap="none">
                <a:solidFill>
                  <a:schemeClr val="dk1"/>
                </a:solidFill>
                <a:latin typeface="Arial"/>
                <a:ea typeface="Arial"/>
                <a:cs typeface="Arial"/>
                <a:sym typeface="Arial"/>
              </a:defRPr>
            </a:lvl2pPr>
            <a:lvl3pPr marL="0" marR="0" lvl="2" indent="0" algn="r" rtl="0">
              <a:spcBef>
                <a:spcPts val="0"/>
              </a:spcBef>
              <a:buNone/>
              <a:defRPr sz="675" b="0" i="0" u="none" strike="noStrike" cap="none">
                <a:solidFill>
                  <a:schemeClr val="dk1"/>
                </a:solidFill>
                <a:latin typeface="Arial"/>
                <a:ea typeface="Arial"/>
                <a:cs typeface="Arial"/>
                <a:sym typeface="Arial"/>
              </a:defRPr>
            </a:lvl3pPr>
            <a:lvl4pPr marL="0" marR="0" lvl="3" indent="0" algn="r" rtl="0">
              <a:spcBef>
                <a:spcPts val="0"/>
              </a:spcBef>
              <a:buNone/>
              <a:defRPr sz="675" b="0" i="0" u="none" strike="noStrike" cap="none">
                <a:solidFill>
                  <a:schemeClr val="dk1"/>
                </a:solidFill>
                <a:latin typeface="Arial"/>
                <a:ea typeface="Arial"/>
                <a:cs typeface="Arial"/>
                <a:sym typeface="Arial"/>
              </a:defRPr>
            </a:lvl4pPr>
            <a:lvl5pPr marL="0" marR="0" lvl="4" indent="0" algn="r" rtl="0">
              <a:spcBef>
                <a:spcPts val="0"/>
              </a:spcBef>
              <a:buNone/>
              <a:defRPr sz="675" b="0" i="0" u="none" strike="noStrike" cap="none">
                <a:solidFill>
                  <a:schemeClr val="dk1"/>
                </a:solidFill>
                <a:latin typeface="Arial"/>
                <a:ea typeface="Arial"/>
                <a:cs typeface="Arial"/>
                <a:sym typeface="Arial"/>
              </a:defRPr>
            </a:lvl5pPr>
            <a:lvl6pPr marL="0" marR="0" lvl="5" indent="0" algn="r" rtl="0">
              <a:spcBef>
                <a:spcPts val="0"/>
              </a:spcBef>
              <a:buNone/>
              <a:defRPr sz="675" b="0" i="0" u="none" strike="noStrike" cap="none">
                <a:solidFill>
                  <a:schemeClr val="dk1"/>
                </a:solidFill>
                <a:latin typeface="Arial"/>
                <a:ea typeface="Arial"/>
                <a:cs typeface="Arial"/>
                <a:sym typeface="Arial"/>
              </a:defRPr>
            </a:lvl6pPr>
            <a:lvl7pPr marL="0" marR="0" lvl="6" indent="0" algn="r" rtl="0">
              <a:spcBef>
                <a:spcPts val="0"/>
              </a:spcBef>
              <a:buNone/>
              <a:defRPr sz="675" b="0" i="0" u="none" strike="noStrike" cap="none">
                <a:solidFill>
                  <a:schemeClr val="dk1"/>
                </a:solidFill>
                <a:latin typeface="Arial"/>
                <a:ea typeface="Arial"/>
                <a:cs typeface="Arial"/>
                <a:sym typeface="Arial"/>
              </a:defRPr>
            </a:lvl7pPr>
            <a:lvl8pPr marL="0" marR="0" lvl="7" indent="0" algn="r" rtl="0">
              <a:spcBef>
                <a:spcPts val="0"/>
              </a:spcBef>
              <a:buNone/>
              <a:defRPr sz="675" b="0" i="0" u="none" strike="noStrike" cap="none">
                <a:solidFill>
                  <a:schemeClr val="dk1"/>
                </a:solidFill>
                <a:latin typeface="Arial"/>
                <a:ea typeface="Arial"/>
                <a:cs typeface="Arial"/>
                <a:sym typeface="Arial"/>
              </a:defRPr>
            </a:lvl8pPr>
            <a:lvl9pPr marL="0" marR="0" lvl="8" indent="0" algn="r" rtl="0">
              <a:spcBef>
                <a:spcPts val="0"/>
              </a:spcBef>
              <a:buNone/>
              <a:defRPr sz="675"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pPr marL="0" lvl="0" indent="0" algn="r" rtl="0">
                <a:spcBef>
                  <a:spcPts val="0"/>
                </a:spcBef>
                <a:spcAft>
                  <a:spcPts val="0"/>
                </a:spcAft>
                <a:buNone/>
              </a:pPr>
              <a:t>‹#›</a:t>
            </a:fld>
            <a:endParaRPr/>
          </a:p>
        </p:txBody>
      </p:sp>
      <p:cxnSp>
        <p:nvCxnSpPr>
          <p:cNvPr id="25" name="Google Shape;25;p34"/>
          <p:cNvCxnSpPr/>
          <p:nvPr/>
        </p:nvCxnSpPr>
        <p:spPr>
          <a:xfrm>
            <a:off x="361951" y="489855"/>
            <a:ext cx="8360303" cy="0"/>
          </a:xfrm>
          <a:prstGeom prst="straightConnector1">
            <a:avLst/>
          </a:prstGeom>
          <a:noFill/>
          <a:ln w="28575" cap="flat" cmpd="sng">
            <a:solidFill>
              <a:schemeClr val="dk2"/>
            </a:solidFill>
            <a:prstDash val="solid"/>
            <a:miter lim="800000"/>
            <a:headEnd type="none" w="sm" len="sm"/>
            <a:tailEnd type="none" w="sm" len="sm"/>
          </a:ln>
        </p:spPr>
      </p:cxnSp>
      <p:cxnSp>
        <p:nvCxnSpPr>
          <p:cNvPr id="26" name="Google Shape;26;p34"/>
          <p:cNvCxnSpPr/>
          <p:nvPr/>
        </p:nvCxnSpPr>
        <p:spPr>
          <a:xfrm>
            <a:off x="361951" y="6368138"/>
            <a:ext cx="8360303" cy="0"/>
          </a:xfrm>
          <a:prstGeom prst="straightConnector1">
            <a:avLst/>
          </a:prstGeom>
          <a:noFill/>
          <a:ln w="28575" cap="flat" cmpd="sng">
            <a:solidFill>
              <a:schemeClr val="dk2"/>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90" r:id="rId1"/>
    <p:sldLayoutId id="2147483692" r:id="rId2"/>
    <p:sldLayoutId id="2147483693" r:id="rId3"/>
    <p:sldLayoutId id="2147483694" r:id="rId4"/>
    <p:sldLayoutId id="2147483696" r:id="rId5"/>
    <p:sldLayoutId id="2147483695" r:id="rId6"/>
    <p:sldLayoutId id="2147483691" r:id="rId7"/>
    <p:sldLayoutId id="2147483685" r:id="rId8"/>
    <p:sldLayoutId id="2147483684"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2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426227-4882-489E-96DD-CC180A66721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E7F696B-D5B3-4ACC-A7A1-3990F7604A0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77A718-61FF-4887-BA4E-735B151F735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7413033-9A23-47EA-B12F-5E247BF59BAD}" type="datetimeFigureOut">
              <a:rPr lang="en-GB" smtClean="0"/>
              <a:t>20/06/2023</a:t>
            </a:fld>
            <a:endParaRPr lang="en-GB"/>
          </a:p>
        </p:txBody>
      </p:sp>
      <p:sp>
        <p:nvSpPr>
          <p:cNvPr id="5" name="Footer Placeholder 4">
            <a:extLst>
              <a:ext uri="{FF2B5EF4-FFF2-40B4-BE49-F238E27FC236}">
                <a16:creationId xmlns:a16="http://schemas.microsoft.com/office/drawing/2014/main" id="{B60BBB5B-384A-4D52-A625-85E8885B25E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076DCA1-F235-48F2-851F-6C45FD5B663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8AF954-D66F-4DCD-A7BC-BC22B9DEA7EB}" type="slidenum">
              <a:rPr lang="en-GB" smtClean="0"/>
              <a:t>‹#›</a:t>
            </a:fld>
            <a:endParaRPr lang="en-GB"/>
          </a:p>
        </p:txBody>
      </p:sp>
    </p:spTree>
    <p:extLst>
      <p:ext uri="{BB962C8B-B14F-4D97-AF65-F5344CB8AC3E}">
        <p14:creationId xmlns:p14="http://schemas.microsoft.com/office/powerpoint/2010/main" val="402828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705124"/>
            <a:ext cx="8272212"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35894" y="2336003"/>
            <a:ext cx="8272212"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04464" y="6423915"/>
            <a:ext cx="2133599" cy="365125"/>
          </a:xfrm>
          <a:prstGeom prst="rect">
            <a:avLst/>
          </a:prstGeom>
        </p:spPr>
        <p:txBody>
          <a:bodyPr vert="horz" lIns="91440" tIns="45720" rIns="91440" bIns="45720" rtlCol="0" anchor="ctr"/>
          <a:lstStyle>
            <a:lvl1pPr algn="r">
              <a:defRPr sz="675">
                <a:solidFill>
                  <a:schemeClr val="tx1">
                    <a:lumMod val="75000"/>
                    <a:lumOff val="25000"/>
                  </a:schemeClr>
                </a:solidFill>
              </a:defRPr>
            </a:lvl1pPr>
          </a:lstStyle>
          <a:p>
            <a:fld id="{ED291B17-9318-49DB-B28B-6E5994AE9581}" type="datetime1">
              <a:rPr lang="en-US" smtClean="0"/>
              <a:t>6/20/2023</a:t>
            </a:fld>
            <a:endParaRPr lang="en-US" dirty="0"/>
          </a:p>
        </p:txBody>
      </p:sp>
      <p:sp>
        <p:nvSpPr>
          <p:cNvPr id="5" name="Footer Placeholder 4"/>
          <p:cNvSpPr>
            <a:spLocks noGrp="1"/>
          </p:cNvSpPr>
          <p:nvPr>
            <p:ph type="ftr" sz="quarter" idx="3"/>
          </p:nvPr>
        </p:nvSpPr>
        <p:spPr>
          <a:xfrm>
            <a:off x="435894" y="6423915"/>
            <a:ext cx="5187908" cy="365125"/>
          </a:xfrm>
          <a:prstGeom prst="rect">
            <a:avLst/>
          </a:prstGeom>
        </p:spPr>
        <p:txBody>
          <a:bodyPr vert="horz" lIns="91440" tIns="45720" rIns="91440" bIns="45720" rtlCol="0" anchor="ctr"/>
          <a:lstStyle>
            <a:lvl1pPr algn="l">
              <a:defRPr sz="675"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7918725" y="6423915"/>
            <a:ext cx="789383" cy="365125"/>
          </a:xfrm>
          <a:prstGeom prst="rect">
            <a:avLst/>
          </a:prstGeom>
        </p:spPr>
        <p:txBody>
          <a:bodyPr vert="horz" lIns="91440" tIns="45720" rIns="91440" bIns="45720" rtlCol="0" anchor="ctr"/>
          <a:lstStyle>
            <a:lvl1pPr algn="r">
              <a:defRPr sz="675">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334901" y="457200"/>
            <a:ext cx="277749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453643"/>
            <a:ext cx="277749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457200"/>
            <a:ext cx="277749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3205146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82" r:id="rId6"/>
    <p:sldLayoutId id="2147483677" r:id="rId7"/>
    <p:sldLayoutId id="2147483678" r:id="rId8"/>
    <p:sldLayoutId id="2147483679" r:id="rId9"/>
    <p:sldLayoutId id="2147483681" r:id="rId10"/>
    <p:sldLayoutId id="2147483680" r:id="rId11"/>
  </p:sldLayoutIdLst>
  <p:hf sldNum="0" hdr="0" ftr="0" dt="0"/>
  <p:txStyles>
    <p:titleStyle>
      <a:lvl1pPr algn="l" defTabSz="342900" rtl="0" eaLnBrk="1" latinLnBrk="0" hangingPunct="1">
        <a:spcBef>
          <a:spcPct val="0"/>
        </a:spcBef>
        <a:buNone/>
        <a:defRPr sz="21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1"/>
        </a:buClr>
        <a:buSzPct val="92000"/>
        <a:buFont typeface="Wingdings 2" panose="05020102010507070707" pitchFamily="18" charset="2"/>
        <a:buChar char=""/>
        <a:defRPr sz="1350" kern="1200">
          <a:solidFill>
            <a:schemeClr val="tx1">
              <a:lumMod val="75000"/>
              <a:lumOff val="25000"/>
            </a:schemeClr>
          </a:solidFill>
          <a:latin typeface="+mn-lt"/>
          <a:ea typeface="+mn-ea"/>
          <a:cs typeface="+mn-cs"/>
        </a:defRPr>
      </a:lvl1pPr>
      <a:lvl2pPr marL="472500" indent="-229500" algn="l" defTabSz="342900" rtl="0" eaLnBrk="1" latinLnBrk="0" hangingPunct="1">
        <a:spcBef>
          <a:spcPct val="20000"/>
        </a:spcBef>
        <a:spcAft>
          <a:spcPts val="45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2pPr>
      <a:lvl3pPr marL="675000" indent="-202500" algn="l" defTabSz="342900" rtl="0" eaLnBrk="1" latinLnBrk="0" hangingPunct="1">
        <a:spcBef>
          <a:spcPct val="20000"/>
        </a:spcBef>
        <a:spcAft>
          <a:spcPts val="450"/>
        </a:spcAft>
        <a:buClr>
          <a:schemeClr val="accent1"/>
        </a:buClr>
        <a:buSzPct val="92000"/>
        <a:buFont typeface="Wingdings 2" panose="05020102010507070707" pitchFamily="18" charset="2"/>
        <a:buChar char=""/>
        <a:defRPr sz="1050" kern="1200">
          <a:solidFill>
            <a:schemeClr val="tx1">
              <a:lumMod val="75000"/>
              <a:lumOff val="25000"/>
            </a:schemeClr>
          </a:solidFill>
          <a:latin typeface="+mn-lt"/>
          <a:ea typeface="+mn-ea"/>
          <a:cs typeface="+mn-cs"/>
        </a:defRPr>
      </a:lvl3pPr>
      <a:lvl4pPr marL="931500" indent="-175500" algn="l" defTabSz="342900" rtl="0" eaLnBrk="1" latinLnBrk="0" hangingPunct="1">
        <a:spcBef>
          <a:spcPct val="20000"/>
        </a:spcBef>
        <a:spcAft>
          <a:spcPts val="450"/>
        </a:spcAft>
        <a:buClr>
          <a:schemeClr val="accent1"/>
        </a:buClr>
        <a:buSzPct val="92000"/>
        <a:buFont typeface="Wingdings 2" panose="05020102010507070707" pitchFamily="18" charset="2"/>
        <a:buChar char=""/>
        <a:defRPr sz="900" kern="1200">
          <a:solidFill>
            <a:schemeClr val="tx1">
              <a:lumMod val="75000"/>
              <a:lumOff val="25000"/>
            </a:schemeClr>
          </a:solidFill>
          <a:latin typeface="+mn-lt"/>
          <a:ea typeface="+mn-ea"/>
          <a:cs typeface="+mn-cs"/>
        </a:defRPr>
      </a:lvl4pPr>
      <a:lvl5pPr marL="1201500" indent="-175500" algn="l" defTabSz="342900" rtl="0" eaLnBrk="1" latinLnBrk="0" hangingPunct="1">
        <a:spcBef>
          <a:spcPct val="20000"/>
        </a:spcBef>
        <a:spcAft>
          <a:spcPts val="450"/>
        </a:spcAft>
        <a:buClr>
          <a:schemeClr val="accent1"/>
        </a:buClr>
        <a:buSzPct val="92000"/>
        <a:buFont typeface="Wingdings 2" panose="05020102010507070707" pitchFamily="18" charset="2"/>
        <a:buChar char=""/>
        <a:defRPr sz="900" kern="1200">
          <a:solidFill>
            <a:schemeClr val="tx1">
              <a:lumMod val="75000"/>
              <a:lumOff val="25000"/>
            </a:schemeClr>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7"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www.boltonlearningpartnership.org.uk/" TargetMode="External"/><Relationship Id="rId7"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3.jp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jpg"/></Relationships>
</file>

<file path=ppt/slides/_rels/slide24.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jpg"/></Relationships>
</file>

<file path=ppt/slides/_rels/slide25.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jpg"/></Relationships>
</file>

<file path=ppt/slides/_rels/slide27.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jpg"/></Relationships>
</file>

<file path=ppt/slides/_rels/slide28.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jpg"/></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www.boltonlearningpartnership.org.uk/" TargetMode="External"/><Relationship Id="rId7"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31.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7" Type="http://schemas.openxmlformats.org/officeDocument/2006/relationships/image" Target="../media/image44.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dDUUeyJr2nA?feature=oembed" TargetMode="External"/><Relationship Id="rId6" Type="http://schemas.openxmlformats.org/officeDocument/2006/relationships/image" Target="../media/image8.jpeg"/><Relationship Id="rId5" Type="http://schemas.openxmlformats.org/officeDocument/2006/relationships/image" Target="../media/image3.jpg"/><Relationship Id="rId4" Type="http://schemas.openxmlformats.org/officeDocument/2006/relationships/hyperlink" Target="http://www.boltonlearningpartnership.org.uk/"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7"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hyperlink" Target="http://www.boltonlearningpartnership.org.uk/"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77559" y="275279"/>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269997" y="513924"/>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0" name="TextBox 9">
            <a:extLst>
              <a:ext uri="{FF2B5EF4-FFF2-40B4-BE49-F238E27FC236}">
                <a16:creationId xmlns:a16="http://schemas.microsoft.com/office/drawing/2014/main" id="{4EFD79D3-7DBB-42E4-B113-C6695381C488}"/>
              </a:ext>
            </a:extLst>
          </p:cNvPr>
          <p:cNvSpPr txBox="1"/>
          <p:nvPr/>
        </p:nvSpPr>
        <p:spPr>
          <a:xfrm>
            <a:off x="1439146" y="1193165"/>
            <a:ext cx="7894041" cy="3262432"/>
          </a:xfrm>
          <a:prstGeom prst="rect">
            <a:avLst/>
          </a:prstGeom>
          <a:noFill/>
        </p:spPr>
        <p:txBody>
          <a:bodyPr wrap="square" rtlCol="0">
            <a:spAutoFit/>
          </a:bodyPr>
          <a:lstStyle/>
          <a:p>
            <a:r>
              <a:rPr lang="en-US" sz="9600" b="1" dirty="0">
                <a:solidFill>
                  <a:srgbClr val="0070C0"/>
                </a:solidFill>
              </a:rPr>
              <a:t>History Hub</a:t>
            </a:r>
          </a:p>
          <a:p>
            <a:r>
              <a:rPr lang="en-US" sz="9600" b="1" dirty="0">
                <a:solidFill>
                  <a:srgbClr val="0070C0"/>
                </a:solidFill>
              </a:rPr>
              <a:t>  </a:t>
            </a:r>
            <a:endParaRPr lang="en-GB" sz="9600" dirty="0">
              <a:solidFill>
                <a:srgbClr val="0070C0"/>
              </a:solidFill>
            </a:endParaRPr>
          </a:p>
          <a:p>
            <a:r>
              <a:rPr lang="en-GB" sz="1400" dirty="0"/>
              <a:t> </a:t>
            </a:r>
          </a:p>
        </p:txBody>
      </p:sp>
      <p:sp>
        <p:nvSpPr>
          <p:cNvPr id="11" name="TextBox 10">
            <a:extLst>
              <a:ext uri="{FF2B5EF4-FFF2-40B4-BE49-F238E27FC236}">
                <a16:creationId xmlns:a16="http://schemas.microsoft.com/office/drawing/2014/main" id="{1C99E985-131D-498D-80E3-0661A9DAFD28}"/>
              </a:ext>
            </a:extLst>
          </p:cNvPr>
          <p:cNvSpPr txBox="1"/>
          <p:nvPr/>
        </p:nvSpPr>
        <p:spPr>
          <a:xfrm>
            <a:off x="755009" y="6213389"/>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687393" y="6129128"/>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6342078" y="6119285"/>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5"/>
          <a:stretch>
            <a:fillRect/>
          </a:stretch>
        </p:blipFill>
        <p:spPr>
          <a:xfrm>
            <a:off x="3184635" y="2824381"/>
            <a:ext cx="2984280" cy="3137678"/>
          </a:xfrm>
          <a:prstGeom prst="rect">
            <a:avLst/>
          </a:prstGeom>
        </p:spPr>
      </p:pic>
    </p:spTree>
    <p:extLst>
      <p:ext uri="{BB962C8B-B14F-4D97-AF65-F5344CB8AC3E}">
        <p14:creationId xmlns:p14="http://schemas.microsoft.com/office/powerpoint/2010/main" val="419315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863747"/>
            <a:ext cx="7429500" cy="353943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a:t>
            </a:r>
          </a:p>
          <a:p>
            <a:pPr algn="ctr"/>
            <a:endParaRPr lang="en-US" sz="2800" b="1" dirty="0">
              <a:solidFill>
                <a:srgbClr val="FF0000"/>
              </a:solidFill>
              <a:ea typeface="Calibri"/>
              <a:cs typeface="Calibri"/>
            </a:endParaRPr>
          </a:p>
          <a:p>
            <a:r>
              <a:rPr lang="en-US" sz="2000" b="1" dirty="0">
                <a:ea typeface="Calibri"/>
                <a:cs typeface="Calibri"/>
              </a:rPr>
              <a:t>2. </a:t>
            </a:r>
            <a:r>
              <a:rPr lang="en-US" sz="2000" b="1" dirty="0">
                <a:solidFill>
                  <a:srgbClr val="000000"/>
                </a:solidFill>
                <a:ea typeface="Calibri"/>
                <a:cs typeface="Calibri"/>
              </a:rPr>
              <a:t> Whole school training on curriculum and assessment </a:t>
            </a:r>
          </a:p>
          <a:p>
            <a:r>
              <a:rPr lang="en-US" sz="2000" b="1" dirty="0">
                <a:solidFill>
                  <a:srgbClr val="000000"/>
                </a:solidFill>
                <a:ea typeface="Calibri"/>
                <a:cs typeface="Calibri"/>
              </a:rPr>
              <a:t>Jan 2022 – Matt Bromley INSET</a:t>
            </a: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5" name="Picture 8" descr="Timeline&#10;&#10;Description automatically generated">
            <a:extLst>
              <a:ext uri="{FF2B5EF4-FFF2-40B4-BE49-F238E27FC236}">
                <a16:creationId xmlns:a16="http://schemas.microsoft.com/office/drawing/2014/main" id="{E2E288EB-2AE6-EB4E-7B1F-8D26033B82EE}"/>
              </a:ext>
            </a:extLst>
          </p:cNvPr>
          <p:cNvPicPr>
            <a:picLocks noChangeAspect="1"/>
          </p:cNvPicPr>
          <p:nvPr/>
        </p:nvPicPr>
        <p:blipFill>
          <a:blip r:embed="rId5"/>
          <a:stretch>
            <a:fillRect/>
          </a:stretch>
        </p:blipFill>
        <p:spPr>
          <a:xfrm rot="-780000">
            <a:off x="1064447" y="2892110"/>
            <a:ext cx="4067138" cy="2097625"/>
          </a:xfrm>
          <a:prstGeom prst="rect">
            <a:avLst/>
          </a:prstGeom>
        </p:spPr>
      </p:pic>
      <p:sp>
        <p:nvSpPr>
          <p:cNvPr id="10" name="Rectangle 9">
            <a:extLst>
              <a:ext uri="{FF2B5EF4-FFF2-40B4-BE49-F238E27FC236}">
                <a16:creationId xmlns:a16="http://schemas.microsoft.com/office/drawing/2014/main" id="{E0B3B01C-974C-1BE3-DE50-513368562D0D}"/>
              </a:ext>
            </a:extLst>
          </p:cNvPr>
          <p:cNvSpPr/>
          <p:nvPr/>
        </p:nvSpPr>
        <p:spPr>
          <a:xfrm rot="20820000">
            <a:off x="903369" y="2791508"/>
            <a:ext cx="4395474" cy="269200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2" descr="A picture containing person, person, glasses&#10;&#10;Description automatically generated">
            <a:extLst>
              <a:ext uri="{FF2B5EF4-FFF2-40B4-BE49-F238E27FC236}">
                <a16:creationId xmlns:a16="http://schemas.microsoft.com/office/drawing/2014/main" id="{B57BF168-78D1-C7AA-78CD-5F5F73792BC9}"/>
              </a:ext>
            </a:extLst>
          </p:cNvPr>
          <p:cNvPicPr>
            <a:picLocks noChangeAspect="1"/>
          </p:cNvPicPr>
          <p:nvPr/>
        </p:nvPicPr>
        <p:blipFill>
          <a:blip r:embed="rId6"/>
          <a:stretch>
            <a:fillRect/>
          </a:stretch>
        </p:blipFill>
        <p:spPr>
          <a:xfrm>
            <a:off x="6254284" y="2160230"/>
            <a:ext cx="2010620" cy="2661108"/>
          </a:xfrm>
          <a:prstGeom prst="rect">
            <a:avLst/>
          </a:prstGeom>
        </p:spPr>
      </p:pic>
      <p:pic>
        <p:nvPicPr>
          <p:cNvPr id="16" name="Picture 16" descr="A picture containing graphical user interface&#10;&#10;Description automatically generated">
            <a:extLst>
              <a:ext uri="{FF2B5EF4-FFF2-40B4-BE49-F238E27FC236}">
                <a16:creationId xmlns:a16="http://schemas.microsoft.com/office/drawing/2014/main" id="{9AF40F51-19DD-D477-E799-33B942CD8A48}"/>
              </a:ext>
            </a:extLst>
          </p:cNvPr>
          <p:cNvPicPr>
            <a:picLocks noChangeAspect="1"/>
          </p:cNvPicPr>
          <p:nvPr/>
        </p:nvPicPr>
        <p:blipFill>
          <a:blip r:embed="rId7"/>
          <a:stretch>
            <a:fillRect/>
          </a:stretch>
        </p:blipFill>
        <p:spPr>
          <a:xfrm>
            <a:off x="4162462" y="4360134"/>
            <a:ext cx="3440474" cy="1915370"/>
          </a:xfrm>
          <a:prstGeom prst="rect">
            <a:avLst/>
          </a:prstGeom>
        </p:spPr>
      </p:pic>
    </p:spTree>
    <p:extLst>
      <p:ext uri="{BB962C8B-B14F-4D97-AF65-F5344CB8AC3E}">
        <p14:creationId xmlns:p14="http://schemas.microsoft.com/office/powerpoint/2010/main" val="1014465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863747"/>
            <a:ext cx="7429500" cy="4154984"/>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a:t>
            </a:r>
          </a:p>
          <a:p>
            <a:pPr algn="ctr"/>
            <a:endParaRPr lang="en-US" sz="2800" b="1" dirty="0">
              <a:solidFill>
                <a:srgbClr val="FF0000"/>
              </a:solidFill>
              <a:ea typeface="Calibri"/>
              <a:cs typeface="Calibri"/>
            </a:endParaRPr>
          </a:p>
          <a:p>
            <a:r>
              <a:rPr lang="en-US" sz="2000" b="1" dirty="0">
                <a:solidFill>
                  <a:srgbClr val="000000"/>
                </a:solidFill>
                <a:cs typeface="Calibri"/>
              </a:rPr>
              <a:t>3. Focus groups across school to align what a standard approach to assessment should look like</a:t>
            </a:r>
            <a:endParaRPr lang="en-US" dirty="0"/>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4" descr="A picture containing text&#10;&#10;Description automatically generated">
            <a:extLst>
              <a:ext uri="{FF2B5EF4-FFF2-40B4-BE49-F238E27FC236}">
                <a16:creationId xmlns:a16="http://schemas.microsoft.com/office/drawing/2014/main" id="{9A875536-4AD2-BE28-5014-BC5B545EC33C}"/>
              </a:ext>
            </a:extLst>
          </p:cNvPr>
          <p:cNvPicPr>
            <a:picLocks noChangeAspect="1"/>
          </p:cNvPicPr>
          <p:nvPr/>
        </p:nvPicPr>
        <p:blipFill>
          <a:blip r:embed="rId5"/>
          <a:stretch>
            <a:fillRect/>
          </a:stretch>
        </p:blipFill>
        <p:spPr>
          <a:xfrm rot="-420000">
            <a:off x="614351" y="2836285"/>
            <a:ext cx="3334559" cy="1843506"/>
          </a:xfrm>
          <a:prstGeom prst="rect">
            <a:avLst/>
          </a:prstGeom>
        </p:spPr>
      </p:pic>
      <p:sp>
        <p:nvSpPr>
          <p:cNvPr id="5" name="TextBox 4">
            <a:extLst>
              <a:ext uri="{FF2B5EF4-FFF2-40B4-BE49-F238E27FC236}">
                <a16:creationId xmlns:a16="http://schemas.microsoft.com/office/drawing/2014/main" id="{5255E637-AD79-B351-2BDD-198D381EDE96}"/>
              </a:ext>
            </a:extLst>
          </p:cNvPr>
          <p:cNvSpPr txBox="1"/>
          <p:nvPr/>
        </p:nvSpPr>
        <p:spPr>
          <a:xfrm>
            <a:off x="5242794" y="2762618"/>
            <a:ext cx="3371629" cy="2862322"/>
          </a:xfrm>
          <a:prstGeom prst="rect">
            <a:avLst/>
          </a:prstGeom>
          <a:solidFill>
            <a:schemeClr val="accent1">
              <a:lumMod val="60000"/>
              <a:lumOff val="40000"/>
            </a:schemeClr>
          </a:solidFill>
          <a:ln>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Made up from a cross section of staff from across the school. 3 after school meetings and 3 briefings to explore existing assessment framework, how a new system could be developed that focused on a knowledge rich curriculum and how this model could fit for all departments. </a:t>
            </a:r>
            <a:endParaRPr lang="en-US" dirty="0"/>
          </a:p>
          <a:p>
            <a:endParaRPr lang="en-US"/>
          </a:p>
        </p:txBody>
      </p:sp>
      <p:sp>
        <p:nvSpPr>
          <p:cNvPr id="9" name="Rectangle 8">
            <a:extLst>
              <a:ext uri="{FF2B5EF4-FFF2-40B4-BE49-F238E27FC236}">
                <a16:creationId xmlns:a16="http://schemas.microsoft.com/office/drawing/2014/main" id="{25B24D63-24E6-5819-C143-C0F2E54007BB}"/>
              </a:ext>
            </a:extLst>
          </p:cNvPr>
          <p:cNvSpPr/>
          <p:nvPr/>
        </p:nvSpPr>
        <p:spPr>
          <a:xfrm>
            <a:off x="5242795" y="2762617"/>
            <a:ext cx="3371629" cy="2859705"/>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6593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863747"/>
            <a:ext cx="4869887" cy="6924973"/>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a:t>
            </a:r>
          </a:p>
          <a:p>
            <a:pPr algn="ctr"/>
            <a:endParaRPr lang="en-US" sz="2800" b="1" dirty="0">
              <a:solidFill>
                <a:srgbClr val="FF0000"/>
              </a:solidFill>
              <a:ea typeface="Calibri"/>
              <a:cs typeface="Calibri"/>
            </a:endParaRPr>
          </a:p>
          <a:p>
            <a:r>
              <a:rPr lang="en-US" sz="2000" b="1" dirty="0">
                <a:solidFill>
                  <a:srgbClr val="000000"/>
                </a:solidFill>
                <a:ea typeface="Calibri"/>
                <a:cs typeface="Calibri"/>
              </a:rPr>
              <a:t>4. Consultation with other schools</a:t>
            </a: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r>
              <a:rPr lang="en-US" sz="2000" b="1" dirty="0">
                <a:solidFill>
                  <a:srgbClr val="000000"/>
                </a:solidFill>
                <a:ea typeface="Calibri"/>
                <a:cs typeface="Calibri"/>
              </a:rPr>
              <a:t>In order to create an effective model, it was important to share best practice with other schools and look at the models that they had in place or were planning to put in place.</a:t>
            </a:r>
            <a:endParaRPr lang="en-US" dirty="0"/>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endParaRPr lang="en-US" sz="2000" b="1" dirty="0">
              <a:ea typeface="Calibri" panose="020F0502020204030204"/>
              <a:cs typeface="Calibri" panose="020F0502020204030204"/>
            </a:endParaRPr>
          </a:p>
          <a:p>
            <a:pPr algn="ctr"/>
            <a:endParaRPr lang="en-US" sz="2800" b="1" dirty="0">
              <a:solidFill>
                <a:srgbClr val="FF0000"/>
              </a:solidFill>
              <a:ea typeface="Calibri" panose="020F0502020204030204"/>
              <a:cs typeface="Calibri" panose="020F0502020204030204"/>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4" descr="A picture containing text&#10;&#10;Description automatically generated">
            <a:extLst>
              <a:ext uri="{FF2B5EF4-FFF2-40B4-BE49-F238E27FC236}">
                <a16:creationId xmlns:a16="http://schemas.microsoft.com/office/drawing/2014/main" id="{B060FD93-099E-BDF9-8E06-C722B5FCDE5C}"/>
              </a:ext>
            </a:extLst>
          </p:cNvPr>
          <p:cNvPicPr>
            <a:picLocks noChangeAspect="1"/>
          </p:cNvPicPr>
          <p:nvPr/>
        </p:nvPicPr>
        <p:blipFill>
          <a:blip r:embed="rId5"/>
          <a:stretch>
            <a:fillRect/>
          </a:stretch>
        </p:blipFill>
        <p:spPr>
          <a:xfrm>
            <a:off x="5680464" y="2394726"/>
            <a:ext cx="3405169" cy="2069344"/>
          </a:xfrm>
          <a:prstGeom prst="rect">
            <a:avLst/>
          </a:prstGeom>
        </p:spPr>
      </p:pic>
    </p:spTree>
    <p:extLst>
      <p:ext uri="{BB962C8B-B14F-4D97-AF65-F5344CB8AC3E}">
        <p14:creationId xmlns:p14="http://schemas.microsoft.com/office/powerpoint/2010/main" val="853471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863747"/>
            <a:ext cx="7429500" cy="3847207"/>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a:t>
            </a:r>
          </a:p>
          <a:p>
            <a:pPr algn="ctr"/>
            <a:endParaRPr lang="en-US" sz="2800" b="1" dirty="0">
              <a:solidFill>
                <a:srgbClr val="FF0000"/>
              </a:solidFill>
              <a:ea typeface="Calibri"/>
              <a:cs typeface="Calibri"/>
            </a:endParaRPr>
          </a:p>
          <a:p>
            <a:r>
              <a:rPr lang="en-US" sz="2000" b="1" dirty="0">
                <a:solidFill>
                  <a:srgbClr val="000000"/>
                </a:solidFill>
                <a:cs typeface="Calibri"/>
              </a:rPr>
              <a:t>5. Develop a plan and share with SLT</a:t>
            </a:r>
            <a:endParaRPr lang="en-US" dirty="0"/>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4" descr="Diagram&#10;&#10;Description automatically generated">
            <a:extLst>
              <a:ext uri="{FF2B5EF4-FFF2-40B4-BE49-F238E27FC236}">
                <a16:creationId xmlns:a16="http://schemas.microsoft.com/office/drawing/2014/main" id="{CA826F1C-1242-0D5D-5947-C081F55F9758}"/>
              </a:ext>
            </a:extLst>
          </p:cNvPr>
          <p:cNvPicPr>
            <a:picLocks noChangeAspect="1"/>
          </p:cNvPicPr>
          <p:nvPr/>
        </p:nvPicPr>
        <p:blipFill>
          <a:blip r:embed="rId5"/>
          <a:stretch>
            <a:fillRect/>
          </a:stretch>
        </p:blipFill>
        <p:spPr>
          <a:xfrm rot="20880000">
            <a:off x="755529" y="2620593"/>
            <a:ext cx="4226010" cy="2384698"/>
          </a:xfrm>
          <a:prstGeom prst="rect">
            <a:avLst/>
          </a:prstGeom>
        </p:spPr>
      </p:pic>
      <p:sp>
        <p:nvSpPr>
          <p:cNvPr id="5" name="Rectangle 4">
            <a:extLst>
              <a:ext uri="{FF2B5EF4-FFF2-40B4-BE49-F238E27FC236}">
                <a16:creationId xmlns:a16="http://schemas.microsoft.com/office/drawing/2014/main" id="{3DEDF95D-3DE1-C076-CDB0-9A0BE59A7E18}"/>
              </a:ext>
            </a:extLst>
          </p:cNvPr>
          <p:cNvSpPr/>
          <p:nvPr/>
        </p:nvSpPr>
        <p:spPr>
          <a:xfrm rot="20940000">
            <a:off x="719043" y="2584711"/>
            <a:ext cx="4227776" cy="252430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9" descr="Diagram&#10;&#10;Description automatically generated">
            <a:extLst>
              <a:ext uri="{FF2B5EF4-FFF2-40B4-BE49-F238E27FC236}">
                <a16:creationId xmlns:a16="http://schemas.microsoft.com/office/drawing/2014/main" id="{0E4BAA46-5FBF-A5BE-7389-E844F34CEC32}"/>
              </a:ext>
            </a:extLst>
          </p:cNvPr>
          <p:cNvPicPr>
            <a:picLocks noChangeAspect="1"/>
          </p:cNvPicPr>
          <p:nvPr/>
        </p:nvPicPr>
        <p:blipFill>
          <a:blip r:embed="rId6"/>
          <a:stretch>
            <a:fillRect/>
          </a:stretch>
        </p:blipFill>
        <p:spPr>
          <a:xfrm>
            <a:off x="4356639" y="2821718"/>
            <a:ext cx="4146574" cy="2335500"/>
          </a:xfrm>
          <a:prstGeom prst="rect">
            <a:avLst/>
          </a:prstGeom>
        </p:spPr>
      </p:pic>
      <p:sp>
        <p:nvSpPr>
          <p:cNvPr id="10" name="Rectangle 9">
            <a:extLst>
              <a:ext uri="{FF2B5EF4-FFF2-40B4-BE49-F238E27FC236}">
                <a16:creationId xmlns:a16="http://schemas.microsoft.com/office/drawing/2014/main" id="{AF6CC7C5-DBCD-8DEE-5D69-E891504FA83F}"/>
              </a:ext>
            </a:extLst>
          </p:cNvPr>
          <p:cNvSpPr/>
          <p:nvPr/>
        </p:nvSpPr>
        <p:spPr>
          <a:xfrm>
            <a:off x="4355460" y="2725931"/>
            <a:ext cx="4227776" cy="252430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624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863747"/>
            <a:ext cx="7429500" cy="538609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a:t>
            </a:r>
          </a:p>
          <a:p>
            <a:pPr algn="ctr"/>
            <a:endParaRPr lang="en-US" sz="2800" b="1" dirty="0">
              <a:solidFill>
                <a:srgbClr val="FF0000"/>
              </a:solidFill>
              <a:ea typeface="Calibri"/>
              <a:cs typeface="Calibri"/>
            </a:endParaRPr>
          </a:p>
          <a:p>
            <a:r>
              <a:rPr lang="en-US" sz="2000" b="1" dirty="0">
                <a:ea typeface="Calibri"/>
                <a:cs typeface="Calibri"/>
              </a:rPr>
              <a:t>6. </a:t>
            </a:r>
            <a:r>
              <a:rPr lang="en-US" sz="2000" b="1" dirty="0">
                <a:solidFill>
                  <a:srgbClr val="000000"/>
                </a:solidFill>
                <a:ea typeface="Calibri"/>
                <a:cs typeface="Calibri"/>
              </a:rPr>
              <a:t> Share the plan with HODs</a:t>
            </a:r>
          </a:p>
          <a:p>
            <a:endParaRPr lang="en-US" sz="2000" b="1" dirty="0">
              <a:solidFill>
                <a:srgbClr val="000000"/>
              </a:solidFill>
              <a:ea typeface="Calibri"/>
              <a:cs typeface="Calibri"/>
            </a:endParaRPr>
          </a:p>
          <a:p>
            <a:r>
              <a:rPr lang="en-US" sz="2000" b="1" dirty="0">
                <a:solidFill>
                  <a:srgbClr val="000000"/>
                </a:solidFill>
                <a:ea typeface="Calibri"/>
                <a:cs typeface="Calibri"/>
              </a:rPr>
              <a:t>June 2023 – Share the final vision with the HODs and then </a:t>
            </a:r>
            <a:r>
              <a:rPr lang="en-US" sz="2000" b="1">
                <a:solidFill>
                  <a:srgbClr val="000000"/>
                </a:solidFill>
                <a:ea typeface="Calibri"/>
                <a:cs typeface="Calibri"/>
              </a:rPr>
              <a:t>implement for September </a:t>
            </a:r>
          </a:p>
          <a:p>
            <a:endParaRPr lang="en-US" sz="2000" b="1" dirty="0">
              <a:solidFill>
                <a:srgbClr val="000000"/>
              </a:solidFill>
              <a:ea typeface="Calibri"/>
              <a:cs typeface="Calibri"/>
            </a:endParaRPr>
          </a:p>
          <a:p>
            <a:r>
              <a:rPr lang="en-US" sz="2000" b="1" dirty="0">
                <a:solidFill>
                  <a:srgbClr val="000000"/>
                </a:solidFill>
                <a:ea typeface="Calibri"/>
                <a:cs typeface="Calibri"/>
              </a:rPr>
              <a:t>Year 11 gain time used and departmental meetings to aid the planning process</a:t>
            </a: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4" descr="Icon&#10;&#10;Description automatically generated">
            <a:extLst>
              <a:ext uri="{FF2B5EF4-FFF2-40B4-BE49-F238E27FC236}">
                <a16:creationId xmlns:a16="http://schemas.microsoft.com/office/drawing/2014/main" id="{30A6103F-2583-0D47-9942-F8FC011E925D}"/>
              </a:ext>
            </a:extLst>
          </p:cNvPr>
          <p:cNvPicPr>
            <a:picLocks noChangeAspect="1"/>
          </p:cNvPicPr>
          <p:nvPr/>
        </p:nvPicPr>
        <p:blipFill>
          <a:blip r:embed="rId5"/>
          <a:stretch>
            <a:fillRect/>
          </a:stretch>
        </p:blipFill>
        <p:spPr>
          <a:xfrm>
            <a:off x="6329602" y="3924447"/>
            <a:ext cx="2133600" cy="2133600"/>
          </a:xfrm>
          <a:prstGeom prst="rect">
            <a:avLst/>
          </a:prstGeom>
        </p:spPr>
      </p:pic>
    </p:spTree>
    <p:extLst>
      <p:ext uri="{BB962C8B-B14F-4D97-AF65-F5344CB8AC3E}">
        <p14:creationId xmlns:p14="http://schemas.microsoft.com/office/powerpoint/2010/main" val="2518640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038EFF1-6402-86AA-6B36-216E961CABDD}"/>
              </a:ext>
            </a:extLst>
          </p:cNvPr>
          <p:cNvSpPr txBox="1"/>
          <p:nvPr/>
        </p:nvSpPr>
        <p:spPr>
          <a:xfrm>
            <a:off x="814321" y="1128535"/>
            <a:ext cx="7429500" cy="353943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 Assessment </a:t>
            </a: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4" name="Picture 4" descr="A picture containing graphical user interface&#10;&#10;Description automatically generated">
            <a:extLst>
              <a:ext uri="{FF2B5EF4-FFF2-40B4-BE49-F238E27FC236}">
                <a16:creationId xmlns:a16="http://schemas.microsoft.com/office/drawing/2014/main" id="{FF0D9942-C538-0A6F-A284-C9B86B06D968}"/>
              </a:ext>
            </a:extLst>
          </p:cNvPr>
          <p:cNvPicPr>
            <a:picLocks noChangeAspect="1"/>
          </p:cNvPicPr>
          <p:nvPr/>
        </p:nvPicPr>
        <p:blipFill>
          <a:blip r:embed="rId5"/>
          <a:stretch>
            <a:fillRect/>
          </a:stretch>
        </p:blipFill>
        <p:spPr>
          <a:xfrm rot="-600000">
            <a:off x="4365465" y="2077167"/>
            <a:ext cx="2743200" cy="1926956"/>
          </a:xfrm>
          <a:prstGeom prst="rect">
            <a:avLst/>
          </a:prstGeom>
        </p:spPr>
      </p:pic>
      <p:pic>
        <p:nvPicPr>
          <p:cNvPr id="5" name="Picture 8" descr="Graphical user interface, diagram, application&#10;&#10;Description automatically generated">
            <a:extLst>
              <a:ext uri="{FF2B5EF4-FFF2-40B4-BE49-F238E27FC236}">
                <a16:creationId xmlns:a16="http://schemas.microsoft.com/office/drawing/2014/main" id="{7AE06E87-7A71-E497-7817-05482BDF33DD}"/>
              </a:ext>
            </a:extLst>
          </p:cNvPr>
          <p:cNvPicPr>
            <a:picLocks noChangeAspect="1"/>
          </p:cNvPicPr>
          <p:nvPr/>
        </p:nvPicPr>
        <p:blipFill>
          <a:blip r:embed="rId6"/>
          <a:stretch>
            <a:fillRect/>
          </a:stretch>
        </p:blipFill>
        <p:spPr>
          <a:xfrm>
            <a:off x="1797025" y="1764245"/>
            <a:ext cx="2743200" cy="3912042"/>
          </a:xfrm>
          <a:prstGeom prst="rect">
            <a:avLst/>
          </a:prstGeom>
        </p:spPr>
      </p:pic>
      <p:sp>
        <p:nvSpPr>
          <p:cNvPr id="9" name="Rectangle 8">
            <a:extLst>
              <a:ext uri="{FF2B5EF4-FFF2-40B4-BE49-F238E27FC236}">
                <a16:creationId xmlns:a16="http://schemas.microsoft.com/office/drawing/2014/main" id="{D8119EF6-4AC7-0A77-28D6-3F218719ECA9}"/>
              </a:ext>
            </a:extLst>
          </p:cNvPr>
          <p:cNvSpPr/>
          <p:nvPr/>
        </p:nvSpPr>
        <p:spPr>
          <a:xfrm>
            <a:off x="1888818" y="1800556"/>
            <a:ext cx="2559613" cy="3901204"/>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8A8E1F-BCB5-45C9-7F66-A7BCAC0A5041}"/>
              </a:ext>
            </a:extLst>
          </p:cNvPr>
          <p:cNvSpPr/>
          <p:nvPr/>
        </p:nvSpPr>
        <p:spPr>
          <a:xfrm rot="20760000">
            <a:off x="4492563" y="1968255"/>
            <a:ext cx="2559613" cy="1765251"/>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2">
            <a:extLst>
              <a:ext uri="{FF2B5EF4-FFF2-40B4-BE49-F238E27FC236}">
                <a16:creationId xmlns:a16="http://schemas.microsoft.com/office/drawing/2014/main" id="{302DE857-121C-7BD8-8B21-A848D26F36FA}"/>
              </a:ext>
            </a:extLst>
          </p:cNvPr>
          <p:cNvPicPr>
            <a:picLocks noChangeAspect="1"/>
          </p:cNvPicPr>
          <p:nvPr/>
        </p:nvPicPr>
        <p:blipFill>
          <a:blip r:embed="rId7"/>
          <a:stretch>
            <a:fillRect/>
          </a:stretch>
        </p:blipFill>
        <p:spPr>
          <a:xfrm>
            <a:off x="5018608" y="3821724"/>
            <a:ext cx="2743200" cy="1527030"/>
          </a:xfrm>
          <a:prstGeom prst="rect">
            <a:avLst/>
          </a:prstGeom>
        </p:spPr>
      </p:pic>
      <p:sp>
        <p:nvSpPr>
          <p:cNvPr id="13" name="Rectangle 12">
            <a:extLst>
              <a:ext uri="{FF2B5EF4-FFF2-40B4-BE49-F238E27FC236}">
                <a16:creationId xmlns:a16="http://schemas.microsoft.com/office/drawing/2014/main" id="{D429CF64-896D-1DB9-96EB-F68868367AA6}"/>
              </a:ext>
            </a:extLst>
          </p:cNvPr>
          <p:cNvSpPr/>
          <p:nvPr/>
        </p:nvSpPr>
        <p:spPr>
          <a:xfrm>
            <a:off x="5092748" y="3848246"/>
            <a:ext cx="2700833" cy="1526943"/>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6" descr="Table&#10;&#10;Description automatically generated">
            <a:extLst>
              <a:ext uri="{FF2B5EF4-FFF2-40B4-BE49-F238E27FC236}">
                <a16:creationId xmlns:a16="http://schemas.microsoft.com/office/drawing/2014/main" id="{056945E3-7A3C-0379-082B-D4097A2BE6CA}"/>
              </a:ext>
            </a:extLst>
          </p:cNvPr>
          <p:cNvPicPr>
            <a:picLocks noChangeAspect="1"/>
          </p:cNvPicPr>
          <p:nvPr/>
        </p:nvPicPr>
        <p:blipFill>
          <a:blip r:embed="rId8"/>
          <a:stretch>
            <a:fillRect/>
          </a:stretch>
        </p:blipFill>
        <p:spPr>
          <a:xfrm rot="-600000">
            <a:off x="131407" y="3252892"/>
            <a:ext cx="2593154" cy="1733075"/>
          </a:xfrm>
          <a:prstGeom prst="rect">
            <a:avLst/>
          </a:prstGeom>
        </p:spPr>
      </p:pic>
      <p:sp>
        <p:nvSpPr>
          <p:cNvPr id="17" name="Rectangle 16">
            <a:extLst>
              <a:ext uri="{FF2B5EF4-FFF2-40B4-BE49-F238E27FC236}">
                <a16:creationId xmlns:a16="http://schemas.microsoft.com/office/drawing/2014/main" id="{6DAD6FF9-6B16-DE60-3628-7C046B77D189}"/>
              </a:ext>
            </a:extLst>
          </p:cNvPr>
          <p:cNvSpPr/>
          <p:nvPr/>
        </p:nvSpPr>
        <p:spPr>
          <a:xfrm rot="21060000">
            <a:off x="75805" y="3237233"/>
            <a:ext cx="2700833" cy="17299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8" descr="Table&#10;&#10;Description automatically generated">
            <a:extLst>
              <a:ext uri="{FF2B5EF4-FFF2-40B4-BE49-F238E27FC236}">
                <a16:creationId xmlns:a16="http://schemas.microsoft.com/office/drawing/2014/main" id="{EC84CB37-ECC0-E2C0-C4FF-B1CF6583948F}"/>
              </a:ext>
            </a:extLst>
          </p:cNvPr>
          <p:cNvPicPr>
            <a:picLocks noChangeAspect="1"/>
          </p:cNvPicPr>
          <p:nvPr/>
        </p:nvPicPr>
        <p:blipFill>
          <a:blip r:embed="rId9"/>
          <a:stretch>
            <a:fillRect/>
          </a:stretch>
        </p:blipFill>
        <p:spPr>
          <a:xfrm>
            <a:off x="7067697" y="1792952"/>
            <a:ext cx="1814090" cy="2185766"/>
          </a:xfrm>
          <a:prstGeom prst="rect">
            <a:avLst/>
          </a:prstGeom>
        </p:spPr>
      </p:pic>
      <p:sp>
        <p:nvSpPr>
          <p:cNvPr id="19" name="Rectangle 18">
            <a:extLst>
              <a:ext uri="{FF2B5EF4-FFF2-40B4-BE49-F238E27FC236}">
                <a16:creationId xmlns:a16="http://schemas.microsoft.com/office/drawing/2014/main" id="{329E949F-6549-86C1-58D6-06ACAA646F65}"/>
              </a:ext>
            </a:extLst>
          </p:cNvPr>
          <p:cNvSpPr/>
          <p:nvPr/>
        </p:nvSpPr>
        <p:spPr>
          <a:xfrm>
            <a:off x="7043351" y="1694640"/>
            <a:ext cx="1994733" cy="2391915"/>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8C3891A-28E7-7B21-C60C-E9E90E7F8044}"/>
              </a:ext>
            </a:extLst>
          </p:cNvPr>
          <p:cNvSpPr/>
          <p:nvPr/>
        </p:nvSpPr>
        <p:spPr>
          <a:xfrm rot="16200000">
            <a:off x="6835933" y="1893232"/>
            <a:ext cx="2391915" cy="2012385"/>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0F0BADE-E8BF-BD29-6217-9E862ED5E34B}"/>
              </a:ext>
            </a:extLst>
          </p:cNvPr>
          <p:cNvSpPr txBox="1"/>
          <p:nvPr/>
        </p:nvSpPr>
        <p:spPr>
          <a:xfrm rot="20940000">
            <a:off x="185350" y="5013312"/>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Curriculum maps</a:t>
            </a:r>
            <a:endParaRPr lang="en-US" dirty="0"/>
          </a:p>
        </p:txBody>
      </p:sp>
      <p:sp>
        <p:nvSpPr>
          <p:cNvPr id="22" name="TextBox 21">
            <a:extLst>
              <a:ext uri="{FF2B5EF4-FFF2-40B4-BE49-F238E27FC236}">
                <a16:creationId xmlns:a16="http://schemas.microsoft.com/office/drawing/2014/main" id="{8836B8F0-8580-2F71-0F3D-C71428886395}"/>
              </a:ext>
            </a:extLst>
          </p:cNvPr>
          <p:cNvSpPr txBox="1"/>
          <p:nvPr/>
        </p:nvSpPr>
        <p:spPr>
          <a:xfrm>
            <a:off x="2012385" y="5728238"/>
            <a:ext cx="27431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Big picture learning - Roadmaps</a:t>
            </a:r>
            <a:endParaRPr lang="en-US" dirty="0"/>
          </a:p>
        </p:txBody>
      </p:sp>
      <p:sp>
        <p:nvSpPr>
          <p:cNvPr id="23" name="TextBox 22">
            <a:extLst>
              <a:ext uri="{FF2B5EF4-FFF2-40B4-BE49-F238E27FC236}">
                <a16:creationId xmlns:a16="http://schemas.microsoft.com/office/drawing/2014/main" id="{AA1134F0-874E-E22F-EC43-860D353F6F38}"/>
              </a:ext>
            </a:extLst>
          </p:cNvPr>
          <p:cNvSpPr txBox="1"/>
          <p:nvPr/>
        </p:nvSpPr>
        <p:spPr>
          <a:xfrm>
            <a:off x="5092748" y="5410493"/>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Schemes of learning </a:t>
            </a:r>
            <a:endParaRPr lang="en-US" dirty="0"/>
          </a:p>
        </p:txBody>
      </p:sp>
      <p:sp>
        <p:nvSpPr>
          <p:cNvPr id="24" name="TextBox 23">
            <a:extLst>
              <a:ext uri="{FF2B5EF4-FFF2-40B4-BE49-F238E27FC236}">
                <a16:creationId xmlns:a16="http://schemas.microsoft.com/office/drawing/2014/main" id="{2DB8DFD2-1787-3E48-F657-5BF5B507450C}"/>
              </a:ext>
            </a:extLst>
          </p:cNvPr>
          <p:cNvSpPr txBox="1"/>
          <p:nvPr/>
        </p:nvSpPr>
        <p:spPr>
          <a:xfrm>
            <a:off x="7775930" y="4042424"/>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Assessment </a:t>
            </a:r>
            <a:endParaRPr lang="en-US" dirty="0"/>
          </a:p>
        </p:txBody>
      </p:sp>
    </p:spTree>
    <p:extLst>
      <p:ext uri="{BB962C8B-B14F-4D97-AF65-F5344CB8AC3E}">
        <p14:creationId xmlns:p14="http://schemas.microsoft.com/office/powerpoint/2010/main" val="3556591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6523" y="0"/>
            <a:ext cx="3692438" cy="1093597"/>
          </a:xfrm>
          <a:prstGeom prst="rect">
            <a:avLst/>
          </a:prstGeom>
        </p:spPr>
      </p:pic>
      <p:sp>
        <p:nvSpPr>
          <p:cNvPr id="6" name="TextBox 5">
            <a:extLst>
              <a:ext uri="{FF2B5EF4-FFF2-40B4-BE49-F238E27FC236}">
                <a16:creationId xmlns:a16="http://schemas.microsoft.com/office/drawing/2014/main" id="{1038EFF1-6402-86AA-6B36-216E961CABDD}"/>
              </a:ext>
            </a:extLst>
          </p:cNvPr>
          <p:cNvSpPr txBox="1"/>
          <p:nvPr/>
        </p:nvSpPr>
        <p:spPr>
          <a:xfrm>
            <a:off x="1193850" y="696049"/>
            <a:ext cx="7429500" cy="353943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 Assessment </a:t>
            </a: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043321"/>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20933" y="873798"/>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9" name="Rectangle 8">
            <a:extLst>
              <a:ext uri="{FF2B5EF4-FFF2-40B4-BE49-F238E27FC236}">
                <a16:creationId xmlns:a16="http://schemas.microsoft.com/office/drawing/2014/main" id="{D8119EF6-4AC7-0A77-28D6-3F218719ECA9}"/>
              </a:ext>
            </a:extLst>
          </p:cNvPr>
          <p:cNvSpPr/>
          <p:nvPr/>
        </p:nvSpPr>
        <p:spPr>
          <a:xfrm>
            <a:off x="2188912" y="1235675"/>
            <a:ext cx="4775002" cy="5101575"/>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5" descr="Table&#10;&#10;Description automatically generated">
            <a:extLst>
              <a:ext uri="{FF2B5EF4-FFF2-40B4-BE49-F238E27FC236}">
                <a16:creationId xmlns:a16="http://schemas.microsoft.com/office/drawing/2014/main" id="{55BBFD80-BF71-A0C5-7234-15EE684878D4}"/>
              </a:ext>
            </a:extLst>
          </p:cNvPr>
          <p:cNvPicPr>
            <a:picLocks noChangeAspect="1"/>
          </p:cNvPicPr>
          <p:nvPr/>
        </p:nvPicPr>
        <p:blipFill>
          <a:blip r:embed="rId5"/>
          <a:stretch>
            <a:fillRect/>
          </a:stretch>
        </p:blipFill>
        <p:spPr>
          <a:xfrm>
            <a:off x="2317775" y="1310907"/>
            <a:ext cx="4508450" cy="4933460"/>
          </a:xfrm>
          <a:prstGeom prst="rect">
            <a:avLst/>
          </a:prstGeom>
        </p:spPr>
      </p:pic>
      <p:sp>
        <p:nvSpPr>
          <p:cNvPr id="26" name="TextBox 25">
            <a:extLst>
              <a:ext uri="{FF2B5EF4-FFF2-40B4-BE49-F238E27FC236}">
                <a16:creationId xmlns:a16="http://schemas.microsoft.com/office/drawing/2014/main" id="{0DB1EDCC-1F21-F71B-E1D9-D044DA9B42DF}"/>
              </a:ext>
            </a:extLst>
          </p:cNvPr>
          <p:cNvSpPr txBox="1"/>
          <p:nvPr/>
        </p:nvSpPr>
        <p:spPr>
          <a:xfrm>
            <a:off x="7290486" y="1827034"/>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Intent </a:t>
            </a:r>
            <a:endParaRPr lang="en-US" dirty="0"/>
          </a:p>
        </p:txBody>
      </p:sp>
      <p:sp>
        <p:nvSpPr>
          <p:cNvPr id="27" name="TextBox 26">
            <a:extLst>
              <a:ext uri="{FF2B5EF4-FFF2-40B4-BE49-F238E27FC236}">
                <a16:creationId xmlns:a16="http://schemas.microsoft.com/office/drawing/2014/main" id="{D5EBB838-CFB6-3D36-7890-5CFAD4F468A4}"/>
              </a:ext>
            </a:extLst>
          </p:cNvPr>
          <p:cNvSpPr txBox="1"/>
          <p:nvPr/>
        </p:nvSpPr>
        <p:spPr>
          <a:xfrm>
            <a:off x="7149266" y="3186278"/>
            <a:ext cx="179879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What the students need to know</a:t>
            </a:r>
            <a:endParaRPr lang="en-US" dirty="0"/>
          </a:p>
        </p:txBody>
      </p:sp>
      <p:sp>
        <p:nvSpPr>
          <p:cNvPr id="28" name="TextBox 27">
            <a:extLst>
              <a:ext uri="{FF2B5EF4-FFF2-40B4-BE49-F238E27FC236}">
                <a16:creationId xmlns:a16="http://schemas.microsoft.com/office/drawing/2014/main" id="{D8669E19-7844-59B9-697E-19EBB88B0FA5}"/>
              </a:ext>
            </a:extLst>
          </p:cNvPr>
          <p:cNvSpPr txBox="1"/>
          <p:nvPr/>
        </p:nvSpPr>
        <p:spPr>
          <a:xfrm>
            <a:off x="370703" y="4007120"/>
            <a:ext cx="179879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Key terms they need to be able to define </a:t>
            </a:r>
            <a:endParaRPr lang="en-US" dirty="0"/>
          </a:p>
        </p:txBody>
      </p:sp>
      <p:sp>
        <p:nvSpPr>
          <p:cNvPr id="29" name="TextBox 28">
            <a:extLst>
              <a:ext uri="{FF2B5EF4-FFF2-40B4-BE49-F238E27FC236}">
                <a16:creationId xmlns:a16="http://schemas.microsoft.com/office/drawing/2014/main" id="{AF152D52-8635-52AA-A282-A2C1E21381D5}"/>
              </a:ext>
            </a:extLst>
          </p:cNvPr>
          <p:cNvSpPr txBox="1"/>
          <p:nvPr/>
        </p:nvSpPr>
        <p:spPr>
          <a:xfrm>
            <a:off x="7069830" y="5154533"/>
            <a:ext cx="179879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What they will be able to do by the end of the topic</a:t>
            </a:r>
            <a:endParaRPr lang="en-US" dirty="0"/>
          </a:p>
        </p:txBody>
      </p:sp>
    </p:spTree>
    <p:extLst>
      <p:ext uri="{BB962C8B-B14F-4D97-AF65-F5344CB8AC3E}">
        <p14:creationId xmlns:p14="http://schemas.microsoft.com/office/powerpoint/2010/main" val="1130131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6523" y="0"/>
            <a:ext cx="3692438" cy="1093597"/>
          </a:xfrm>
          <a:prstGeom prst="rect">
            <a:avLst/>
          </a:prstGeom>
        </p:spPr>
      </p:pic>
      <p:sp>
        <p:nvSpPr>
          <p:cNvPr id="6" name="TextBox 5">
            <a:extLst>
              <a:ext uri="{FF2B5EF4-FFF2-40B4-BE49-F238E27FC236}">
                <a16:creationId xmlns:a16="http://schemas.microsoft.com/office/drawing/2014/main" id="{1038EFF1-6402-86AA-6B36-216E961CABDD}"/>
              </a:ext>
            </a:extLst>
          </p:cNvPr>
          <p:cNvSpPr txBox="1"/>
          <p:nvPr/>
        </p:nvSpPr>
        <p:spPr>
          <a:xfrm>
            <a:off x="1193850" y="696049"/>
            <a:ext cx="7429500" cy="353943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 Assessment </a:t>
            </a: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043321"/>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20933" y="873798"/>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9" name="Rectangle 8">
            <a:extLst>
              <a:ext uri="{FF2B5EF4-FFF2-40B4-BE49-F238E27FC236}">
                <a16:creationId xmlns:a16="http://schemas.microsoft.com/office/drawing/2014/main" id="{D8119EF6-4AC7-0A77-28D6-3F218719ECA9}"/>
              </a:ext>
            </a:extLst>
          </p:cNvPr>
          <p:cNvSpPr/>
          <p:nvPr/>
        </p:nvSpPr>
        <p:spPr>
          <a:xfrm>
            <a:off x="2188912" y="1235675"/>
            <a:ext cx="4775002" cy="5101575"/>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D8669E19-7844-59B9-697E-19EBB88B0FA5}"/>
              </a:ext>
            </a:extLst>
          </p:cNvPr>
          <p:cNvSpPr txBox="1"/>
          <p:nvPr/>
        </p:nvSpPr>
        <p:spPr>
          <a:xfrm>
            <a:off x="370703" y="4007120"/>
            <a:ext cx="17987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29" name="TextBox 28">
            <a:extLst>
              <a:ext uri="{FF2B5EF4-FFF2-40B4-BE49-F238E27FC236}">
                <a16:creationId xmlns:a16="http://schemas.microsoft.com/office/drawing/2014/main" id="{AF152D52-8635-52AA-A282-A2C1E21381D5}"/>
              </a:ext>
            </a:extLst>
          </p:cNvPr>
          <p:cNvSpPr txBox="1"/>
          <p:nvPr/>
        </p:nvSpPr>
        <p:spPr>
          <a:xfrm>
            <a:off x="7069830" y="3539328"/>
            <a:ext cx="1922357"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Stuck in the books so all students are aware of what they still need to work on. </a:t>
            </a:r>
          </a:p>
          <a:p>
            <a:endParaRPr lang="en-US" dirty="0">
              <a:ea typeface="Calibri"/>
              <a:cs typeface="Calibri"/>
            </a:endParaRPr>
          </a:p>
          <a:p>
            <a:r>
              <a:rPr lang="en-US" dirty="0">
                <a:ea typeface="Calibri"/>
                <a:cs typeface="Calibri"/>
              </a:rPr>
              <a:t>No gradings </a:t>
            </a:r>
          </a:p>
        </p:txBody>
      </p:sp>
      <p:pic>
        <p:nvPicPr>
          <p:cNvPr id="4" name="Picture 4" descr="Table&#10;&#10;Description automatically generated">
            <a:extLst>
              <a:ext uri="{FF2B5EF4-FFF2-40B4-BE49-F238E27FC236}">
                <a16:creationId xmlns:a16="http://schemas.microsoft.com/office/drawing/2014/main" id="{898757FA-7250-E5D4-76BE-CE602BBB98B8}"/>
              </a:ext>
            </a:extLst>
          </p:cNvPr>
          <p:cNvPicPr>
            <a:picLocks noChangeAspect="1"/>
          </p:cNvPicPr>
          <p:nvPr/>
        </p:nvPicPr>
        <p:blipFill>
          <a:blip r:embed="rId5"/>
          <a:stretch>
            <a:fillRect/>
          </a:stretch>
        </p:blipFill>
        <p:spPr>
          <a:xfrm>
            <a:off x="2423690" y="1365499"/>
            <a:ext cx="4296620" cy="4947845"/>
          </a:xfrm>
          <a:prstGeom prst="rect">
            <a:avLst/>
          </a:prstGeom>
        </p:spPr>
      </p:pic>
      <p:sp>
        <p:nvSpPr>
          <p:cNvPr id="5" name="Oval 4">
            <a:extLst>
              <a:ext uri="{FF2B5EF4-FFF2-40B4-BE49-F238E27FC236}">
                <a16:creationId xmlns:a16="http://schemas.microsoft.com/office/drawing/2014/main" id="{FF2E0DB8-190F-282E-78F8-881399AD661E}"/>
              </a:ext>
            </a:extLst>
          </p:cNvPr>
          <p:cNvSpPr/>
          <p:nvPr/>
        </p:nvSpPr>
        <p:spPr>
          <a:xfrm>
            <a:off x="5737065" y="4545521"/>
            <a:ext cx="1156239" cy="175642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378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863747"/>
            <a:ext cx="7429500" cy="353943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 Assessment </a:t>
            </a: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4" descr="Table&#10;&#10;Description automatically generated">
            <a:extLst>
              <a:ext uri="{FF2B5EF4-FFF2-40B4-BE49-F238E27FC236}">
                <a16:creationId xmlns:a16="http://schemas.microsoft.com/office/drawing/2014/main" id="{459BA186-95FD-C788-A20D-D8519AAA858C}"/>
              </a:ext>
            </a:extLst>
          </p:cNvPr>
          <p:cNvPicPr>
            <a:picLocks noChangeAspect="1"/>
          </p:cNvPicPr>
          <p:nvPr/>
        </p:nvPicPr>
        <p:blipFill>
          <a:blip r:embed="rId5"/>
          <a:stretch>
            <a:fillRect/>
          </a:stretch>
        </p:blipFill>
        <p:spPr>
          <a:xfrm>
            <a:off x="1240973" y="1715615"/>
            <a:ext cx="4570234" cy="3956346"/>
          </a:xfrm>
          <a:prstGeom prst="rect">
            <a:avLst/>
          </a:prstGeom>
        </p:spPr>
      </p:pic>
      <p:sp>
        <p:nvSpPr>
          <p:cNvPr id="10" name="Rectangle 9">
            <a:extLst>
              <a:ext uri="{FF2B5EF4-FFF2-40B4-BE49-F238E27FC236}">
                <a16:creationId xmlns:a16="http://schemas.microsoft.com/office/drawing/2014/main" id="{CC162CD0-BAF6-6C59-3315-0621FDACE095}"/>
              </a:ext>
            </a:extLst>
          </p:cNvPr>
          <p:cNvSpPr/>
          <p:nvPr/>
        </p:nvSpPr>
        <p:spPr>
          <a:xfrm>
            <a:off x="1165066" y="1632856"/>
            <a:ext cx="4669087" cy="4121863"/>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Left 4">
            <a:extLst>
              <a:ext uri="{FF2B5EF4-FFF2-40B4-BE49-F238E27FC236}">
                <a16:creationId xmlns:a16="http://schemas.microsoft.com/office/drawing/2014/main" id="{1ECED861-6CC2-FD8D-5783-A54DCC9D8810}"/>
              </a:ext>
            </a:extLst>
          </p:cNvPr>
          <p:cNvSpPr/>
          <p:nvPr/>
        </p:nvSpPr>
        <p:spPr>
          <a:xfrm>
            <a:off x="5112096" y="2592744"/>
            <a:ext cx="3943927" cy="27062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t>Teachers indicate on SIMS whether students CAN DO the CAN statements.  SIMS would work out a % for each student</a:t>
            </a:r>
          </a:p>
        </p:txBody>
      </p:sp>
    </p:spTree>
    <p:extLst>
      <p:ext uri="{BB962C8B-B14F-4D97-AF65-F5344CB8AC3E}">
        <p14:creationId xmlns:p14="http://schemas.microsoft.com/office/powerpoint/2010/main" val="1473257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42717" y="645881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863747"/>
            <a:ext cx="7429500" cy="353943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 Assessment </a:t>
            </a: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9" name="Picture 9" descr="Text, chat or text message&#10;&#10;Description automatically generated">
            <a:extLst>
              <a:ext uri="{FF2B5EF4-FFF2-40B4-BE49-F238E27FC236}">
                <a16:creationId xmlns:a16="http://schemas.microsoft.com/office/drawing/2014/main" id="{C02C9951-380B-5CB9-6119-D2FCCC99266A}"/>
              </a:ext>
            </a:extLst>
          </p:cNvPr>
          <p:cNvPicPr>
            <a:picLocks noChangeAspect="1"/>
          </p:cNvPicPr>
          <p:nvPr/>
        </p:nvPicPr>
        <p:blipFill>
          <a:blip r:embed="rId5"/>
          <a:stretch>
            <a:fillRect/>
          </a:stretch>
        </p:blipFill>
        <p:spPr>
          <a:xfrm>
            <a:off x="967358" y="1505718"/>
            <a:ext cx="7156327" cy="4552665"/>
          </a:xfrm>
          <a:prstGeom prst="rect">
            <a:avLst/>
          </a:prstGeom>
        </p:spPr>
      </p:pic>
    </p:spTree>
    <p:extLst>
      <p:ext uri="{BB962C8B-B14F-4D97-AF65-F5344CB8AC3E}">
        <p14:creationId xmlns:p14="http://schemas.microsoft.com/office/powerpoint/2010/main" val="2614300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65F19D85-3B24-40AE-877D-9D1BDF3F486B}"/>
              </a:ext>
            </a:extLst>
          </p:cNvPr>
          <p:cNvSpPr txBox="1"/>
          <p:nvPr/>
        </p:nvSpPr>
        <p:spPr>
          <a:xfrm>
            <a:off x="673100" y="1587500"/>
            <a:ext cx="7429500" cy="3447098"/>
          </a:xfrm>
          <a:prstGeom prst="rect">
            <a:avLst/>
          </a:prstGeom>
          <a:noFill/>
        </p:spPr>
        <p:txBody>
          <a:bodyPr wrap="square" lIns="91440" tIns="45720" rIns="91440" bIns="45720" rtlCol="0" anchor="t">
            <a:spAutoFit/>
          </a:bodyPr>
          <a:lstStyle/>
          <a:p>
            <a:pPr algn="ctr"/>
            <a:r>
              <a:rPr lang="en-US" sz="3600" b="1" dirty="0">
                <a:solidFill>
                  <a:srgbClr val="FF0000"/>
                </a:solidFill>
                <a:cs typeface="Calibri"/>
              </a:rPr>
              <a:t>Discussion point</a:t>
            </a:r>
            <a:r>
              <a:rPr lang="en-US" b="1" dirty="0">
                <a:cs typeface="Calibri"/>
              </a:rPr>
              <a:t> </a:t>
            </a:r>
            <a:endParaRPr lang="en-US"/>
          </a:p>
          <a:p>
            <a:pPr algn="ctr"/>
            <a:endParaRPr lang="en-US" b="1" dirty="0">
              <a:cs typeface="Calibri"/>
            </a:endParaRPr>
          </a:p>
          <a:p>
            <a:pPr algn="ctr"/>
            <a:r>
              <a:rPr lang="en-US" sz="3200" b="1" dirty="0">
                <a:cs typeface="Calibri"/>
              </a:rPr>
              <a:t>How do you measure the knowledge gained at KS3 in your department?  </a:t>
            </a:r>
          </a:p>
          <a:p>
            <a:pPr algn="ctr"/>
            <a:endParaRPr lang="en-US" sz="3200" b="1" dirty="0">
              <a:cs typeface="Calibri"/>
            </a:endParaRPr>
          </a:p>
          <a:p>
            <a:pPr algn="ctr"/>
            <a:endParaRPr lang="en-US" sz="3200" b="1">
              <a:cs typeface="Calibri"/>
            </a:endParaRPr>
          </a:p>
          <a:p>
            <a:endParaRPr lang="en-US" b="1" dirty="0">
              <a:cs typeface="Calibri" panose="020F0502020204030204"/>
            </a:endParaRPr>
          </a:p>
          <a:p>
            <a:endParaRPr lang="en-GB" b="1" dirty="0">
              <a:cs typeface="Calibri" panose="020F0502020204030204"/>
            </a:endParaRPr>
          </a:p>
        </p:txBody>
      </p:sp>
      <p:pic>
        <p:nvPicPr>
          <p:cNvPr id="6" name="Picture 8" descr="Icon&#10;&#10;Description automatically generated">
            <a:extLst>
              <a:ext uri="{FF2B5EF4-FFF2-40B4-BE49-F238E27FC236}">
                <a16:creationId xmlns:a16="http://schemas.microsoft.com/office/drawing/2014/main" id="{669CDA40-60B8-27ED-C4DA-D8443953D601}"/>
              </a:ext>
            </a:extLst>
          </p:cNvPr>
          <p:cNvPicPr>
            <a:picLocks noChangeAspect="1"/>
          </p:cNvPicPr>
          <p:nvPr/>
        </p:nvPicPr>
        <p:blipFill>
          <a:blip r:embed="rId5"/>
          <a:stretch>
            <a:fillRect/>
          </a:stretch>
        </p:blipFill>
        <p:spPr>
          <a:xfrm>
            <a:off x="6787661" y="4036925"/>
            <a:ext cx="1858946" cy="1868994"/>
          </a:xfrm>
          <a:prstGeom prst="rect">
            <a:avLst/>
          </a:prstGeom>
        </p:spPr>
      </p:pic>
    </p:spTree>
    <p:extLst>
      <p:ext uri="{BB962C8B-B14F-4D97-AF65-F5344CB8AC3E}">
        <p14:creationId xmlns:p14="http://schemas.microsoft.com/office/powerpoint/2010/main" val="3892155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42717" y="645881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863747"/>
            <a:ext cx="7429500" cy="353943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 Assessment </a:t>
            </a:r>
          </a:p>
          <a:p>
            <a:pPr algn="ctr"/>
            <a:endParaRPr lang="en-US" sz="2800" b="1" dirty="0">
              <a:solidFill>
                <a:srgbClr val="FF0000"/>
              </a:solidFill>
              <a:ea typeface="Calibri"/>
              <a:cs typeface="Calibri"/>
            </a:endParaRPr>
          </a:p>
          <a:p>
            <a:r>
              <a:rPr lang="en-US" sz="2000" b="1" dirty="0">
                <a:solidFill>
                  <a:srgbClr val="000000"/>
                </a:solidFill>
                <a:ea typeface="Calibri"/>
                <a:cs typeface="Calibri"/>
              </a:rPr>
              <a:t>Reporting to parents </a:t>
            </a: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graphicFrame>
        <p:nvGraphicFramePr>
          <p:cNvPr id="5" name="Table 4">
            <a:extLst>
              <a:ext uri="{FF2B5EF4-FFF2-40B4-BE49-F238E27FC236}">
                <a16:creationId xmlns:a16="http://schemas.microsoft.com/office/drawing/2014/main" id="{4FBC4240-197D-2843-F26E-344771D64A25}"/>
              </a:ext>
            </a:extLst>
          </p:cNvPr>
          <p:cNvGraphicFramePr>
            <a:graphicFrameLocks noGrp="1"/>
          </p:cNvGraphicFramePr>
          <p:nvPr>
            <p:extLst>
              <p:ext uri="{D42A27DB-BD31-4B8C-83A1-F6EECF244321}">
                <p14:modId xmlns:p14="http://schemas.microsoft.com/office/powerpoint/2010/main" val="4172293612"/>
              </p:ext>
            </p:extLst>
          </p:nvPr>
        </p:nvGraphicFramePr>
        <p:xfrm>
          <a:off x="697274" y="2197737"/>
          <a:ext cx="7983068" cy="3319439"/>
        </p:xfrm>
        <a:graphic>
          <a:graphicData uri="http://schemas.openxmlformats.org/drawingml/2006/table">
            <a:tbl>
              <a:tblPr firstRow="1" bandRow="1">
                <a:tableStyleId>{5C22544A-7EE6-4342-B048-85BDC9FD1C3A}</a:tableStyleId>
              </a:tblPr>
              <a:tblGrid>
                <a:gridCol w="1995767">
                  <a:extLst>
                    <a:ext uri="{9D8B030D-6E8A-4147-A177-3AD203B41FA5}">
                      <a16:colId xmlns:a16="http://schemas.microsoft.com/office/drawing/2014/main" val="2476854712"/>
                    </a:ext>
                  </a:extLst>
                </a:gridCol>
                <a:gridCol w="1995767">
                  <a:extLst>
                    <a:ext uri="{9D8B030D-6E8A-4147-A177-3AD203B41FA5}">
                      <a16:colId xmlns:a16="http://schemas.microsoft.com/office/drawing/2014/main" val="4157505214"/>
                    </a:ext>
                  </a:extLst>
                </a:gridCol>
                <a:gridCol w="1995767">
                  <a:extLst>
                    <a:ext uri="{9D8B030D-6E8A-4147-A177-3AD203B41FA5}">
                      <a16:colId xmlns:a16="http://schemas.microsoft.com/office/drawing/2014/main" val="1668712577"/>
                    </a:ext>
                  </a:extLst>
                </a:gridCol>
                <a:gridCol w="1995767">
                  <a:extLst>
                    <a:ext uri="{9D8B030D-6E8A-4147-A177-3AD203B41FA5}">
                      <a16:colId xmlns:a16="http://schemas.microsoft.com/office/drawing/2014/main" val="1596285437"/>
                    </a:ext>
                  </a:extLst>
                </a:gridCol>
              </a:tblGrid>
              <a:tr h="1490639">
                <a:tc>
                  <a:txBody>
                    <a:bodyPr/>
                    <a:lstStyle/>
                    <a:p>
                      <a:pPr algn="ctr" fontAlgn="base"/>
                      <a:r>
                        <a:rPr lang="en-GB" sz="1800" dirty="0">
                          <a:effectLst/>
                        </a:rPr>
                        <a:t>KS3 Assessment Points (years 7-9)​</a:t>
                      </a:r>
                      <a:endParaRPr lang="en-GB" b="1" i="0" dirty="0">
                        <a:solidFill>
                          <a:srgbClr val="FFFFFF"/>
                        </a:solidFill>
                        <a:effectLst/>
                      </a:endParaRPr>
                    </a:p>
                  </a:txBody>
                  <a:tcPr/>
                </a:tc>
                <a:tc>
                  <a:txBody>
                    <a:bodyPr/>
                    <a:lstStyle/>
                    <a:p>
                      <a:pPr algn="ctr" fontAlgn="base"/>
                      <a:r>
                        <a:rPr lang="en-GB" sz="1800" dirty="0">
                          <a:effectLst/>
                        </a:rPr>
                        <a:t>Reporting to parents​</a:t>
                      </a:r>
                      <a:endParaRPr lang="en-GB" b="1" i="0" dirty="0">
                        <a:solidFill>
                          <a:srgbClr val="FFFFFF"/>
                        </a:solidFill>
                        <a:effectLst/>
                      </a:endParaRPr>
                    </a:p>
                  </a:txBody>
                  <a:tcPr/>
                </a:tc>
                <a:tc>
                  <a:txBody>
                    <a:bodyPr/>
                    <a:lstStyle/>
                    <a:p>
                      <a:pPr algn="ctr" fontAlgn="base"/>
                      <a:r>
                        <a:rPr lang="en-GB" sz="1800" dirty="0">
                          <a:effectLst/>
                        </a:rPr>
                        <a:t>Departmental Meetings: Students of concern/ Waves of  Intervention​</a:t>
                      </a:r>
                      <a:endParaRPr lang="en-GB" b="1" i="0" dirty="0">
                        <a:solidFill>
                          <a:srgbClr val="FFFFFF"/>
                        </a:solidFill>
                        <a:effectLst/>
                      </a:endParaRPr>
                    </a:p>
                  </a:txBody>
                  <a:tcPr/>
                </a:tc>
                <a:tc>
                  <a:txBody>
                    <a:bodyPr/>
                    <a:lstStyle/>
                    <a:p>
                      <a:pPr algn="ctr" fontAlgn="base"/>
                      <a:r>
                        <a:rPr lang="en-GB" sz="1800" dirty="0">
                          <a:effectLst/>
                        </a:rPr>
                        <a:t>Raising Standards Meetings​</a:t>
                      </a:r>
                      <a:endParaRPr lang="en-GB" b="1" i="0" dirty="0">
                        <a:solidFill>
                          <a:srgbClr val="FFFFFF"/>
                        </a:solidFill>
                        <a:effectLst/>
                      </a:endParaRPr>
                    </a:p>
                  </a:txBody>
                  <a:tcPr/>
                </a:tc>
                <a:extLst>
                  <a:ext uri="{0D108BD9-81ED-4DB2-BD59-A6C34878D82A}">
                    <a16:rowId xmlns:a16="http://schemas.microsoft.com/office/drawing/2014/main" val="3345114990"/>
                  </a:ext>
                </a:extLst>
              </a:tr>
              <a:tr h="456091">
                <a:tc>
                  <a:txBody>
                    <a:bodyPr/>
                    <a:lstStyle/>
                    <a:p>
                      <a:pPr algn="l" fontAlgn="base"/>
                      <a:r>
                        <a:rPr lang="en-GB" sz="1700" dirty="0">
                          <a:effectLst/>
                        </a:rPr>
                        <a:t>Term 1: 13</a:t>
                      </a:r>
                      <a:r>
                        <a:rPr lang="en-GB" sz="1100" baseline="30000" dirty="0">
                          <a:effectLst/>
                        </a:rPr>
                        <a:t>th</a:t>
                      </a:r>
                      <a:r>
                        <a:rPr lang="en-GB" sz="1700" dirty="0">
                          <a:effectLst/>
                        </a:rPr>
                        <a:t> December 2023​</a:t>
                      </a:r>
                      <a:endParaRPr lang="en-GB" b="0" i="0" dirty="0">
                        <a:solidFill>
                          <a:srgbClr val="000000"/>
                        </a:solidFill>
                        <a:effectLst/>
                      </a:endParaRPr>
                    </a:p>
                  </a:txBody>
                  <a:tcPr/>
                </a:tc>
                <a:tc>
                  <a:txBody>
                    <a:bodyPr/>
                    <a:lstStyle/>
                    <a:p>
                      <a:pPr algn="l" fontAlgn="base"/>
                      <a:r>
                        <a:rPr lang="en-GB" sz="1700" dirty="0">
                          <a:effectLst/>
                        </a:rPr>
                        <a:t>Term 1: 16</a:t>
                      </a:r>
                      <a:r>
                        <a:rPr lang="en-GB" sz="1100" baseline="30000" dirty="0">
                          <a:effectLst/>
                        </a:rPr>
                        <a:t>th</a:t>
                      </a:r>
                      <a:r>
                        <a:rPr lang="en-GB" sz="1700" dirty="0">
                          <a:effectLst/>
                        </a:rPr>
                        <a:t> December 2023​</a:t>
                      </a:r>
                      <a:endParaRPr lang="en-GB" b="0" i="0" dirty="0">
                        <a:solidFill>
                          <a:srgbClr val="000000"/>
                        </a:solidFill>
                        <a:effectLst/>
                      </a:endParaRPr>
                    </a:p>
                  </a:txBody>
                  <a:tcPr/>
                </a:tc>
                <a:tc>
                  <a:txBody>
                    <a:bodyPr/>
                    <a:lstStyle/>
                    <a:p>
                      <a:pPr algn="l" fontAlgn="base"/>
                      <a:r>
                        <a:rPr lang="en-GB" sz="1700" dirty="0">
                          <a:effectLst/>
                        </a:rPr>
                        <a:t>23</a:t>
                      </a:r>
                      <a:r>
                        <a:rPr lang="en-GB" sz="1100" baseline="30000" dirty="0">
                          <a:effectLst/>
                        </a:rPr>
                        <a:t>rd</a:t>
                      </a:r>
                      <a:r>
                        <a:rPr lang="en-GB" sz="1700" dirty="0">
                          <a:effectLst/>
                        </a:rPr>
                        <a:t> January 2024</a:t>
                      </a:r>
                      <a:endParaRPr lang="en-GB" b="0" i="0" dirty="0">
                        <a:solidFill>
                          <a:srgbClr val="000000"/>
                        </a:solidFill>
                        <a:effectLst/>
                      </a:endParaRPr>
                    </a:p>
                  </a:txBody>
                  <a:tcPr/>
                </a:tc>
                <a:tc>
                  <a:txBody>
                    <a:bodyPr/>
                    <a:lstStyle/>
                    <a:p>
                      <a:pPr algn="l" fontAlgn="base"/>
                      <a:r>
                        <a:rPr lang="en-GB" sz="1700" dirty="0">
                          <a:effectLst/>
                        </a:rPr>
                        <a:t>Wk. beginning 9</a:t>
                      </a:r>
                      <a:r>
                        <a:rPr lang="en-GB" sz="1100" baseline="30000" dirty="0">
                          <a:effectLst/>
                        </a:rPr>
                        <a:t>th</a:t>
                      </a:r>
                      <a:r>
                        <a:rPr lang="en-GB" sz="1700" dirty="0">
                          <a:effectLst/>
                        </a:rPr>
                        <a:t> Jan 2024</a:t>
                      </a:r>
                      <a:endParaRPr lang="en-GB" b="0" i="0" dirty="0">
                        <a:solidFill>
                          <a:srgbClr val="000000"/>
                        </a:solidFill>
                        <a:effectLst/>
                      </a:endParaRPr>
                    </a:p>
                  </a:txBody>
                  <a:tcPr/>
                </a:tc>
                <a:extLst>
                  <a:ext uri="{0D108BD9-81ED-4DB2-BD59-A6C34878D82A}">
                    <a16:rowId xmlns:a16="http://schemas.microsoft.com/office/drawing/2014/main" val="3860459743"/>
                  </a:ext>
                </a:extLst>
              </a:tr>
              <a:tr h="456091">
                <a:tc>
                  <a:txBody>
                    <a:bodyPr/>
                    <a:lstStyle/>
                    <a:p>
                      <a:pPr algn="l" fontAlgn="base"/>
                      <a:r>
                        <a:rPr lang="en-GB" sz="1700" dirty="0">
                          <a:effectLst/>
                        </a:rPr>
                        <a:t>Term 2: 21</a:t>
                      </a:r>
                      <a:r>
                        <a:rPr lang="en-GB" sz="1100" baseline="30000" dirty="0">
                          <a:effectLst/>
                        </a:rPr>
                        <a:t>st</a:t>
                      </a:r>
                      <a:r>
                        <a:rPr lang="en-GB" sz="1700" dirty="0">
                          <a:effectLst/>
                        </a:rPr>
                        <a:t> March 20234</a:t>
                      </a:r>
                      <a:endParaRPr lang="en-GB" b="0" i="0" dirty="0">
                        <a:solidFill>
                          <a:srgbClr val="000000"/>
                        </a:solidFill>
                        <a:effectLst/>
                      </a:endParaRPr>
                    </a:p>
                  </a:txBody>
                  <a:tcPr/>
                </a:tc>
                <a:tc>
                  <a:txBody>
                    <a:bodyPr/>
                    <a:lstStyle/>
                    <a:p>
                      <a:pPr algn="l" fontAlgn="base"/>
                      <a:r>
                        <a:rPr lang="en-GB" sz="1700" dirty="0">
                          <a:effectLst/>
                        </a:rPr>
                        <a:t>Term 2: 24</a:t>
                      </a:r>
                      <a:r>
                        <a:rPr lang="en-GB" sz="1100" baseline="30000" dirty="0">
                          <a:effectLst/>
                        </a:rPr>
                        <a:t>th</a:t>
                      </a:r>
                      <a:r>
                        <a:rPr lang="en-GB" sz="1700" dirty="0">
                          <a:effectLst/>
                        </a:rPr>
                        <a:t> March 2024</a:t>
                      </a:r>
                      <a:endParaRPr lang="en-GB" b="0" i="0" dirty="0">
                        <a:solidFill>
                          <a:srgbClr val="000000"/>
                        </a:solidFill>
                        <a:effectLst/>
                      </a:endParaRPr>
                    </a:p>
                  </a:txBody>
                  <a:tcPr/>
                </a:tc>
                <a:tc>
                  <a:txBody>
                    <a:bodyPr/>
                    <a:lstStyle/>
                    <a:p>
                      <a:pPr algn="l" fontAlgn="base"/>
                      <a:r>
                        <a:rPr lang="en-GB" sz="1700" dirty="0">
                          <a:effectLst/>
                        </a:rPr>
                        <a:t>20</a:t>
                      </a:r>
                      <a:r>
                        <a:rPr lang="en-GB" sz="1100" baseline="30000" dirty="0">
                          <a:effectLst/>
                        </a:rPr>
                        <a:t>th</a:t>
                      </a:r>
                      <a:r>
                        <a:rPr lang="en-GB" sz="1700" dirty="0">
                          <a:effectLst/>
                        </a:rPr>
                        <a:t> March 20234</a:t>
                      </a:r>
                      <a:endParaRPr lang="en-GB" b="0" i="0" dirty="0">
                        <a:solidFill>
                          <a:srgbClr val="000000"/>
                        </a:solidFill>
                        <a:effectLst/>
                      </a:endParaRPr>
                    </a:p>
                  </a:txBody>
                  <a:tcPr/>
                </a:tc>
                <a:tc>
                  <a:txBody>
                    <a:bodyPr/>
                    <a:lstStyle/>
                    <a:p>
                      <a:pPr algn="l" fontAlgn="base"/>
                      <a:r>
                        <a:rPr lang="en-GB" sz="1700" dirty="0">
                          <a:effectLst/>
                        </a:rPr>
                        <a:t>Wk. beginning 27</a:t>
                      </a:r>
                      <a:r>
                        <a:rPr lang="en-GB" sz="1100" baseline="30000" dirty="0">
                          <a:effectLst/>
                        </a:rPr>
                        <a:t>th</a:t>
                      </a:r>
                      <a:r>
                        <a:rPr lang="en-GB" sz="1700" dirty="0">
                          <a:effectLst/>
                        </a:rPr>
                        <a:t> March 2024</a:t>
                      </a:r>
                      <a:endParaRPr lang="en-GB" b="0" i="0" dirty="0">
                        <a:solidFill>
                          <a:srgbClr val="000000"/>
                        </a:solidFill>
                        <a:effectLst/>
                      </a:endParaRPr>
                    </a:p>
                  </a:txBody>
                  <a:tcPr/>
                </a:tc>
                <a:extLst>
                  <a:ext uri="{0D108BD9-81ED-4DB2-BD59-A6C34878D82A}">
                    <a16:rowId xmlns:a16="http://schemas.microsoft.com/office/drawing/2014/main" val="841786075"/>
                  </a:ext>
                </a:extLst>
              </a:tr>
              <a:tr h="456091">
                <a:tc>
                  <a:txBody>
                    <a:bodyPr/>
                    <a:lstStyle/>
                    <a:p>
                      <a:pPr algn="l" fontAlgn="base"/>
                      <a:r>
                        <a:rPr lang="en-GB" sz="1700" dirty="0">
                          <a:effectLst/>
                        </a:rPr>
                        <a:t>Term 3: 11</a:t>
                      </a:r>
                      <a:r>
                        <a:rPr lang="en-GB" sz="1100" baseline="30000" dirty="0">
                          <a:effectLst/>
                        </a:rPr>
                        <a:t>th</a:t>
                      </a:r>
                      <a:r>
                        <a:rPr lang="en-GB" sz="1700" dirty="0">
                          <a:effectLst/>
                        </a:rPr>
                        <a:t> July 2024​</a:t>
                      </a:r>
                      <a:endParaRPr lang="en-GB" b="0" i="0" dirty="0">
                        <a:solidFill>
                          <a:srgbClr val="000000"/>
                        </a:solidFill>
                        <a:effectLst/>
                      </a:endParaRPr>
                    </a:p>
                  </a:txBody>
                  <a:tcPr/>
                </a:tc>
                <a:tc>
                  <a:txBody>
                    <a:bodyPr/>
                    <a:lstStyle/>
                    <a:p>
                      <a:pPr algn="l" fontAlgn="base"/>
                      <a:r>
                        <a:rPr lang="en-GB" sz="1700" dirty="0">
                          <a:effectLst/>
                        </a:rPr>
                        <a:t>Term 3: 14</a:t>
                      </a:r>
                      <a:r>
                        <a:rPr lang="en-GB" sz="1100" baseline="30000" dirty="0">
                          <a:effectLst/>
                        </a:rPr>
                        <a:t>th</a:t>
                      </a:r>
                      <a:r>
                        <a:rPr lang="en-GB" sz="1700" dirty="0">
                          <a:effectLst/>
                        </a:rPr>
                        <a:t> July 2024</a:t>
                      </a:r>
                      <a:endParaRPr lang="en-GB" b="0" i="0" dirty="0">
                        <a:solidFill>
                          <a:srgbClr val="000000"/>
                        </a:solidFill>
                        <a:effectLst/>
                      </a:endParaRPr>
                    </a:p>
                  </a:txBody>
                  <a:tcPr/>
                </a:tc>
                <a:tc>
                  <a:txBody>
                    <a:bodyPr/>
                    <a:lstStyle/>
                    <a:p>
                      <a:pPr algn="l" fontAlgn="base"/>
                      <a:r>
                        <a:rPr lang="en-GB" sz="1700" dirty="0">
                          <a:effectLst/>
                        </a:rPr>
                        <a:t>10</a:t>
                      </a:r>
                      <a:r>
                        <a:rPr lang="en-GB" sz="1100" baseline="30000" dirty="0">
                          <a:effectLst/>
                        </a:rPr>
                        <a:t>th</a:t>
                      </a:r>
                      <a:r>
                        <a:rPr lang="en-GB" sz="1700" dirty="0">
                          <a:effectLst/>
                        </a:rPr>
                        <a:t> July 2024</a:t>
                      </a:r>
                      <a:endParaRPr lang="en-GB" b="0" i="0" dirty="0">
                        <a:solidFill>
                          <a:srgbClr val="000000"/>
                        </a:solidFill>
                        <a:effectLst/>
                      </a:endParaRPr>
                    </a:p>
                  </a:txBody>
                  <a:tcPr/>
                </a:tc>
                <a:tc>
                  <a:txBody>
                    <a:bodyPr/>
                    <a:lstStyle/>
                    <a:p>
                      <a:pPr algn="l" fontAlgn="base"/>
                      <a:r>
                        <a:rPr lang="en-GB" sz="1700" dirty="0">
                          <a:effectLst/>
                        </a:rPr>
                        <a:t>Wk. beginning 9</a:t>
                      </a:r>
                      <a:r>
                        <a:rPr lang="en-GB" sz="1100" baseline="30000" dirty="0">
                          <a:effectLst/>
                        </a:rPr>
                        <a:t>th</a:t>
                      </a:r>
                      <a:r>
                        <a:rPr lang="en-GB" sz="1700" dirty="0">
                          <a:effectLst/>
                        </a:rPr>
                        <a:t> July 2024</a:t>
                      </a:r>
                      <a:endParaRPr lang="en-GB" b="0" i="0" dirty="0">
                        <a:solidFill>
                          <a:srgbClr val="000000"/>
                        </a:solidFill>
                        <a:effectLst/>
                      </a:endParaRPr>
                    </a:p>
                  </a:txBody>
                  <a:tcPr/>
                </a:tc>
                <a:extLst>
                  <a:ext uri="{0D108BD9-81ED-4DB2-BD59-A6C34878D82A}">
                    <a16:rowId xmlns:a16="http://schemas.microsoft.com/office/drawing/2014/main" val="836797649"/>
                  </a:ext>
                </a:extLst>
              </a:tr>
            </a:tbl>
          </a:graphicData>
        </a:graphic>
      </p:graphicFrame>
    </p:spTree>
    <p:extLst>
      <p:ext uri="{BB962C8B-B14F-4D97-AF65-F5344CB8AC3E}">
        <p14:creationId xmlns:p14="http://schemas.microsoft.com/office/powerpoint/2010/main" val="2436207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863747"/>
            <a:ext cx="7429500" cy="353943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Assessments in your schools</a:t>
            </a: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sp>
        <p:nvSpPr>
          <p:cNvPr id="9" name="TextBox 8">
            <a:extLst>
              <a:ext uri="{FF2B5EF4-FFF2-40B4-BE49-F238E27FC236}">
                <a16:creationId xmlns:a16="http://schemas.microsoft.com/office/drawing/2014/main" id="{FEEBAFCB-68A8-8B42-8E0B-194344F776CC}"/>
              </a:ext>
            </a:extLst>
          </p:cNvPr>
          <p:cNvSpPr txBox="1"/>
          <p:nvPr/>
        </p:nvSpPr>
        <p:spPr>
          <a:xfrm>
            <a:off x="632490" y="1761936"/>
            <a:ext cx="5032814"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ea typeface="Calibri"/>
                <a:cs typeface="Calibri"/>
              </a:rPr>
              <a:t>In small groups share your assessment model with the rest of the hub.</a:t>
            </a:r>
          </a:p>
          <a:p>
            <a:endParaRPr lang="en-GB" sz="2000" b="1" dirty="0">
              <a:ea typeface="Calibri"/>
              <a:cs typeface="Calibri"/>
            </a:endParaRPr>
          </a:p>
          <a:p>
            <a:r>
              <a:rPr lang="en-GB" sz="2000" b="1" dirty="0">
                <a:ea typeface="Calibri"/>
                <a:cs typeface="Calibri"/>
              </a:rPr>
              <a:t>If you are planning on changing your model discuss what this will look like </a:t>
            </a:r>
          </a:p>
          <a:p>
            <a:endParaRPr lang="en-GB" sz="2000" b="1" dirty="0">
              <a:ea typeface="Calibri"/>
              <a:cs typeface="Calibri"/>
            </a:endParaRPr>
          </a:p>
          <a:p>
            <a:r>
              <a:rPr lang="en-GB" sz="2000" b="1" dirty="0">
                <a:ea typeface="Calibri"/>
                <a:cs typeface="Calibri"/>
              </a:rPr>
              <a:t>What are you testing for? </a:t>
            </a:r>
          </a:p>
          <a:p>
            <a:endParaRPr lang="en-GB" sz="2000" b="1" dirty="0">
              <a:ea typeface="Calibri"/>
              <a:cs typeface="Calibri"/>
            </a:endParaRPr>
          </a:p>
          <a:p>
            <a:r>
              <a:rPr lang="en-GB" sz="2000" b="1" dirty="0">
                <a:ea typeface="Calibri"/>
                <a:cs typeface="Calibri"/>
              </a:rPr>
              <a:t>How frequent are your assessments? </a:t>
            </a:r>
          </a:p>
          <a:p>
            <a:endParaRPr lang="en-GB" sz="2000" b="1" dirty="0">
              <a:ea typeface="Calibri"/>
              <a:cs typeface="Calibri"/>
            </a:endParaRPr>
          </a:p>
          <a:p>
            <a:r>
              <a:rPr lang="en-GB" sz="2000" b="1" dirty="0">
                <a:ea typeface="Calibri"/>
                <a:cs typeface="Calibri"/>
              </a:rPr>
              <a:t>How do you check for progress made? </a:t>
            </a:r>
          </a:p>
          <a:p>
            <a:endParaRPr lang="en-GB" sz="2000" b="1" dirty="0">
              <a:ea typeface="Calibri"/>
              <a:cs typeface="Calibri"/>
            </a:endParaRPr>
          </a:p>
          <a:p>
            <a:r>
              <a:rPr lang="en-GB" sz="2000" b="1" dirty="0">
                <a:ea typeface="Calibri"/>
                <a:cs typeface="Calibri"/>
              </a:rPr>
              <a:t>How do you report to students / home?</a:t>
            </a:r>
          </a:p>
        </p:txBody>
      </p:sp>
      <p:pic>
        <p:nvPicPr>
          <p:cNvPr id="10" name="Picture 11" descr="A picture containing clipart&#10;&#10;Description automatically generated">
            <a:extLst>
              <a:ext uri="{FF2B5EF4-FFF2-40B4-BE49-F238E27FC236}">
                <a16:creationId xmlns:a16="http://schemas.microsoft.com/office/drawing/2014/main" id="{1D625D31-488B-E8DD-A552-C61A05E66969}"/>
              </a:ext>
            </a:extLst>
          </p:cNvPr>
          <p:cNvPicPr>
            <a:picLocks noChangeAspect="1"/>
          </p:cNvPicPr>
          <p:nvPr/>
        </p:nvPicPr>
        <p:blipFill>
          <a:blip r:embed="rId5"/>
          <a:stretch>
            <a:fillRect/>
          </a:stretch>
        </p:blipFill>
        <p:spPr>
          <a:xfrm>
            <a:off x="5928955" y="2158428"/>
            <a:ext cx="2870074" cy="3047134"/>
          </a:xfrm>
          <a:prstGeom prst="rect">
            <a:avLst/>
          </a:prstGeom>
        </p:spPr>
      </p:pic>
    </p:spTree>
    <p:extLst>
      <p:ext uri="{BB962C8B-B14F-4D97-AF65-F5344CB8AC3E}">
        <p14:creationId xmlns:p14="http://schemas.microsoft.com/office/powerpoint/2010/main" val="2274558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940609" y="1243241"/>
            <a:ext cx="4845327" cy="4031873"/>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Assessments in your schools</a:t>
            </a: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r>
              <a:rPr lang="en-US" sz="2800" b="1" dirty="0">
                <a:solidFill>
                  <a:srgbClr val="FF0000"/>
                </a:solidFill>
                <a:ea typeface="Calibri"/>
                <a:cs typeface="Calibri"/>
              </a:rPr>
              <a:t>5-minute reflection </a:t>
            </a:r>
          </a:p>
          <a:p>
            <a:pPr algn="ctr"/>
            <a:r>
              <a:rPr lang="en-US" sz="3200" b="1" dirty="0">
                <a:ea typeface="Calibri" panose="020F0502020204030204"/>
                <a:cs typeface="Calibri" panose="020F0502020204030204"/>
              </a:rPr>
              <a:t>Best practice what could you pinch?  </a:t>
            </a: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4" descr="Map&#10;&#10;Description automatically generated">
            <a:extLst>
              <a:ext uri="{FF2B5EF4-FFF2-40B4-BE49-F238E27FC236}">
                <a16:creationId xmlns:a16="http://schemas.microsoft.com/office/drawing/2014/main" id="{839EF350-AB56-7A64-9A65-E40E6395B970}"/>
              </a:ext>
            </a:extLst>
          </p:cNvPr>
          <p:cNvPicPr>
            <a:picLocks noChangeAspect="1"/>
          </p:cNvPicPr>
          <p:nvPr/>
        </p:nvPicPr>
        <p:blipFill>
          <a:blip r:embed="rId5"/>
          <a:stretch>
            <a:fillRect/>
          </a:stretch>
        </p:blipFill>
        <p:spPr>
          <a:xfrm>
            <a:off x="5873368" y="2535608"/>
            <a:ext cx="2276475" cy="1714500"/>
          </a:xfrm>
          <a:prstGeom prst="rect">
            <a:avLst/>
          </a:prstGeom>
        </p:spPr>
      </p:pic>
    </p:spTree>
    <p:extLst>
      <p:ext uri="{BB962C8B-B14F-4D97-AF65-F5344CB8AC3E}">
        <p14:creationId xmlns:p14="http://schemas.microsoft.com/office/powerpoint/2010/main" val="3235163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543044" y="674000"/>
            <a:ext cx="8333057" cy="5201424"/>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Reading </a:t>
            </a:r>
          </a:p>
          <a:p>
            <a:pPr algn="ctr"/>
            <a:endParaRPr lang="en-US" sz="2800" b="1" dirty="0">
              <a:solidFill>
                <a:srgbClr val="FF0000"/>
              </a:solidFill>
              <a:ea typeface="Calibri"/>
              <a:cs typeface="Calibri"/>
            </a:endParaRPr>
          </a:p>
          <a:p>
            <a:r>
              <a:rPr lang="en-US" sz="2800" b="1" dirty="0">
                <a:solidFill>
                  <a:srgbClr val="000000"/>
                </a:solidFill>
                <a:ea typeface="Calibri"/>
                <a:cs typeface="Calibri"/>
              </a:rPr>
              <a:t>There is a need to develop students understanding and use of vocabulary</a:t>
            </a: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5" name="Picture 8" descr="Diagram&#10;&#10;Description automatically generated">
            <a:extLst>
              <a:ext uri="{FF2B5EF4-FFF2-40B4-BE49-F238E27FC236}">
                <a16:creationId xmlns:a16="http://schemas.microsoft.com/office/drawing/2014/main" id="{14A73704-C4C0-7E9E-63B9-0C0BF54D7A97}"/>
              </a:ext>
            </a:extLst>
          </p:cNvPr>
          <p:cNvPicPr>
            <a:picLocks noChangeAspect="1"/>
          </p:cNvPicPr>
          <p:nvPr/>
        </p:nvPicPr>
        <p:blipFill>
          <a:blip r:embed="rId5"/>
          <a:stretch>
            <a:fillRect/>
          </a:stretch>
        </p:blipFill>
        <p:spPr>
          <a:xfrm>
            <a:off x="1203539" y="2428821"/>
            <a:ext cx="6989919" cy="3798438"/>
          </a:xfrm>
          <a:prstGeom prst="rect">
            <a:avLst/>
          </a:prstGeom>
        </p:spPr>
      </p:pic>
    </p:spTree>
    <p:extLst>
      <p:ext uri="{BB962C8B-B14F-4D97-AF65-F5344CB8AC3E}">
        <p14:creationId xmlns:p14="http://schemas.microsoft.com/office/powerpoint/2010/main" val="248727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543044" y="674000"/>
            <a:ext cx="8333057" cy="840230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Reading </a:t>
            </a:r>
          </a:p>
          <a:p>
            <a:pPr algn="ctr"/>
            <a:endParaRPr lang="en-US" sz="1600" b="1" dirty="0">
              <a:ea typeface="Calibri"/>
              <a:cs typeface="Calibri"/>
            </a:endParaRPr>
          </a:p>
          <a:p>
            <a:pPr algn="ctr"/>
            <a:r>
              <a:rPr lang="en-US" sz="1600" b="1" dirty="0">
                <a:cs typeface="Calibri"/>
              </a:rPr>
              <a:t>There are lifelong consequences for adults who struggle with reading. According to the </a:t>
            </a:r>
            <a:r>
              <a:rPr lang="en-US" sz="1600" b="1" dirty="0" err="1">
                <a:cs typeface="Calibri"/>
              </a:rPr>
              <a:t>Organisation</a:t>
            </a:r>
            <a:r>
              <a:rPr lang="en-US" sz="1600" b="1" dirty="0">
                <a:cs typeface="Calibri"/>
              </a:rPr>
              <a:t> for Economic Cooperation and Development (OECD), around 16% of adults in England have very poor literacy. At this level, they will struggle to understand price labels, read instructions on medicines, make sense of a train timetable or fill in a job application. Adults with low literacy are more likely to have fewer job opportunities and a lower income. The most recent data published by the Ministry of Justice shows that 57% of adult prisoners taking initial assessments had literacy levels below those expected of an 11-year-old. A quarter of young offenders in the UK have a reading age below that of the average 7-year-old.</a:t>
            </a:r>
            <a:endParaRPr lang="en-US" sz="1600" b="1">
              <a:cs typeface="Calibri"/>
            </a:endParaRPr>
          </a:p>
          <a:p>
            <a:pPr algn="ctr"/>
            <a:endParaRPr lang="en-US" sz="1600" b="1" dirty="0">
              <a:cs typeface="Calibri"/>
            </a:endParaRPr>
          </a:p>
          <a:p>
            <a:pPr algn="ctr"/>
            <a:r>
              <a:rPr lang="en-US" sz="1600" b="1" dirty="0">
                <a:cs typeface="Calibri"/>
              </a:rPr>
              <a:t>Each year, around one quarter of 11-year-olds do not meet the expected standard in reading at the end of primary school in Year 6.This level is considered to be the threshold of functional literacy, and gives children the knowledge and skills needed to manage the demands of the secondary school curriculum. Evidence suggests that fewer than 1 in 5 of these pupils can expect to get a GCSE grade 4.</a:t>
            </a:r>
            <a:endParaRPr lang="en-US" sz="1600">
              <a:cs typeface="Calibri"/>
            </a:endParaRPr>
          </a:p>
          <a:p>
            <a:pPr algn="ctr"/>
            <a:endParaRPr lang="en-US" sz="1600" b="1" dirty="0">
              <a:cs typeface="Calibri"/>
            </a:endParaRPr>
          </a:p>
          <a:p>
            <a:pPr algn="ctr"/>
            <a:r>
              <a:rPr lang="en-US" sz="1600" b="1" dirty="0">
                <a:cs typeface="Calibri"/>
              </a:rPr>
              <a:t>According to 2018 </a:t>
            </a:r>
            <a:r>
              <a:rPr lang="en-US" sz="1600" b="1" dirty="0" err="1">
                <a:cs typeface="Calibri"/>
              </a:rPr>
              <a:t>Programme</a:t>
            </a:r>
            <a:r>
              <a:rPr lang="en-US" sz="1600" b="1" dirty="0">
                <a:cs typeface="Calibri"/>
              </a:rPr>
              <a:t> for International Student Assessment (PISA) data, at age 15 in England there is a gap equivalent to 8.5 years of schooling between the highest and lowest achieving 10% of readers. The level of reading achievement of struggling readers suggests they will have difficulty with more complex texts that require specific subject knowledge.</a:t>
            </a:r>
            <a:endParaRPr lang="en-US" sz="1600" dirty="0"/>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8" descr="Graphical user interface, text, application&#10;&#10;Description automatically generated">
            <a:extLst>
              <a:ext uri="{FF2B5EF4-FFF2-40B4-BE49-F238E27FC236}">
                <a16:creationId xmlns:a16="http://schemas.microsoft.com/office/drawing/2014/main" id="{CDB07F45-1D86-CD60-F36A-B3C2379AD420}"/>
              </a:ext>
            </a:extLst>
          </p:cNvPr>
          <p:cNvPicPr>
            <a:picLocks noChangeAspect="1"/>
          </p:cNvPicPr>
          <p:nvPr/>
        </p:nvPicPr>
        <p:blipFill>
          <a:blip r:embed="rId5"/>
          <a:stretch>
            <a:fillRect/>
          </a:stretch>
        </p:blipFill>
        <p:spPr>
          <a:xfrm>
            <a:off x="6333720" y="75022"/>
            <a:ext cx="2549023" cy="1262155"/>
          </a:xfrm>
          <a:prstGeom prst="rect">
            <a:avLst/>
          </a:prstGeom>
        </p:spPr>
      </p:pic>
    </p:spTree>
    <p:extLst>
      <p:ext uri="{BB962C8B-B14F-4D97-AF65-F5344CB8AC3E}">
        <p14:creationId xmlns:p14="http://schemas.microsoft.com/office/powerpoint/2010/main" val="1673693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543044" y="674000"/>
            <a:ext cx="8333057" cy="3970318"/>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Reading </a:t>
            </a:r>
          </a:p>
          <a:p>
            <a:pPr algn="ctr"/>
            <a:endParaRPr lang="en-US" sz="1600" b="1" dirty="0">
              <a:ea typeface="Calibri"/>
              <a:cs typeface="Calibri"/>
            </a:endParaRPr>
          </a:p>
          <a:p>
            <a:pPr algn="ctr"/>
            <a:endParaRPr lang="en-US" sz="1600" b="1">
              <a:cs typeface="Calibri"/>
            </a:endParaRP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sp>
        <p:nvSpPr>
          <p:cNvPr id="7" name="TextBox 6">
            <a:extLst>
              <a:ext uri="{FF2B5EF4-FFF2-40B4-BE49-F238E27FC236}">
                <a16:creationId xmlns:a16="http://schemas.microsoft.com/office/drawing/2014/main" id="{668213E2-4230-DF65-B43E-4C1A9D0886A5}"/>
              </a:ext>
            </a:extLst>
          </p:cNvPr>
          <p:cNvSpPr txBox="1"/>
          <p:nvPr/>
        </p:nvSpPr>
        <p:spPr>
          <a:xfrm>
            <a:off x="4949801" y="192750"/>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pic>
        <p:nvPicPr>
          <p:cNvPr id="9" name="Picture 9" descr="Table&#10;&#10;Description automatically generated">
            <a:extLst>
              <a:ext uri="{FF2B5EF4-FFF2-40B4-BE49-F238E27FC236}">
                <a16:creationId xmlns:a16="http://schemas.microsoft.com/office/drawing/2014/main" id="{D46AD7C3-823B-05E9-EF3C-DB681A756B8B}"/>
              </a:ext>
            </a:extLst>
          </p:cNvPr>
          <p:cNvPicPr>
            <a:picLocks noChangeAspect="1"/>
          </p:cNvPicPr>
          <p:nvPr/>
        </p:nvPicPr>
        <p:blipFill>
          <a:blip r:embed="rId5"/>
          <a:stretch>
            <a:fillRect/>
          </a:stretch>
        </p:blipFill>
        <p:spPr>
          <a:xfrm>
            <a:off x="614308" y="1136867"/>
            <a:ext cx="7553508" cy="5096191"/>
          </a:xfrm>
          <a:prstGeom prst="rect">
            <a:avLst/>
          </a:prstGeom>
        </p:spPr>
      </p:pic>
      <p:sp>
        <p:nvSpPr>
          <p:cNvPr id="10" name="Oval 9">
            <a:extLst>
              <a:ext uri="{FF2B5EF4-FFF2-40B4-BE49-F238E27FC236}">
                <a16:creationId xmlns:a16="http://schemas.microsoft.com/office/drawing/2014/main" id="{5005A264-D420-59D2-4588-362618256854}"/>
              </a:ext>
            </a:extLst>
          </p:cNvPr>
          <p:cNvSpPr/>
          <p:nvPr/>
        </p:nvSpPr>
        <p:spPr>
          <a:xfrm>
            <a:off x="450138" y="4880918"/>
            <a:ext cx="8561467" cy="152694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9984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588222" y="1089636"/>
            <a:ext cx="8333057" cy="4770537"/>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Reading </a:t>
            </a:r>
          </a:p>
          <a:p>
            <a:pPr algn="ctr"/>
            <a:endParaRPr lang="en-US" sz="2800" b="1" dirty="0">
              <a:solidFill>
                <a:srgbClr val="FF0000"/>
              </a:solidFill>
              <a:ea typeface="Calibri"/>
              <a:cs typeface="Calibri"/>
            </a:endParaRPr>
          </a:p>
          <a:p>
            <a:endParaRPr lang="en-US" sz="2800" b="1">
              <a:solidFill>
                <a:srgbClr val="FF0000"/>
              </a:solidFill>
              <a:ea typeface="Calibri"/>
              <a:cs typeface="Calibri"/>
            </a:endParaRP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4">
            <a:extLst>
              <a:ext uri="{FF2B5EF4-FFF2-40B4-BE49-F238E27FC236}">
                <a16:creationId xmlns:a16="http://schemas.microsoft.com/office/drawing/2014/main" id="{868E394F-1EFE-4460-54A5-8AA663807B2A}"/>
              </a:ext>
            </a:extLst>
          </p:cNvPr>
          <p:cNvPicPr>
            <a:picLocks noChangeAspect="1"/>
          </p:cNvPicPr>
          <p:nvPr/>
        </p:nvPicPr>
        <p:blipFill>
          <a:blip r:embed="rId5"/>
          <a:stretch>
            <a:fillRect/>
          </a:stretch>
        </p:blipFill>
        <p:spPr>
          <a:xfrm>
            <a:off x="658439" y="1667059"/>
            <a:ext cx="7835949" cy="4371203"/>
          </a:xfrm>
          <a:prstGeom prst="rect">
            <a:avLst/>
          </a:prstGeom>
        </p:spPr>
      </p:pic>
    </p:spTree>
    <p:extLst>
      <p:ext uri="{BB962C8B-B14F-4D97-AF65-F5344CB8AC3E}">
        <p14:creationId xmlns:p14="http://schemas.microsoft.com/office/powerpoint/2010/main" val="1047684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588222" y="771891"/>
            <a:ext cx="8333057" cy="4770537"/>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Reading </a:t>
            </a:r>
          </a:p>
          <a:p>
            <a:pPr algn="ctr"/>
            <a:endParaRPr lang="en-US" sz="2800" b="1" dirty="0">
              <a:solidFill>
                <a:srgbClr val="FF0000"/>
              </a:solidFill>
              <a:ea typeface="Calibri"/>
              <a:cs typeface="Calibri"/>
            </a:endParaRPr>
          </a:p>
          <a:p>
            <a:endParaRPr lang="en-US" sz="2800" b="1">
              <a:solidFill>
                <a:srgbClr val="FF0000"/>
              </a:solidFill>
              <a:ea typeface="Calibri"/>
              <a:cs typeface="Calibri"/>
            </a:endParaRP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9" name="Picture 9">
            <a:extLst>
              <a:ext uri="{FF2B5EF4-FFF2-40B4-BE49-F238E27FC236}">
                <a16:creationId xmlns:a16="http://schemas.microsoft.com/office/drawing/2014/main" id="{096584B9-9EAE-6A8F-7170-1667BAAC08D1}"/>
              </a:ext>
            </a:extLst>
          </p:cNvPr>
          <p:cNvPicPr>
            <a:picLocks noChangeAspect="1"/>
          </p:cNvPicPr>
          <p:nvPr/>
        </p:nvPicPr>
        <p:blipFill>
          <a:blip r:embed="rId5"/>
          <a:stretch>
            <a:fillRect/>
          </a:stretch>
        </p:blipFill>
        <p:spPr>
          <a:xfrm>
            <a:off x="587830" y="1458536"/>
            <a:ext cx="7844774" cy="4858858"/>
          </a:xfrm>
          <a:prstGeom prst="rect">
            <a:avLst/>
          </a:prstGeom>
        </p:spPr>
      </p:pic>
    </p:spTree>
    <p:extLst>
      <p:ext uri="{BB962C8B-B14F-4D97-AF65-F5344CB8AC3E}">
        <p14:creationId xmlns:p14="http://schemas.microsoft.com/office/powerpoint/2010/main" val="2195449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588222" y="771891"/>
            <a:ext cx="8333057" cy="4770537"/>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Reading </a:t>
            </a:r>
          </a:p>
          <a:p>
            <a:pPr algn="ctr"/>
            <a:endParaRPr lang="en-US" sz="2800" b="1" dirty="0">
              <a:solidFill>
                <a:srgbClr val="FF0000"/>
              </a:solidFill>
              <a:ea typeface="Calibri"/>
              <a:cs typeface="Calibri"/>
            </a:endParaRPr>
          </a:p>
          <a:p>
            <a:endParaRPr lang="en-US" sz="2800" b="1">
              <a:solidFill>
                <a:srgbClr val="FF0000"/>
              </a:solidFill>
              <a:ea typeface="Calibri"/>
              <a:cs typeface="Calibri"/>
            </a:endParaRP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4" descr="Text&#10;&#10;Description automatically generated">
            <a:extLst>
              <a:ext uri="{FF2B5EF4-FFF2-40B4-BE49-F238E27FC236}">
                <a16:creationId xmlns:a16="http://schemas.microsoft.com/office/drawing/2014/main" id="{FD282042-E59A-6EA1-B653-82EE64250E2F}"/>
              </a:ext>
            </a:extLst>
          </p:cNvPr>
          <p:cNvPicPr>
            <a:picLocks noChangeAspect="1"/>
          </p:cNvPicPr>
          <p:nvPr/>
        </p:nvPicPr>
        <p:blipFill>
          <a:blip r:embed="rId5"/>
          <a:stretch>
            <a:fillRect/>
          </a:stretch>
        </p:blipFill>
        <p:spPr>
          <a:xfrm>
            <a:off x="393653" y="1585577"/>
            <a:ext cx="8365523" cy="4401772"/>
          </a:xfrm>
          <a:prstGeom prst="rect">
            <a:avLst/>
          </a:prstGeom>
        </p:spPr>
      </p:pic>
    </p:spTree>
    <p:extLst>
      <p:ext uri="{BB962C8B-B14F-4D97-AF65-F5344CB8AC3E}">
        <p14:creationId xmlns:p14="http://schemas.microsoft.com/office/powerpoint/2010/main" val="731247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367566" y="551235"/>
            <a:ext cx="8333057" cy="4770537"/>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Reading </a:t>
            </a:r>
          </a:p>
          <a:p>
            <a:pPr algn="ctr"/>
            <a:endParaRPr lang="en-US" sz="2800" b="1" dirty="0">
              <a:solidFill>
                <a:srgbClr val="FF0000"/>
              </a:solidFill>
              <a:ea typeface="Calibri"/>
              <a:cs typeface="Calibri"/>
            </a:endParaRPr>
          </a:p>
          <a:p>
            <a:endParaRPr lang="en-US" sz="2800" b="1">
              <a:solidFill>
                <a:srgbClr val="FF0000"/>
              </a:solidFill>
              <a:ea typeface="Calibri"/>
              <a:cs typeface="Calibri"/>
            </a:endParaRP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endParaRPr lang="en-US" sz="2000" b="1" dirty="0">
              <a:solidFill>
                <a:srgbClr val="00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5" name="Picture 8" descr="Diagram&#10;&#10;Description automatically generated">
            <a:extLst>
              <a:ext uri="{FF2B5EF4-FFF2-40B4-BE49-F238E27FC236}">
                <a16:creationId xmlns:a16="http://schemas.microsoft.com/office/drawing/2014/main" id="{76CA9EEE-A653-B090-5DD5-9F83B73A245B}"/>
              </a:ext>
            </a:extLst>
          </p:cNvPr>
          <p:cNvPicPr>
            <a:picLocks noChangeAspect="1"/>
          </p:cNvPicPr>
          <p:nvPr/>
        </p:nvPicPr>
        <p:blipFill>
          <a:blip r:embed="rId5"/>
          <a:stretch>
            <a:fillRect/>
          </a:stretch>
        </p:blipFill>
        <p:spPr>
          <a:xfrm>
            <a:off x="228539" y="983245"/>
            <a:ext cx="2870421" cy="5068035"/>
          </a:xfrm>
          <a:prstGeom prst="rect">
            <a:avLst/>
          </a:prstGeom>
        </p:spPr>
      </p:pic>
      <p:pic>
        <p:nvPicPr>
          <p:cNvPr id="9" name="Picture 9" descr="Text&#10;&#10;Description automatically generated">
            <a:extLst>
              <a:ext uri="{FF2B5EF4-FFF2-40B4-BE49-F238E27FC236}">
                <a16:creationId xmlns:a16="http://schemas.microsoft.com/office/drawing/2014/main" id="{7A195C7B-DA0F-EB3D-FD5D-1EED7988E0F5}"/>
              </a:ext>
            </a:extLst>
          </p:cNvPr>
          <p:cNvPicPr>
            <a:picLocks noChangeAspect="1"/>
          </p:cNvPicPr>
          <p:nvPr/>
        </p:nvPicPr>
        <p:blipFill>
          <a:blip r:embed="rId6"/>
          <a:stretch>
            <a:fillRect/>
          </a:stretch>
        </p:blipFill>
        <p:spPr>
          <a:xfrm>
            <a:off x="3094485" y="1045681"/>
            <a:ext cx="2743200" cy="3866359"/>
          </a:xfrm>
          <a:prstGeom prst="rect">
            <a:avLst/>
          </a:prstGeom>
        </p:spPr>
      </p:pic>
      <p:pic>
        <p:nvPicPr>
          <p:cNvPr id="10" name="Picture 11" descr="Text&#10;&#10;Description automatically generated">
            <a:extLst>
              <a:ext uri="{FF2B5EF4-FFF2-40B4-BE49-F238E27FC236}">
                <a16:creationId xmlns:a16="http://schemas.microsoft.com/office/drawing/2014/main" id="{F7E3F568-192D-3A74-AE02-9EC0617B75D9}"/>
              </a:ext>
            </a:extLst>
          </p:cNvPr>
          <p:cNvPicPr>
            <a:picLocks noChangeAspect="1"/>
          </p:cNvPicPr>
          <p:nvPr/>
        </p:nvPicPr>
        <p:blipFill>
          <a:blip r:embed="rId7"/>
          <a:stretch>
            <a:fillRect/>
          </a:stretch>
        </p:blipFill>
        <p:spPr>
          <a:xfrm>
            <a:off x="5936540" y="1049361"/>
            <a:ext cx="2743200" cy="3982566"/>
          </a:xfrm>
          <a:prstGeom prst="rect">
            <a:avLst/>
          </a:prstGeom>
        </p:spPr>
      </p:pic>
      <p:pic>
        <p:nvPicPr>
          <p:cNvPr id="12" name="Picture 12" descr="Graphical user interface, text, application&#10;&#10;Description automatically generated">
            <a:extLst>
              <a:ext uri="{FF2B5EF4-FFF2-40B4-BE49-F238E27FC236}">
                <a16:creationId xmlns:a16="http://schemas.microsoft.com/office/drawing/2014/main" id="{3F78D5C2-D2C0-4C0E-0B94-60DA2838E1C7}"/>
              </a:ext>
            </a:extLst>
          </p:cNvPr>
          <p:cNvPicPr>
            <a:picLocks noChangeAspect="1"/>
          </p:cNvPicPr>
          <p:nvPr/>
        </p:nvPicPr>
        <p:blipFill>
          <a:blip r:embed="rId8"/>
          <a:stretch>
            <a:fillRect/>
          </a:stretch>
        </p:blipFill>
        <p:spPr>
          <a:xfrm>
            <a:off x="3429883" y="5107203"/>
            <a:ext cx="4270142" cy="1277377"/>
          </a:xfrm>
          <a:prstGeom prst="rect">
            <a:avLst/>
          </a:prstGeom>
        </p:spPr>
      </p:pic>
      <p:sp>
        <p:nvSpPr>
          <p:cNvPr id="13" name="Rectangle 12">
            <a:extLst>
              <a:ext uri="{FF2B5EF4-FFF2-40B4-BE49-F238E27FC236}">
                <a16:creationId xmlns:a16="http://schemas.microsoft.com/office/drawing/2014/main" id="{6E1EF616-3DD1-DB42-EA4B-60E464A9E494}"/>
              </a:ext>
            </a:extLst>
          </p:cNvPr>
          <p:cNvSpPr/>
          <p:nvPr/>
        </p:nvSpPr>
        <p:spPr>
          <a:xfrm>
            <a:off x="3371629" y="5110400"/>
            <a:ext cx="4324864" cy="1341591"/>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4251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pic>
        <p:nvPicPr>
          <p:cNvPr id="4" name="Picture 4" descr="Diagram, text&#10;&#10;Description automatically generated">
            <a:extLst>
              <a:ext uri="{FF2B5EF4-FFF2-40B4-BE49-F238E27FC236}">
                <a16:creationId xmlns:a16="http://schemas.microsoft.com/office/drawing/2014/main" id="{4EFE5AB4-9CB5-B51E-214A-1516E91CAF0D}"/>
              </a:ext>
            </a:extLst>
          </p:cNvPr>
          <p:cNvPicPr>
            <a:picLocks noChangeAspect="1"/>
          </p:cNvPicPr>
          <p:nvPr/>
        </p:nvPicPr>
        <p:blipFill>
          <a:blip r:embed="rId5"/>
          <a:stretch>
            <a:fillRect/>
          </a:stretch>
        </p:blipFill>
        <p:spPr>
          <a:xfrm>
            <a:off x="1223319" y="936408"/>
            <a:ext cx="7094543" cy="4896921"/>
          </a:xfrm>
          <a:prstGeom prst="rect">
            <a:avLst/>
          </a:prstGeom>
        </p:spPr>
      </p:pic>
      <p:sp>
        <p:nvSpPr>
          <p:cNvPr id="5" name="Oval 4">
            <a:extLst>
              <a:ext uri="{FF2B5EF4-FFF2-40B4-BE49-F238E27FC236}">
                <a16:creationId xmlns:a16="http://schemas.microsoft.com/office/drawing/2014/main" id="{8B3321C3-9FB3-8063-6A9A-23470035F6A5}"/>
              </a:ext>
            </a:extLst>
          </p:cNvPr>
          <p:cNvSpPr/>
          <p:nvPr/>
        </p:nvSpPr>
        <p:spPr>
          <a:xfrm>
            <a:off x="4730872" y="4104207"/>
            <a:ext cx="1906472" cy="116506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46371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755921" y="1045505"/>
            <a:ext cx="8333057" cy="6186309"/>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Reading </a:t>
            </a:r>
          </a:p>
          <a:p>
            <a:pPr algn="ctr"/>
            <a:endParaRPr lang="en-US" sz="2800" b="1" dirty="0">
              <a:solidFill>
                <a:srgbClr val="FF0000"/>
              </a:solidFill>
              <a:ea typeface="Calibri"/>
              <a:cs typeface="Calibri"/>
            </a:endParaRPr>
          </a:p>
          <a:p>
            <a:r>
              <a:rPr lang="en-US" sz="2800" b="1" dirty="0">
                <a:ea typeface="Calibri"/>
                <a:cs typeface="Calibri"/>
              </a:rPr>
              <a:t>What do you have in place in your department? </a:t>
            </a: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r>
              <a:rPr lang="en-US" sz="2800" b="1" dirty="0">
                <a:solidFill>
                  <a:srgbClr val="FF0000"/>
                </a:solidFill>
                <a:ea typeface="Calibri"/>
                <a:cs typeface="Calibri"/>
              </a:rPr>
              <a:t>Discussion </a:t>
            </a:r>
          </a:p>
          <a:p>
            <a:endParaRPr lang="en-US" sz="2800" b="1" dirty="0">
              <a:solidFill>
                <a:srgbClr val="FF0000"/>
              </a:solidFill>
              <a:ea typeface="Calibri"/>
              <a:cs typeface="Calibri"/>
            </a:endParaRPr>
          </a:p>
          <a:p>
            <a:pPr marL="457200" indent="-457200">
              <a:buFont typeface="Calibri"/>
              <a:buChar char="-"/>
            </a:pPr>
            <a:r>
              <a:rPr lang="en-US" sz="2800" b="1" dirty="0">
                <a:solidFill>
                  <a:srgbClr val="FF0000"/>
                </a:solidFill>
                <a:ea typeface="Calibri"/>
                <a:cs typeface="Calibri"/>
              </a:rPr>
              <a:t>Is reading planned for?</a:t>
            </a:r>
          </a:p>
          <a:p>
            <a:pPr marL="457200" indent="-457200">
              <a:buFont typeface="Calibri"/>
              <a:buChar char="-"/>
            </a:pPr>
            <a:r>
              <a:rPr lang="en-US" sz="2800" b="1" dirty="0">
                <a:solidFill>
                  <a:srgbClr val="FF0000"/>
                </a:solidFill>
                <a:ea typeface="Calibri"/>
                <a:cs typeface="Calibri"/>
              </a:rPr>
              <a:t>Does home learning support your strategy? </a:t>
            </a:r>
          </a:p>
          <a:p>
            <a:pPr marL="457200" indent="-457200">
              <a:buFont typeface="Calibri"/>
              <a:buChar char="-"/>
            </a:pPr>
            <a:r>
              <a:rPr lang="en-US" sz="2800" b="1" dirty="0">
                <a:solidFill>
                  <a:srgbClr val="FF0000"/>
                </a:solidFill>
                <a:ea typeface="Calibri"/>
                <a:cs typeface="Calibri"/>
              </a:rPr>
              <a:t>What strategies are effective </a:t>
            </a:r>
          </a:p>
          <a:p>
            <a:endParaRPr lang="en-US" sz="2800" b="1" dirty="0">
              <a:solidFill>
                <a:srgbClr val="FF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spTree>
    <p:extLst>
      <p:ext uri="{BB962C8B-B14F-4D97-AF65-F5344CB8AC3E}">
        <p14:creationId xmlns:p14="http://schemas.microsoft.com/office/powerpoint/2010/main" val="30627201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761397" y="6377496"/>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521509" y="6448974"/>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535265" y="816022"/>
            <a:ext cx="8333057" cy="4893647"/>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Reading </a:t>
            </a:r>
          </a:p>
          <a:p>
            <a:pPr algn="ctr"/>
            <a:endParaRPr lang="en-US" sz="2800" b="1" dirty="0">
              <a:solidFill>
                <a:srgbClr val="FF0000"/>
              </a:solidFill>
              <a:ea typeface="Calibri"/>
              <a:cs typeface="Calibri"/>
            </a:endParaRPr>
          </a:p>
          <a:p>
            <a:r>
              <a:rPr lang="en-US" sz="2800" b="1" dirty="0">
                <a:ea typeface="Calibri"/>
                <a:cs typeface="Calibri"/>
              </a:rPr>
              <a:t>What do you have in place in your department? </a:t>
            </a:r>
            <a:endParaRPr lang="en-US" sz="2800" b="1" dirty="0">
              <a:solidFill>
                <a:srgbClr val="FF0000"/>
              </a:solidFill>
              <a:ea typeface="Calibri"/>
              <a:cs typeface="Calibri"/>
            </a:endParaRPr>
          </a:p>
          <a:p>
            <a:pPr algn="ctr"/>
            <a:endParaRPr lang="en-US" sz="2800" b="1" dirty="0">
              <a:solidFill>
                <a:srgbClr val="FF0000"/>
              </a:solidFill>
              <a:ea typeface="Calibri"/>
              <a:cs typeface="Calibri"/>
            </a:endParaRPr>
          </a:p>
          <a:p>
            <a:r>
              <a:rPr lang="en-US" sz="2800" b="1" dirty="0">
                <a:solidFill>
                  <a:srgbClr val="FF0000"/>
                </a:solidFill>
                <a:ea typeface="Calibri"/>
                <a:cs typeface="Calibri"/>
              </a:rPr>
              <a:t>Could we work together to create a bank of resources to support all schools? </a:t>
            </a:r>
          </a:p>
          <a:p>
            <a:endParaRPr lang="en-US" sz="2800" b="1" dirty="0">
              <a:solidFill>
                <a:srgbClr val="FF0000"/>
              </a:solidFill>
              <a:ea typeface="Calibri"/>
              <a:cs typeface="Calibri"/>
            </a:endParaRP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a:solidFill>
                <a:srgbClr val="000000"/>
              </a:solidFill>
              <a:ea typeface="Calibri"/>
              <a:cs typeface="Calibri"/>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4" descr="A picture containing graphical user interface&#10;&#10;Description automatically generated">
            <a:extLst>
              <a:ext uri="{FF2B5EF4-FFF2-40B4-BE49-F238E27FC236}">
                <a16:creationId xmlns:a16="http://schemas.microsoft.com/office/drawing/2014/main" id="{8889D805-F0FF-60D8-C75F-AE04ACD04AA8}"/>
              </a:ext>
            </a:extLst>
          </p:cNvPr>
          <p:cNvPicPr>
            <a:picLocks noChangeAspect="1"/>
          </p:cNvPicPr>
          <p:nvPr/>
        </p:nvPicPr>
        <p:blipFill>
          <a:blip r:embed="rId5"/>
          <a:stretch>
            <a:fillRect/>
          </a:stretch>
        </p:blipFill>
        <p:spPr>
          <a:xfrm>
            <a:off x="5715882" y="3465651"/>
            <a:ext cx="2743200" cy="2045000"/>
          </a:xfrm>
          <a:prstGeom prst="rect">
            <a:avLst/>
          </a:prstGeom>
        </p:spPr>
      </p:pic>
      <p:pic>
        <p:nvPicPr>
          <p:cNvPr id="5" name="Picture 8">
            <a:extLst>
              <a:ext uri="{FF2B5EF4-FFF2-40B4-BE49-F238E27FC236}">
                <a16:creationId xmlns:a16="http://schemas.microsoft.com/office/drawing/2014/main" id="{690C7639-E644-27AE-9732-919F4A1584AC}"/>
              </a:ext>
            </a:extLst>
          </p:cNvPr>
          <p:cNvPicPr>
            <a:picLocks noChangeAspect="1"/>
          </p:cNvPicPr>
          <p:nvPr/>
        </p:nvPicPr>
        <p:blipFill>
          <a:blip r:embed="rId6"/>
          <a:stretch>
            <a:fillRect/>
          </a:stretch>
        </p:blipFill>
        <p:spPr>
          <a:xfrm>
            <a:off x="3906500" y="4107056"/>
            <a:ext cx="1745834" cy="2333263"/>
          </a:xfrm>
          <a:prstGeom prst="rect">
            <a:avLst/>
          </a:prstGeom>
        </p:spPr>
      </p:pic>
      <p:pic>
        <p:nvPicPr>
          <p:cNvPr id="9" name="Picture 9" descr="Application&#10;&#10;Description automatically generated">
            <a:extLst>
              <a:ext uri="{FF2B5EF4-FFF2-40B4-BE49-F238E27FC236}">
                <a16:creationId xmlns:a16="http://schemas.microsoft.com/office/drawing/2014/main" id="{7477E18C-4641-8687-111E-3DC08FA09589}"/>
              </a:ext>
            </a:extLst>
          </p:cNvPr>
          <p:cNvPicPr>
            <a:picLocks noChangeAspect="1"/>
          </p:cNvPicPr>
          <p:nvPr/>
        </p:nvPicPr>
        <p:blipFill>
          <a:blip r:embed="rId7"/>
          <a:stretch>
            <a:fillRect/>
          </a:stretch>
        </p:blipFill>
        <p:spPr>
          <a:xfrm>
            <a:off x="985010" y="3704305"/>
            <a:ext cx="2743200" cy="2061962"/>
          </a:xfrm>
          <a:prstGeom prst="rect">
            <a:avLst/>
          </a:prstGeom>
        </p:spPr>
      </p:pic>
    </p:spTree>
    <p:extLst>
      <p:ext uri="{BB962C8B-B14F-4D97-AF65-F5344CB8AC3E}">
        <p14:creationId xmlns:p14="http://schemas.microsoft.com/office/powerpoint/2010/main" val="1952235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pic>
        <p:nvPicPr>
          <p:cNvPr id="3" name="Picture 4" descr="Diagram&#10;&#10;Description automatically generated">
            <a:extLst>
              <a:ext uri="{FF2B5EF4-FFF2-40B4-BE49-F238E27FC236}">
                <a16:creationId xmlns:a16="http://schemas.microsoft.com/office/drawing/2014/main" id="{2D90F2AA-A3F8-3971-D044-B3995895F083}"/>
              </a:ext>
            </a:extLst>
          </p:cNvPr>
          <p:cNvPicPr>
            <a:picLocks noChangeAspect="1"/>
          </p:cNvPicPr>
          <p:nvPr/>
        </p:nvPicPr>
        <p:blipFill>
          <a:blip r:embed="rId5"/>
          <a:stretch>
            <a:fillRect/>
          </a:stretch>
        </p:blipFill>
        <p:spPr>
          <a:xfrm>
            <a:off x="296563" y="1160447"/>
            <a:ext cx="8595006" cy="4625371"/>
          </a:xfrm>
          <a:prstGeom prst="rect">
            <a:avLst/>
          </a:prstGeom>
        </p:spPr>
      </p:pic>
    </p:spTree>
    <p:extLst>
      <p:ext uri="{BB962C8B-B14F-4D97-AF65-F5344CB8AC3E}">
        <p14:creationId xmlns:p14="http://schemas.microsoft.com/office/powerpoint/2010/main" val="4084026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4"/>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pic>
        <p:nvPicPr>
          <p:cNvPr id="4" name="Online Media 3" title="History | Subject curriculum insights for primary and secondary teachers and leaders">
            <a:hlinkClick r:id="" action="ppaction://media"/>
            <a:extLst>
              <a:ext uri="{FF2B5EF4-FFF2-40B4-BE49-F238E27FC236}">
                <a16:creationId xmlns:a16="http://schemas.microsoft.com/office/drawing/2014/main" id="{5D396396-B09B-B247-E71D-E88238B16BA0}"/>
              </a:ext>
            </a:extLst>
          </p:cNvPr>
          <p:cNvPicPr>
            <a:picLocks noRot="1" noChangeAspect="1"/>
          </p:cNvPicPr>
          <p:nvPr>
            <a:videoFile r:link="rId1"/>
          </p:nvPr>
        </p:nvPicPr>
        <p:blipFill>
          <a:blip r:embed="rId6"/>
          <a:stretch>
            <a:fillRect/>
          </a:stretch>
        </p:blipFill>
        <p:spPr>
          <a:xfrm>
            <a:off x="539382" y="1140376"/>
            <a:ext cx="8127019" cy="5177430"/>
          </a:xfrm>
          <a:prstGeom prst="rect">
            <a:avLst/>
          </a:prstGeom>
        </p:spPr>
      </p:pic>
      <p:sp>
        <p:nvSpPr>
          <p:cNvPr id="5" name="TextBox 4">
            <a:extLst>
              <a:ext uri="{FF2B5EF4-FFF2-40B4-BE49-F238E27FC236}">
                <a16:creationId xmlns:a16="http://schemas.microsoft.com/office/drawing/2014/main" id="{0053CD04-07B1-976F-2DC1-A9F3268DFE06}"/>
              </a:ext>
            </a:extLst>
          </p:cNvPr>
          <p:cNvSpPr txBox="1"/>
          <p:nvPr/>
        </p:nvSpPr>
        <p:spPr>
          <a:xfrm>
            <a:off x="5825329" y="723752"/>
            <a:ext cx="31933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FF0000"/>
                </a:solidFill>
                <a:cs typeface="Calibri"/>
              </a:rPr>
              <a:t>Play from 36 mins to 47 mins</a:t>
            </a:r>
            <a:r>
              <a:rPr lang="en-GB" dirty="0">
                <a:solidFill>
                  <a:srgbClr val="FF0000"/>
                </a:solidFill>
                <a:cs typeface="Calibri"/>
              </a:rPr>
              <a:t>  </a:t>
            </a:r>
          </a:p>
        </p:txBody>
      </p:sp>
    </p:spTree>
    <p:extLst>
      <p:ext uri="{BB962C8B-B14F-4D97-AF65-F5344CB8AC3E}">
        <p14:creationId xmlns:p14="http://schemas.microsoft.com/office/powerpoint/2010/main" val="2602723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4" name="TextBox 3">
            <a:extLst>
              <a:ext uri="{FF2B5EF4-FFF2-40B4-BE49-F238E27FC236}">
                <a16:creationId xmlns:a16="http://schemas.microsoft.com/office/drawing/2014/main" id="{0129989B-0CCF-3961-FFCA-84659F5DAB9C}"/>
              </a:ext>
            </a:extLst>
          </p:cNvPr>
          <p:cNvSpPr txBox="1"/>
          <p:nvPr/>
        </p:nvSpPr>
        <p:spPr>
          <a:xfrm>
            <a:off x="673100" y="1587500"/>
            <a:ext cx="7429500" cy="3447098"/>
          </a:xfrm>
          <a:prstGeom prst="rect">
            <a:avLst/>
          </a:prstGeom>
          <a:noFill/>
        </p:spPr>
        <p:txBody>
          <a:bodyPr wrap="square" lIns="91440" tIns="45720" rIns="91440" bIns="45720" rtlCol="0" anchor="t">
            <a:spAutoFit/>
          </a:bodyPr>
          <a:lstStyle/>
          <a:p>
            <a:pPr algn="ctr"/>
            <a:r>
              <a:rPr lang="en-US" sz="3600" b="1" dirty="0">
                <a:solidFill>
                  <a:srgbClr val="FF0000"/>
                </a:solidFill>
                <a:cs typeface="Calibri"/>
              </a:rPr>
              <a:t>Discussion point</a:t>
            </a:r>
            <a:r>
              <a:rPr lang="en-US" b="1" dirty="0">
                <a:cs typeface="Calibri"/>
              </a:rPr>
              <a:t> </a:t>
            </a:r>
            <a:endParaRPr lang="en-US"/>
          </a:p>
          <a:p>
            <a:pPr algn="ctr"/>
            <a:endParaRPr lang="en-US" b="1" dirty="0">
              <a:cs typeface="Calibri"/>
            </a:endParaRPr>
          </a:p>
          <a:p>
            <a:pPr algn="ctr"/>
            <a:r>
              <a:rPr lang="en-US" sz="3200" b="1" dirty="0">
                <a:ea typeface="Calibri"/>
                <a:cs typeface="Calibri"/>
              </a:rPr>
              <a:t>What does Tim Jenner suggest are  meaningful ways to assess? </a:t>
            </a:r>
          </a:p>
          <a:p>
            <a:pPr algn="ctr"/>
            <a:endParaRPr lang="en-US" sz="3200" b="1" dirty="0">
              <a:cs typeface="Calibri"/>
            </a:endParaRPr>
          </a:p>
          <a:p>
            <a:pPr algn="ctr"/>
            <a:endParaRPr lang="en-US" sz="3200" b="1">
              <a:cs typeface="Calibri"/>
            </a:endParaRPr>
          </a:p>
          <a:p>
            <a:endParaRPr lang="en-US" b="1" dirty="0">
              <a:cs typeface="Calibri" panose="020F0502020204030204"/>
            </a:endParaRPr>
          </a:p>
          <a:p>
            <a:endParaRPr lang="en-GB" b="1" dirty="0">
              <a:cs typeface="Calibri" panose="020F0502020204030204"/>
            </a:endParaRPr>
          </a:p>
        </p:txBody>
      </p:sp>
    </p:spTree>
    <p:extLst>
      <p:ext uri="{BB962C8B-B14F-4D97-AF65-F5344CB8AC3E}">
        <p14:creationId xmlns:p14="http://schemas.microsoft.com/office/powerpoint/2010/main" val="1704459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4" name="TextBox 3">
            <a:extLst>
              <a:ext uri="{FF2B5EF4-FFF2-40B4-BE49-F238E27FC236}">
                <a16:creationId xmlns:a16="http://schemas.microsoft.com/office/drawing/2014/main" id="{0129989B-0CCF-3961-FFCA-84659F5DAB9C}"/>
              </a:ext>
            </a:extLst>
          </p:cNvPr>
          <p:cNvSpPr txBox="1"/>
          <p:nvPr/>
        </p:nvSpPr>
        <p:spPr>
          <a:xfrm>
            <a:off x="673100" y="1587500"/>
            <a:ext cx="7429500" cy="5355312"/>
          </a:xfrm>
          <a:prstGeom prst="rect">
            <a:avLst/>
          </a:prstGeom>
          <a:noFill/>
        </p:spPr>
        <p:txBody>
          <a:bodyPr wrap="square" lIns="91440" tIns="45720" rIns="91440" bIns="45720" rtlCol="0" anchor="t">
            <a:spAutoFit/>
          </a:bodyPr>
          <a:lstStyle/>
          <a:p>
            <a:pPr algn="ctr"/>
            <a:r>
              <a:rPr lang="en-US" sz="3200" b="1" dirty="0">
                <a:solidFill>
                  <a:srgbClr val="FF0000"/>
                </a:solidFill>
                <a:cs typeface="Calibri"/>
              </a:rPr>
              <a:t>Summary</a:t>
            </a:r>
            <a:endParaRPr lang="en-US" sz="3200" b="1" dirty="0">
              <a:solidFill>
                <a:srgbClr val="FF0000"/>
              </a:solidFill>
            </a:endParaRPr>
          </a:p>
          <a:p>
            <a:pPr algn="ctr"/>
            <a:endParaRPr lang="en-US" b="1" dirty="0">
              <a:cs typeface="Calibri"/>
            </a:endParaRPr>
          </a:p>
          <a:p>
            <a:pPr algn="ctr"/>
            <a:r>
              <a:rPr lang="en-US" sz="3200" b="1" dirty="0">
                <a:ea typeface="Calibri"/>
                <a:cs typeface="Calibri"/>
              </a:rPr>
              <a:t>Avoid extended pieces of writing </a:t>
            </a:r>
          </a:p>
          <a:p>
            <a:pPr algn="ctr"/>
            <a:r>
              <a:rPr lang="en-US" sz="1600" dirty="0">
                <a:cs typeface="Calibri"/>
              </a:rPr>
              <a:t>(Complex and can focus on the wrong things such as writing structures and skills)</a:t>
            </a:r>
          </a:p>
          <a:p>
            <a:pPr algn="ctr"/>
            <a:endParaRPr lang="en-US" sz="1600" dirty="0">
              <a:cs typeface="Calibri"/>
            </a:endParaRPr>
          </a:p>
          <a:p>
            <a:pPr algn="ctr"/>
            <a:r>
              <a:rPr lang="en-US" sz="3200" b="1" dirty="0">
                <a:cs typeface="Calibri"/>
              </a:rPr>
              <a:t>Avoid skills ladders</a:t>
            </a:r>
          </a:p>
          <a:p>
            <a:pPr algn="ctr"/>
            <a:r>
              <a:rPr lang="en-US" sz="1600" dirty="0">
                <a:cs typeface="Calibri" panose="020F0502020204030204"/>
              </a:rPr>
              <a:t>(not useful and can be too generic)</a:t>
            </a:r>
          </a:p>
          <a:p>
            <a:pPr algn="ctr"/>
            <a:endParaRPr lang="en-US" sz="1600" dirty="0">
              <a:cs typeface="Calibri" panose="020F0502020204030204"/>
            </a:endParaRPr>
          </a:p>
          <a:p>
            <a:pPr algn="ctr"/>
            <a:r>
              <a:rPr lang="en-US" sz="3200" b="1" dirty="0">
                <a:cs typeface="Calibri" panose="020F0502020204030204"/>
              </a:rPr>
              <a:t>Assessment most effective when it identifies gaps in knowledge  </a:t>
            </a:r>
          </a:p>
          <a:p>
            <a:pPr algn="ctr"/>
            <a:endParaRPr lang="en-US" sz="3200" b="1" dirty="0">
              <a:cs typeface="Calibri" panose="020F0502020204030204"/>
            </a:endParaRPr>
          </a:p>
          <a:p>
            <a:pPr algn="ctr"/>
            <a:endParaRPr lang="en-US" sz="3200" b="1">
              <a:cs typeface="Calibri" panose="020F0502020204030204"/>
            </a:endParaRPr>
          </a:p>
          <a:p>
            <a:endParaRPr lang="en-US" b="1" dirty="0">
              <a:cs typeface="Calibri" panose="020F0502020204030204"/>
            </a:endParaRPr>
          </a:p>
          <a:p>
            <a:endParaRPr lang="en-GB" b="1" dirty="0">
              <a:cs typeface="Calibri" panose="020F0502020204030204"/>
            </a:endParaRPr>
          </a:p>
        </p:txBody>
      </p:sp>
    </p:spTree>
    <p:extLst>
      <p:ext uri="{BB962C8B-B14F-4D97-AF65-F5344CB8AC3E}">
        <p14:creationId xmlns:p14="http://schemas.microsoft.com/office/powerpoint/2010/main" val="209345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863747"/>
            <a:ext cx="7429500" cy="353943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a:t>
            </a:r>
          </a:p>
          <a:p>
            <a:pPr algn="ctr"/>
            <a:endParaRPr lang="en-US" sz="2800" b="1" dirty="0">
              <a:solidFill>
                <a:srgbClr val="FF0000"/>
              </a:solidFill>
              <a:ea typeface="Calibri"/>
              <a:cs typeface="Calibri"/>
            </a:endParaRPr>
          </a:p>
          <a:p>
            <a:pPr marL="514350" indent="-514350">
              <a:buAutoNum type="arabicPeriod"/>
            </a:pPr>
            <a:r>
              <a:rPr lang="en-US" sz="2000" b="1" dirty="0">
                <a:ea typeface="Calibri"/>
                <a:cs typeface="Calibri"/>
              </a:rPr>
              <a:t>Look at the research</a:t>
            </a:r>
            <a:r>
              <a:rPr lang="en-US" sz="2000" b="1" dirty="0">
                <a:solidFill>
                  <a:srgbClr val="000000"/>
                </a:solidFill>
                <a:ea typeface="Calibri"/>
                <a:cs typeface="Calibri"/>
              </a:rPr>
              <a:t> surrounding curriculum and assessment </a:t>
            </a: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4" name="Picture 4">
            <a:extLst>
              <a:ext uri="{FF2B5EF4-FFF2-40B4-BE49-F238E27FC236}">
                <a16:creationId xmlns:a16="http://schemas.microsoft.com/office/drawing/2014/main" id="{49F02A07-F0A3-F202-AB5B-D6FD7262EB0A}"/>
              </a:ext>
            </a:extLst>
          </p:cNvPr>
          <p:cNvPicPr>
            <a:picLocks noChangeAspect="1"/>
          </p:cNvPicPr>
          <p:nvPr/>
        </p:nvPicPr>
        <p:blipFill>
          <a:blip r:embed="rId5"/>
          <a:stretch>
            <a:fillRect/>
          </a:stretch>
        </p:blipFill>
        <p:spPr>
          <a:xfrm rot="-540000">
            <a:off x="1506004" y="2491164"/>
            <a:ext cx="2301888" cy="3218860"/>
          </a:xfrm>
          <a:prstGeom prst="rect">
            <a:avLst/>
          </a:prstGeom>
        </p:spPr>
      </p:pic>
      <p:sp>
        <p:nvSpPr>
          <p:cNvPr id="5" name="Rectangle 4">
            <a:extLst>
              <a:ext uri="{FF2B5EF4-FFF2-40B4-BE49-F238E27FC236}">
                <a16:creationId xmlns:a16="http://schemas.microsoft.com/office/drawing/2014/main" id="{2111C828-6697-ACEA-5BA0-3AB57B9BA5EF}"/>
              </a:ext>
            </a:extLst>
          </p:cNvPr>
          <p:cNvSpPr/>
          <p:nvPr/>
        </p:nvSpPr>
        <p:spPr>
          <a:xfrm rot="21060000">
            <a:off x="1502272" y="2485509"/>
            <a:ext cx="2303653" cy="322158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1">
            <a:extLst>
              <a:ext uri="{FF2B5EF4-FFF2-40B4-BE49-F238E27FC236}">
                <a16:creationId xmlns:a16="http://schemas.microsoft.com/office/drawing/2014/main" id="{5D6C1F33-7DE3-96F3-E4D5-BA34D60A55F4}"/>
              </a:ext>
            </a:extLst>
          </p:cNvPr>
          <p:cNvPicPr>
            <a:picLocks noChangeAspect="1"/>
          </p:cNvPicPr>
          <p:nvPr/>
        </p:nvPicPr>
        <p:blipFill>
          <a:blip r:embed="rId6"/>
          <a:stretch>
            <a:fillRect/>
          </a:stretch>
        </p:blipFill>
        <p:spPr>
          <a:xfrm>
            <a:off x="4939375" y="2463610"/>
            <a:ext cx="1895475" cy="1895475"/>
          </a:xfrm>
          <a:prstGeom prst="rect">
            <a:avLst/>
          </a:prstGeom>
        </p:spPr>
      </p:pic>
      <p:pic>
        <p:nvPicPr>
          <p:cNvPr id="12" name="Picture 12" descr="A picture containing text, shelf, indoor, book&#10;&#10;Description automatically generated">
            <a:extLst>
              <a:ext uri="{FF2B5EF4-FFF2-40B4-BE49-F238E27FC236}">
                <a16:creationId xmlns:a16="http://schemas.microsoft.com/office/drawing/2014/main" id="{7F48C08D-7ABF-1121-5176-198153BD00AE}"/>
              </a:ext>
            </a:extLst>
          </p:cNvPr>
          <p:cNvPicPr>
            <a:picLocks noChangeAspect="1"/>
          </p:cNvPicPr>
          <p:nvPr/>
        </p:nvPicPr>
        <p:blipFill>
          <a:blip r:embed="rId7"/>
          <a:stretch>
            <a:fillRect/>
          </a:stretch>
        </p:blipFill>
        <p:spPr>
          <a:xfrm rot="540000">
            <a:off x="6684307" y="3131095"/>
            <a:ext cx="1847850" cy="2466975"/>
          </a:xfrm>
          <a:prstGeom prst="rect">
            <a:avLst/>
          </a:prstGeom>
        </p:spPr>
      </p:pic>
    </p:spTree>
    <p:extLst>
      <p:ext uri="{BB962C8B-B14F-4D97-AF65-F5344CB8AC3E}">
        <p14:creationId xmlns:p14="http://schemas.microsoft.com/office/powerpoint/2010/main" val="2201937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9D3FD6-056D-4A78-AFF2-665B5D0ACEFC}"/>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7655" y="0"/>
            <a:ext cx="3692438" cy="1093597"/>
          </a:xfrm>
          <a:prstGeom prst="rect">
            <a:avLst/>
          </a:prstGeom>
        </p:spPr>
      </p:pic>
      <p:sp>
        <p:nvSpPr>
          <p:cNvPr id="7" name="TextBox 6">
            <a:extLst>
              <a:ext uri="{FF2B5EF4-FFF2-40B4-BE49-F238E27FC236}">
                <a16:creationId xmlns:a16="http://schemas.microsoft.com/office/drawing/2014/main" id="{F2CBDF0F-D483-471D-BF18-8BE87AA32FE0}"/>
              </a:ext>
            </a:extLst>
          </p:cNvPr>
          <p:cNvSpPr txBox="1"/>
          <p:nvPr/>
        </p:nvSpPr>
        <p:spPr>
          <a:xfrm>
            <a:off x="4729145" y="272186"/>
            <a:ext cx="4144162" cy="400110"/>
          </a:xfrm>
          <a:prstGeom prst="rect">
            <a:avLst/>
          </a:prstGeom>
          <a:noFill/>
        </p:spPr>
        <p:txBody>
          <a:bodyPr wrap="square" rtlCol="0">
            <a:spAutoFit/>
          </a:bodyPr>
          <a:lstStyle/>
          <a:p>
            <a:pPr algn="ctr"/>
            <a:r>
              <a:rPr lang="en-US" sz="2000" b="1" dirty="0">
                <a:solidFill>
                  <a:srgbClr val="0070C0"/>
                </a:solidFill>
              </a:rPr>
              <a:t>The Bolton Learning Partnership</a:t>
            </a:r>
            <a:endParaRPr lang="en-GB" sz="2000" dirty="0">
              <a:solidFill>
                <a:srgbClr val="0070C0"/>
              </a:solidFill>
            </a:endParaRPr>
          </a:p>
        </p:txBody>
      </p:sp>
      <p:sp>
        <p:nvSpPr>
          <p:cNvPr id="11" name="TextBox 10">
            <a:extLst>
              <a:ext uri="{FF2B5EF4-FFF2-40B4-BE49-F238E27FC236}">
                <a16:creationId xmlns:a16="http://schemas.microsoft.com/office/drawing/2014/main" id="{1C99E985-131D-498D-80E3-0661A9DAFD28}"/>
              </a:ext>
            </a:extLst>
          </p:cNvPr>
          <p:cNvSpPr txBox="1"/>
          <p:nvPr/>
        </p:nvSpPr>
        <p:spPr>
          <a:xfrm>
            <a:off x="292554" y="6403835"/>
            <a:ext cx="4060272" cy="369332"/>
          </a:xfrm>
          <a:prstGeom prst="rect">
            <a:avLst/>
          </a:prstGeom>
          <a:noFill/>
        </p:spPr>
        <p:txBody>
          <a:bodyPr wrap="square" rtlCol="0">
            <a:spAutoFit/>
          </a:bodyPr>
          <a:lstStyle/>
          <a:p>
            <a:r>
              <a:rPr lang="en-GB" dirty="0">
                <a:hlinkClick r:id="rId3"/>
              </a:rPr>
              <a:t>www.boltonlearningpartnership.org.uk</a:t>
            </a:r>
            <a:r>
              <a:rPr lang="en-GB" dirty="0"/>
              <a:t>   </a:t>
            </a:r>
          </a:p>
        </p:txBody>
      </p:sp>
      <p:pic>
        <p:nvPicPr>
          <p:cNvPr id="14" name="Picture 13">
            <a:extLst>
              <a:ext uri="{FF2B5EF4-FFF2-40B4-BE49-F238E27FC236}">
                <a16:creationId xmlns:a16="http://schemas.microsoft.com/office/drawing/2014/main" id="{76206241-F2B0-45A8-8A42-E52BD63204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825064" y="6344075"/>
            <a:ext cx="654685" cy="429895"/>
          </a:xfrm>
          <a:prstGeom prst="rect">
            <a:avLst/>
          </a:prstGeom>
        </p:spPr>
      </p:pic>
      <p:sp>
        <p:nvSpPr>
          <p:cNvPr id="15" name="Text Box 2">
            <a:extLst>
              <a:ext uri="{FF2B5EF4-FFF2-40B4-BE49-F238E27FC236}">
                <a16:creationId xmlns:a16="http://schemas.microsoft.com/office/drawing/2014/main" id="{CCBFAFEA-1C98-44F2-A9C9-FE5915D7B148}"/>
              </a:ext>
            </a:extLst>
          </p:cNvPr>
          <p:cNvSpPr txBox="1">
            <a:spLocks noChangeArrowheads="1"/>
          </p:cNvSpPr>
          <p:nvPr/>
        </p:nvSpPr>
        <p:spPr bwMode="auto">
          <a:xfrm>
            <a:off x="7424420" y="6334233"/>
            <a:ext cx="1719580" cy="4495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@BLP19K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367352" y="1378719"/>
            <a:ext cx="8723586" cy="954107"/>
          </a:xfrm>
          <a:prstGeom prst="rect">
            <a:avLst/>
          </a:prstGeom>
        </p:spPr>
        <p:txBody>
          <a:bodyPr wrap="square">
            <a:spAutoFit/>
          </a:bodyPr>
          <a:lstStyle/>
          <a:p>
            <a:br>
              <a:rPr lang="en-US" sz="1400" dirty="0">
                <a:solidFill>
                  <a:srgbClr val="000000"/>
                </a:solidFill>
              </a:rPr>
            </a:br>
            <a:endParaRPr lang="en-US" sz="1400" dirty="0">
              <a:solidFill>
                <a:srgbClr val="000000"/>
              </a:solidFill>
            </a:endParaRPr>
          </a:p>
          <a:p>
            <a:br>
              <a:rPr lang="en-US" sz="1400" dirty="0">
                <a:solidFill>
                  <a:srgbClr val="000000"/>
                </a:solidFill>
              </a:rPr>
            </a:br>
            <a:endParaRPr lang="en-US" sz="1400" b="0" i="0" dirty="0">
              <a:solidFill>
                <a:srgbClr val="000000"/>
              </a:solidFill>
              <a:effectLst/>
            </a:endParaRPr>
          </a:p>
        </p:txBody>
      </p:sp>
      <p:sp>
        <p:nvSpPr>
          <p:cNvPr id="3" name="TextBox 2">
            <a:extLst>
              <a:ext uri="{FF2B5EF4-FFF2-40B4-BE49-F238E27FC236}">
                <a16:creationId xmlns:a16="http://schemas.microsoft.com/office/drawing/2014/main" id="{78B2DA37-6569-7B2B-6A0C-3898D84D6EC6}"/>
              </a:ext>
            </a:extLst>
          </p:cNvPr>
          <p:cNvSpPr txBox="1"/>
          <p:nvPr/>
        </p:nvSpPr>
        <p:spPr>
          <a:xfrm>
            <a:off x="1112107" y="1244501"/>
            <a:ext cx="2612571" cy="12180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1038EFF1-6402-86AA-6B36-216E961CABDD}"/>
              </a:ext>
            </a:extLst>
          </p:cNvPr>
          <p:cNvSpPr txBox="1"/>
          <p:nvPr/>
        </p:nvSpPr>
        <p:spPr>
          <a:xfrm>
            <a:off x="823147" y="746285"/>
            <a:ext cx="7429500" cy="3539430"/>
          </a:xfrm>
          <a:prstGeom prst="rect">
            <a:avLst/>
          </a:prstGeom>
          <a:noFill/>
        </p:spPr>
        <p:txBody>
          <a:bodyPr wrap="square" lIns="91440" tIns="45720" rIns="91440" bIns="45720" rtlCol="0" anchor="t">
            <a:spAutoFit/>
          </a:bodyPr>
          <a:lstStyle/>
          <a:p>
            <a:pPr algn="ctr"/>
            <a:r>
              <a:rPr lang="en-US" sz="2800" b="1" dirty="0">
                <a:solidFill>
                  <a:srgbClr val="FF0000"/>
                </a:solidFill>
                <a:ea typeface="Calibri"/>
                <a:cs typeface="Calibri"/>
              </a:rPr>
              <a:t>MSJ Model </a:t>
            </a:r>
          </a:p>
          <a:p>
            <a:pPr algn="ctr"/>
            <a:endParaRPr lang="en-US" sz="2800" b="1" dirty="0">
              <a:solidFill>
                <a:srgbClr val="FF0000"/>
              </a:solidFill>
              <a:ea typeface="Calibri"/>
              <a:cs typeface="Calibri"/>
            </a:endParaRPr>
          </a:p>
          <a:p>
            <a:pPr marL="514350" indent="-514350">
              <a:buAutoNum type="arabicPeriod"/>
            </a:pPr>
            <a:r>
              <a:rPr lang="en-US" sz="2000" b="1" dirty="0">
                <a:ea typeface="Calibri"/>
                <a:cs typeface="Calibri"/>
              </a:rPr>
              <a:t>Look at the research</a:t>
            </a:r>
            <a:r>
              <a:rPr lang="en-US" sz="2000" b="1" dirty="0">
                <a:solidFill>
                  <a:srgbClr val="000000"/>
                </a:solidFill>
                <a:ea typeface="Calibri"/>
                <a:cs typeface="Calibri"/>
              </a:rPr>
              <a:t> surrounding curriculum and assessment </a:t>
            </a:r>
          </a:p>
          <a:p>
            <a:endParaRPr lang="en-US" sz="2000" b="1" dirty="0">
              <a:solidFill>
                <a:srgbClr val="000000"/>
              </a:solidFill>
              <a:ea typeface="Calibri"/>
              <a:cs typeface="Calibri"/>
            </a:endParaRPr>
          </a:p>
          <a:p>
            <a:pPr algn="ctr"/>
            <a:endParaRPr lang="en-US" sz="2800" b="1" dirty="0">
              <a:solidFill>
                <a:srgbClr val="FF0000"/>
              </a:solidFill>
              <a:ea typeface="Calibri"/>
              <a:cs typeface="Calibri"/>
            </a:endParaRPr>
          </a:p>
          <a:p>
            <a:pPr algn="ctr"/>
            <a:endParaRPr lang="en-US" sz="3200" b="1" dirty="0">
              <a:ea typeface="Calibri" panose="020F0502020204030204"/>
              <a:cs typeface="Calibri" panose="020F0502020204030204"/>
            </a:endParaRPr>
          </a:p>
          <a:p>
            <a:pPr algn="ctr"/>
            <a:endParaRPr lang="en-US" sz="3200" b="1">
              <a:ea typeface="Calibri" panose="020F0502020204030204"/>
              <a:cs typeface="Calibri" panose="020F0502020204030204"/>
            </a:endParaRPr>
          </a:p>
          <a:p>
            <a:endParaRPr lang="en-US" b="1" dirty="0">
              <a:ea typeface="Calibri" panose="020F0502020204030204"/>
              <a:cs typeface="Calibri" panose="020F0502020204030204"/>
            </a:endParaRPr>
          </a:p>
          <a:p>
            <a:endParaRPr lang="en-GB" b="1" dirty="0">
              <a:ea typeface="Calibri" panose="020F0502020204030204"/>
              <a:cs typeface="Calibri" panose="020F0502020204030204"/>
            </a:endParaRPr>
          </a:p>
        </p:txBody>
      </p:sp>
      <p:pic>
        <p:nvPicPr>
          <p:cNvPr id="9" name="Picture 12" descr="Table&#10;&#10;Description automatically generated">
            <a:extLst>
              <a:ext uri="{FF2B5EF4-FFF2-40B4-BE49-F238E27FC236}">
                <a16:creationId xmlns:a16="http://schemas.microsoft.com/office/drawing/2014/main" id="{B0F23BF0-6DF4-1B1E-0502-3B2F01EF2619}"/>
              </a:ext>
            </a:extLst>
          </p:cNvPr>
          <p:cNvPicPr>
            <a:picLocks noChangeAspect="1"/>
          </p:cNvPicPr>
          <p:nvPr/>
        </p:nvPicPr>
        <p:blipFill>
          <a:blip r:embed="rId5"/>
          <a:stretch>
            <a:fillRect/>
          </a:stretch>
        </p:blipFill>
        <p:spPr>
          <a:xfrm>
            <a:off x="1573997" y="2059579"/>
            <a:ext cx="6230931" cy="4121286"/>
          </a:xfrm>
          <a:prstGeom prst="rect">
            <a:avLst/>
          </a:prstGeom>
        </p:spPr>
      </p:pic>
      <p:sp>
        <p:nvSpPr>
          <p:cNvPr id="16" name="Rectangle 15">
            <a:extLst>
              <a:ext uri="{FF2B5EF4-FFF2-40B4-BE49-F238E27FC236}">
                <a16:creationId xmlns:a16="http://schemas.microsoft.com/office/drawing/2014/main" id="{6C4BE17A-16BE-A51A-68C6-8D5017DA6A4C}"/>
              </a:ext>
            </a:extLst>
          </p:cNvPr>
          <p:cNvSpPr/>
          <p:nvPr/>
        </p:nvSpPr>
        <p:spPr>
          <a:xfrm>
            <a:off x="1682920" y="2085018"/>
            <a:ext cx="6392369" cy="4252232"/>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43358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evelVTI">
  <a:themeElements>
    <a:clrScheme name="AnalogousFromDarkSeedLeftStep">
      <a:dk1>
        <a:srgbClr val="000000"/>
      </a:dk1>
      <a:lt1>
        <a:srgbClr val="FFFFFF"/>
      </a:lt1>
      <a:dk2>
        <a:srgbClr val="1B2F2D"/>
      </a:dk2>
      <a:lt2>
        <a:srgbClr val="F2F3F0"/>
      </a:lt2>
      <a:accent1>
        <a:srgbClr val="8E4DC3"/>
      </a:accent1>
      <a:accent2>
        <a:srgbClr val="5749B7"/>
      </a:accent2>
      <a:accent3>
        <a:srgbClr val="4D6FC3"/>
      </a:accent3>
      <a:accent4>
        <a:srgbClr val="3B8EB1"/>
      </a:accent4>
      <a:accent5>
        <a:srgbClr val="4BBFB1"/>
      </a:accent5>
      <a:accent6>
        <a:srgbClr val="3BB172"/>
      </a:accent6>
      <a:hlink>
        <a:srgbClr val="34999E"/>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videndVTI">
  <a:themeElements>
    <a:clrScheme name="">
      <a:dk1>
        <a:srgbClr val="000000"/>
      </a:dk1>
      <a:lt1>
        <a:srgbClr val="FFFFFF"/>
      </a:lt1>
      <a:dk2>
        <a:srgbClr val="233D3B"/>
      </a:dk2>
      <a:lt2>
        <a:srgbClr val="E6ECE7"/>
      </a:lt2>
      <a:accent1>
        <a:srgbClr val="CB90C8"/>
      </a:accent1>
      <a:accent2>
        <a:srgbClr val="C0799F"/>
      </a:accent2>
      <a:accent3>
        <a:srgbClr val="CB9198"/>
      </a:accent3>
      <a:accent4>
        <a:srgbClr val="C08E79"/>
      </a:accent4>
      <a:accent5>
        <a:srgbClr val="B2A27C"/>
      </a:accent5>
      <a:accent6>
        <a:srgbClr val="A1A96A"/>
      </a:accent6>
      <a:hlink>
        <a:srgbClr val="568F59"/>
      </a:hlink>
      <a:folHlink>
        <a:srgbClr val="848484"/>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1772</TotalTime>
  <Words>925</Words>
  <Application>Microsoft Office PowerPoint</Application>
  <PresentationFormat>On-screen Show (4:3)</PresentationFormat>
  <Paragraphs>167</Paragraphs>
  <Slides>31</Slides>
  <Notes>0</Notes>
  <HiddenSlides>0</HiddenSlides>
  <MMClips>1</MMClips>
  <ScaleCrop>false</ScaleCrop>
  <HeadingPairs>
    <vt:vector size="4" baseType="variant">
      <vt:variant>
        <vt:lpstr>Theme</vt:lpstr>
      </vt:variant>
      <vt:variant>
        <vt:i4>4</vt:i4>
      </vt:variant>
      <vt:variant>
        <vt:lpstr>Slide Titles</vt:lpstr>
      </vt:variant>
      <vt:variant>
        <vt:i4>31</vt:i4>
      </vt:variant>
    </vt:vector>
  </HeadingPairs>
  <TitlesOfParts>
    <vt:vector size="35" baseType="lpstr">
      <vt:lpstr>Office Theme</vt:lpstr>
      <vt:lpstr>LevelVTI</vt:lpstr>
      <vt:lpstr>Office Theme</vt:lpstr>
      <vt:lpstr>DividendVTI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Bolton Learning Alliance</dc:title>
  <dc:creator>Tony</dc:creator>
  <cp:lastModifiedBy>Mrs Sweetman</cp:lastModifiedBy>
  <cp:revision>1296</cp:revision>
  <cp:lastPrinted>2016-11-09T14:58:53Z</cp:lastPrinted>
  <dcterms:created xsi:type="dcterms:W3CDTF">2015-12-01T21:54:54Z</dcterms:created>
  <dcterms:modified xsi:type="dcterms:W3CDTF">2023-06-20T18:05:44Z</dcterms:modified>
</cp:coreProperties>
</file>