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70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75"/>
    <p:restoredTop sz="94433"/>
  </p:normalViewPr>
  <p:slideViewPr>
    <p:cSldViewPr snapToGrid="0" snapToObjects="1">
      <p:cViewPr varScale="1">
        <p:scale>
          <a:sx n="67" d="100"/>
          <a:sy n="67" d="100"/>
        </p:scale>
        <p:origin x="12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0A30-0D00-2345-B3C5-81C012BDB098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8770-B739-CA43-92DE-045558C77F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0A30-0D00-2345-B3C5-81C012BDB098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8770-B739-CA43-92DE-045558C77F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0A30-0D00-2345-B3C5-81C012BDB098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8770-B739-CA43-92DE-045558C77F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0A30-0D00-2345-B3C5-81C012BDB098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8770-B739-CA43-92DE-045558C77F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0A30-0D00-2345-B3C5-81C012BDB098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8770-B739-CA43-92DE-045558C77F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0A30-0D00-2345-B3C5-81C012BDB098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8770-B739-CA43-92DE-045558C77F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0A30-0D00-2345-B3C5-81C012BDB098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8770-B739-CA43-92DE-045558C77F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0A30-0D00-2345-B3C5-81C012BDB098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8770-B739-CA43-92DE-045558C77F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0A30-0D00-2345-B3C5-81C012BDB098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8770-B739-CA43-92DE-045558C77F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0A30-0D00-2345-B3C5-81C012BDB098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8770-B739-CA43-92DE-045558C77F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010A30-0D00-2345-B3C5-81C012BDB098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9B8770-B739-CA43-92DE-045558C77FE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010A30-0D00-2345-B3C5-81C012BDB098}" type="datetimeFigureOut">
              <a:rPr lang="en-US" smtClean="0"/>
              <a:t>1/31/2024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9B8770-B739-CA43-92DE-045558C77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8279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6179"/>
            <a:ext cx="7772400" cy="2387600"/>
          </a:xfrm>
        </p:spPr>
        <p:txBody>
          <a:bodyPr>
            <a:noAutofit/>
          </a:bodyPr>
          <a:lstStyle/>
          <a:p>
            <a:r>
              <a:rPr lang="en-US" sz="13800" b="1" dirty="0">
                <a:solidFill>
                  <a:srgbClr val="0070C0"/>
                </a:solidFill>
              </a:rPr>
              <a:t>Low extent</a:t>
            </a:r>
          </a:p>
        </p:txBody>
      </p:sp>
    </p:spTree>
    <p:extLst>
      <p:ext uri="{BB962C8B-B14F-4D97-AF65-F5344CB8AC3E}">
        <p14:creationId xmlns:p14="http://schemas.microsoft.com/office/powerpoint/2010/main" val="913509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6179"/>
            <a:ext cx="7772400" cy="2387600"/>
          </a:xfrm>
        </p:spPr>
        <p:txBody>
          <a:bodyPr>
            <a:noAutofit/>
          </a:bodyPr>
          <a:lstStyle/>
          <a:p>
            <a:r>
              <a:rPr lang="en-US" sz="13800" b="1" dirty="0">
                <a:solidFill>
                  <a:srgbClr val="00B050"/>
                </a:solidFill>
              </a:rPr>
              <a:t>Medium extent</a:t>
            </a:r>
          </a:p>
        </p:txBody>
      </p:sp>
    </p:spTree>
    <p:extLst>
      <p:ext uri="{BB962C8B-B14F-4D97-AF65-F5344CB8AC3E}">
        <p14:creationId xmlns:p14="http://schemas.microsoft.com/office/powerpoint/2010/main" val="128950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796179"/>
            <a:ext cx="7772400" cy="2387600"/>
          </a:xfrm>
        </p:spPr>
        <p:txBody>
          <a:bodyPr>
            <a:noAutofit/>
          </a:bodyPr>
          <a:lstStyle/>
          <a:p>
            <a:r>
              <a:rPr lang="en-US" sz="13800" b="1" dirty="0">
                <a:solidFill>
                  <a:srgbClr val="FF0000"/>
                </a:solidFill>
              </a:rPr>
              <a:t>High extent</a:t>
            </a:r>
          </a:p>
        </p:txBody>
      </p:sp>
    </p:spTree>
    <p:extLst>
      <p:ext uri="{BB962C8B-B14F-4D97-AF65-F5344CB8AC3E}">
        <p14:creationId xmlns:p14="http://schemas.microsoft.com/office/powerpoint/2010/main" val="37893654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6</Words>
  <Application>Microsoft Office PowerPoint</Application>
  <PresentationFormat>On-screen Show (4:3)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Low extent</vt:lpstr>
      <vt:lpstr>Medium extent</vt:lpstr>
      <vt:lpstr>High extent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Absolutely agree</dc:title>
  <dc:creator>McKinlay, Victoria</dc:creator>
  <cp:lastModifiedBy>Mrs V McKinlay</cp:lastModifiedBy>
  <cp:revision>4</cp:revision>
  <dcterms:created xsi:type="dcterms:W3CDTF">2017-11-14T16:11:29Z</dcterms:created>
  <dcterms:modified xsi:type="dcterms:W3CDTF">2024-01-31T23:56:34Z</dcterms:modified>
</cp:coreProperties>
</file>